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21"/>
  </p:notesMasterIdLst>
  <p:sldIdLst>
    <p:sldId id="295" r:id="rId3"/>
    <p:sldId id="279" r:id="rId4"/>
    <p:sldId id="363" r:id="rId5"/>
    <p:sldId id="389" r:id="rId6"/>
    <p:sldId id="324" r:id="rId7"/>
    <p:sldId id="385" r:id="rId8"/>
    <p:sldId id="387" r:id="rId9"/>
    <p:sldId id="388" r:id="rId10"/>
    <p:sldId id="394" r:id="rId11"/>
    <p:sldId id="395" r:id="rId12"/>
    <p:sldId id="390" r:id="rId13"/>
    <p:sldId id="391" r:id="rId14"/>
    <p:sldId id="393" r:id="rId15"/>
    <p:sldId id="392" r:id="rId16"/>
    <p:sldId id="397" r:id="rId17"/>
    <p:sldId id="398" r:id="rId18"/>
    <p:sldId id="399" r:id="rId19"/>
    <p:sldId id="31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74C334-9DB5-C658-B608-5401B57ED803}" name="Tô Đức Khánh" initials="KT" userId="S::tdkhanh@mso.hcmus.edu.vn::63f1ca3e-aa8b-4194-bbd2-a5ca441613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64FCA-E79E-A63A-A558-9C78E87C052C}" v="161" dt="2024-12-12T07:18:35.022"/>
    <p1510:client id="{417283AF-F549-9751-D49A-26652ED4CFC0}" v="315" dt="2024-12-12T18:24:08.356"/>
    <p1510:client id="{429D3322-2DA4-7BD5-070E-AF55ECCBB41C}" v="275" dt="2024-12-12T16:46:41.614"/>
    <p1510:client id="{AC858B22-1A70-4C30-8AC0-0161CDDEC284}" v="330" dt="2024-12-12T18:20:49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ô Đức Khánh" userId="63f1ca3e-aa8b-4194-bbd2-a5ca44161383" providerId="ADAL" clId="{01F0DB3E-F151-4ABF-9211-0D8DCBB45EC6}"/>
    <pc:docChg chg="custSel modSld">
      <pc:chgData name="Tô Đức Khánh" userId="63f1ca3e-aa8b-4194-bbd2-a5ca44161383" providerId="ADAL" clId="{01F0DB3E-F151-4ABF-9211-0D8DCBB45EC6}" dt="2024-10-10T15:59:18.916" v="23" actId="14100"/>
      <pc:docMkLst>
        <pc:docMk/>
      </pc:docMkLst>
      <pc:sldChg chg="modSp mod">
        <pc:chgData name="Tô Đức Khánh" userId="63f1ca3e-aa8b-4194-bbd2-a5ca44161383" providerId="ADAL" clId="{01F0DB3E-F151-4ABF-9211-0D8DCBB45EC6}" dt="2024-10-10T15:53:40.617" v="1" actId="14100"/>
        <pc:sldMkLst>
          <pc:docMk/>
          <pc:sldMk cId="2863163569" sldId="328"/>
        </pc:sldMkLst>
      </pc:sldChg>
      <pc:sldChg chg="modSp mod">
        <pc:chgData name="Tô Đức Khánh" userId="63f1ca3e-aa8b-4194-bbd2-a5ca44161383" providerId="ADAL" clId="{01F0DB3E-F151-4ABF-9211-0D8DCBB45EC6}" dt="2024-10-10T15:59:18.916" v="23" actId="14100"/>
        <pc:sldMkLst>
          <pc:docMk/>
          <pc:sldMk cId="1992136460" sldId="343"/>
        </pc:sldMkLst>
      </pc:sldChg>
      <pc:sldChg chg="delSp modSp mod">
        <pc:chgData name="Tô Đức Khánh" userId="63f1ca3e-aa8b-4194-bbd2-a5ca44161383" providerId="ADAL" clId="{01F0DB3E-F151-4ABF-9211-0D8DCBB45EC6}" dt="2024-10-10T15:58:57.213" v="22" actId="478"/>
        <pc:sldMkLst>
          <pc:docMk/>
          <pc:sldMk cId="4067347445" sldId="344"/>
        </pc:sldMkLst>
      </pc:sldChg>
    </pc:docChg>
  </pc:docChgLst>
  <pc:docChgLst>
    <pc:chgData name="bich.ngo.thi.ngoc77@gmail.com" userId="S::urn:spo:guest#bich.ngo.thi.ngoc77@gmail.com::" providerId="AD" clId="Web-{5327EA5A-711D-F8A4-D7E5-0C08AD0604A0}"/>
    <pc:docChg chg="addSld modSld sldOrd">
      <pc:chgData name="bich.ngo.thi.ngoc77@gmail.com" userId="S::urn:spo:guest#bich.ngo.thi.ngoc77@gmail.com::" providerId="AD" clId="Web-{5327EA5A-711D-F8A4-D7E5-0C08AD0604A0}" dt="2024-12-01T08:05:00.650" v="652" actId="20577"/>
      <pc:docMkLst>
        <pc:docMk/>
      </pc:docMkLst>
      <pc:sldChg chg="addSp delSp modSp">
        <pc:chgData name="bich.ngo.thi.ngoc77@gmail.com" userId="S::urn:spo:guest#bich.ngo.thi.ngoc77@gmail.com::" providerId="AD" clId="Web-{5327EA5A-711D-F8A4-D7E5-0C08AD0604A0}" dt="2024-12-01T08:05:00.650" v="652" actId="20577"/>
        <pc:sldMkLst>
          <pc:docMk/>
          <pc:sldMk cId="2935316409" sldId="378"/>
        </pc:sldMkLst>
        <pc:spChg chg="del">
          <ac:chgData name="bich.ngo.thi.ngoc77@gmail.com" userId="S::urn:spo:guest#bich.ngo.thi.ngoc77@gmail.com::" providerId="AD" clId="Web-{5327EA5A-711D-F8A4-D7E5-0C08AD0604A0}" dt="2024-12-01T07:58:57.324" v="369"/>
          <ac:spMkLst>
            <pc:docMk/>
            <pc:sldMk cId="2935316409" sldId="378"/>
            <ac:spMk id="6" creationId="{B5855EAA-CB2C-3DAA-E34D-A89961C987F3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4"/>
          <ac:spMkLst>
            <pc:docMk/>
            <pc:sldMk cId="2935316409" sldId="378"/>
            <ac:spMk id="7" creationId="{936C21AD-332A-7B73-0B78-3A93A144086C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68"/>
          <ac:spMkLst>
            <pc:docMk/>
            <pc:sldMk cId="2935316409" sldId="378"/>
            <ac:spMk id="8" creationId="{B18ECC10-E735-289B-E137-92821E7E7CA2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3"/>
          <ac:spMkLst>
            <pc:docMk/>
            <pc:sldMk cId="2935316409" sldId="378"/>
            <ac:spMk id="9" creationId="{B1C42C22-B730-413F-D699-867E5CD767F7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2"/>
          <ac:spMkLst>
            <pc:docMk/>
            <pc:sldMk cId="2935316409" sldId="378"/>
            <ac:spMk id="11" creationId="{4E589640-7830-6257-83AB-7921BF833423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1"/>
          <ac:spMkLst>
            <pc:docMk/>
            <pc:sldMk cId="2935316409" sldId="378"/>
            <ac:spMk id="14" creationId="{F7B3CFAD-B677-E3B4-4091-3E62287DC6C0}"/>
          </ac:spMkLst>
        </pc:spChg>
        <pc:spChg chg="add mod">
          <ac:chgData name="bich.ngo.thi.ngoc77@gmail.com" userId="S::urn:spo:guest#bich.ngo.thi.ngoc77@gmail.com::" providerId="AD" clId="Web-{5327EA5A-711D-F8A4-D7E5-0C08AD0604A0}" dt="2024-12-01T08:05:00.650" v="652" actId="20577"/>
          <ac:spMkLst>
            <pc:docMk/>
            <pc:sldMk cId="2935316409" sldId="378"/>
            <ac:spMk id="15" creationId="{E3ADFDD6-BEF6-AC7E-020C-9A8FD868C4E5}"/>
          </ac:spMkLst>
        </pc:spChg>
        <pc:spChg chg="del">
          <ac:chgData name="bich.ngo.thi.ngoc77@gmail.com" userId="S::urn:spo:guest#bich.ngo.thi.ngoc77@gmail.com::" providerId="AD" clId="Web-{5327EA5A-711D-F8A4-D7E5-0C08AD0604A0}" dt="2024-12-01T07:58:57.324" v="370"/>
          <ac:spMkLst>
            <pc:docMk/>
            <pc:sldMk cId="2935316409" sldId="378"/>
            <ac:spMk id="16" creationId="{EF7BD15A-E6EA-6F8A-D4B6-6837FF36E33E}"/>
          </ac:spMkLst>
        </pc:spChg>
        <pc:picChg chg="del">
          <ac:chgData name="bich.ngo.thi.ngoc77@gmail.com" userId="S::urn:spo:guest#bich.ngo.thi.ngoc77@gmail.com::" providerId="AD" clId="Web-{5327EA5A-711D-F8A4-D7E5-0C08AD0604A0}" dt="2024-12-01T07:57:56.025" v="364"/>
          <ac:picMkLst>
            <pc:docMk/>
            <pc:sldMk cId="2935316409" sldId="378"/>
            <ac:picMk id="4" creationId="{281FA1D0-785E-D29B-91BC-2CC0521647F2}"/>
          </ac:picMkLst>
        </pc:picChg>
        <pc:picChg chg="add mod">
          <ac:chgData name="bich.ngo.thi.ngoc77@gmail.com" userId="S::urn:spo:guest#bich.ngo.thi.ngoc77@gmail.com::" providerId="AD" clId="Web-{5327EA5A-711D-F8A4-D7E5-0C08AD0604A0}" dt="2024-12-01T08:00:20.905" v="379" actId="1076"/>
          <ac:picMkLst>
            <pc:docMk/>
            <pc:sldMk cId="2935316409" sldId="378"/>
            <ac:picMk id="5" creationId="{BBC817EC-E8F8-1557-BC50-AE1F778FC0D1}"/>
          </ac:picMkLst>
        </pc:picChg>
        <pc:picChg chg="del">
          <ac:chgData name="bich.ngo.thi.ngoc77@gmail.com" userId="S::urn:spo:guest#bich.ngo.thi.ngoc77@gmail.com::" providerId="AD" clId="Web-{5327EA5A-711D-F8A4-D7E5-0C08AD0604A0}" dt="2024-12-01T07:57:46.665" v="362"/>
          <ac:picMkLst>
            <pc:docMk/>
            <pc:sldMk cId="2935316409" sldId="378"/>
            <ac:picMk id="10" creationId="{C402969D-7403-A232-A9E8-72B0CF3A18CA}"/>
          </ac:picMkLst>
        </pc:picChg>
        <pc:picChg chg="del">
          <ac:chgData name="bich.ngo.thi.ngoc77@gmail.com" userId="S::urn:spo:guest#bich.ngo.thi.ngoc77@gmail.com::" providerId="AD" clId="Web-{5327EA5A-711D-F8A4-D7E5-0C08AD0604A0}" dt="2024-12-01T07:57:48.431" v="363"/>
          <ac:picMkLst>
            <pc:docMk/>
            <pc:sldMk cId="2935316409" sldId="378"/>
            <ac:picMk id="12" creationId="{41726F63-7282-035E-ABD1-AFA5675A946A}"/>
          </ac:picMkLst>
        </pc:picChg>
      </pc:sldChg>
      <pc:sldChg chg="addSp modSp">
        <pc:chgData name="bich.ngo.thi.ngoc77@gmail.com" userId="S::urn:spo:guest#bich.ngo.thi.ngoc77@gmail.com::" providerId="AD" clId="Web-{5327EA5A-711D-F8A4-D7E5-0C08AD0604A0}" dt="2024-12-01T07:57:08.429" v="361" actId="14100"/>
        <pc:sldMkLst>
          <pc:docMk/>
          <pc:sldMk cId="347241884" sldId="381"/>
        </pc:sldMkLst>
        <pc:spChg chg="mod">
          <ac:chgData name="bich.ngo.thi.ngoc77@gmail.com" userId="S::urn:spo:guest#bich.ngo.thi.ngoc77@gmail.com::" providerId="AD" clId="Web-{5327EA5A-711D-F8A4-D7E5-0C08AD0604A0}" dt="2024-12-01T07:54:25.376" v="291" actId="1076"/>
          <ac:spMkLst>
            <pc:docMk/>
            <pc:sldMk cId="347241884" sldId="381"/>
            <ac:spMk id="3" creationId="{00000000-0000-0000-0000-000000000000}"/>
          </ac:spMkLst>
        </pc:spChg>
        <pc:spChg chg="add mod">
          <ac:chgData name="bich.ngo.thi.ngoc77@gmail.com" userId="S::urn:spo:guest#bich.ngo.thi.ngoc77@gmail.com::" providerId="AD" clId="Web-{5327EA5A-711D-F8A4-D7E5-0C08AD0604A0}" dt="2024-12-01T07:57:08.429" v="361" actId="14100"/>
          <ac:spMkLst>
            <pc:docMk/>
            <pc:sldMk cId="347241884" sldId="381"/>
            <ac:spMk id="4" creationId="{6E8149AE-BA71-F617-8697-5BC55619BCAD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580" v="292" actId="1076"/>
          <ac:spMkLst>
            <pc:docMk/>
            <pc:sldMk cId="347241884" sldId="381"/>
            <ac:spMk id="7" creationId="{936C21AD-332A-7B73-0B78-3A93A144086C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627" v="293" actId="1076"/>
          <ac:spMkLst>
            <pc:docMk/>
            <pc:sldMk cId="347241884" sldId="381"/>
            <ac:spMk id="9" creationId="{B1C42C22-B730-413F-D699-867E5CD767F7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658" v="294" actId="1076"/>
          <ac:spMkLst>
            <pc:docMk/>
            <pc:sldMk cId="347241884" sldId="381"/>
            <ac:spMk id="11" creationId="{4E589640-7830-6257-83AB-7921BF833423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689" v="295" actId="1076"/>
          <ac:spMkLst>
            <pc:docMk/>
            <pc:sldMk cId="347241884" sldId="381"/>
            <ac:spMk id="14" creationId="{F7B3CFAD-B677-E3B4-4091-3E62287DC6C0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736" v="296" actId="1076"/>
          <ac:spMkLst>
            <pc:docMk/>
            <pc:sldMk cId="347241884" sldId="381"/>
            <ac:spMk id="16" creationId="{EF7BD15A-E6EA-6F8A-D4B6-6837FF36E33E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767" v="297" actId="1076"/>
          <ac:spMkLst>
            <pc:docMk/>
            <pc:sldMk cId="347241884" sldId="381"/>
            <ac:spMk id="17" creationId="{E5DF7C62-30EA-6643-87AC-5AD72055217C}"/>
          </ac:spMkLst>
        </pc:spChg>
        <pc:spChg chg="mod">
          <ac:chgData name="bich.ngo.thi.ngoc77@gmail.com" userId="S::urn:spo:guest#bich.ngo.thi.ngoc77@gmail.com::" providerId="AD" clId="Web-{5327EA5A-711D-F8A4-D7E5-0C08AD0604A0}" dt="2024-12-01T07:54:38.814" v="298" actId="1076"/>
          <ac:spMkLst>
            <pc:docMk/>
            <pc:sldMk cId="347241884" sldId="381"/>
            <ac:spMk id="18" creationId="{D1EFA34E-64FA-268C-52EB-BA1C4760F312}"/>
          </ac:spMkLst>
        </pc:spChg>
      </pc:sldChg>
      <pc:sldChg chg="modSp add ord replId">
        <pc:chgData name="bich.ngo.thi.ngoc77@gmail.com" userId="S::urn:spo:guest#bich.ngo.thi.ngoc77@gmail.com::" providerId="AD" clId="Web-{5327EA5A-711D-F8A4-D7E5-0C08AD0604A0}" dt="2024-12-01T08:04:17.836" v="636" actId="14100"/>
        <pc:sldMkLst>
          <pc:docMk/>
          <pc:sldMk cId="3860089572" sldId="382"/>
        </pc:sldMkLst>
        <pc:spChg chg="mod">
          <ac:chgData name="bich.ngo.thi.ngoc77@gmail.com" userId="S::urn:spo:guest#bich.ngo.thi.ngoc77@gmail.com::" providerId="AD" clId="Web-{5327EA5A-711D-F8A4-D7E5-0C08AD0604A0}" dt="2024-12-01T08:04:17.836" v="636" actId="14100"/>
          <ac:spMkLst>
            <pc:docMk/>
            <pc:sldMk cId="3860089572" sldId="382"/>
            <ac:spMk id="15" creationId="{E3ADFDD6-BEF6-AC7E-020C-9A8FD868C4E5}"/>
          </ac:spMkLst>
        </pc:spChg>
      </pc:sldChg>
    </pc:docChg>
  </pc:docChgLst>
  <pc:docChgLst>
    <pc:chgData name="bich.ngo.thi.ngoc77@gmail.com" userId="S::urn:spo:guest#bich.ngo.thi.ngoc77@gmail.com::" providerId="AD" clId="Web-{974F346C-B4E1-2A1D-7161-7C2F7EB0B05D}"/>
    <pc:docChg chg="modSld">
      <pc:chgData name="bich.ngo.thi.ngoc77@gmail.com" userId="S::urn:spo:guest#bich.ngo.thi.ngoc77@gmail.com::" providerId="AD" clId="Web-{974F346C-B4E1-2A1D-7161-7C2F7EB0B05D}" dt="2024-11-07T02:11:19.726" v="90" actId="1076"/>
      <pc:docMkLst>
        <pc:docMk/>
      </pc:docMkLst>
      <pc:sldChg chg="addSp modSp">
        <pc:chgData name="bich.ngo.thi.ngoc77@gmail.com" userId="S::urn:spo:guest#bich.ngo.thi.ngoc77@gmail.com::" providerId="AD" clId="Web-{974F346C-B4E1-2A1D-7161-7C2F7EB0B05D}" dt="2024-11-07T01:07:54.119" v="3" actId="1076"/>
        <pc:sldMkLst>
          <pc:docMk/>
          <pc:sldMk cId="4250142878" sldId="335"/>
        </pc:sldMkLst>
        <pc:spChg chg="add mod">
          <ac:chgData name="bich.ngo.thi.ngoc77@gmail.com" userId="S::urn:spo:guest#bich.ngo.thi.ngoc77@gmail.com::" providerId="AD" clId="Web-{974F346C-B4E1-2A1D-7161-7C2F7EB0B05D}" dt="2024-11-07T01:07:54.119" v="3" actId="1076"/>
          <ac:spMkLst>
            <pc:docMk/>
            <pc:sldMk cId="4250142878" sldId="335"/>
            <ac:spMk id="6" creationId="{107453D8-47A5-2CD5-60A5-618817369078}"/>
          </ac:spMkLst>
        </pc:spChg>
      </pc:sldChg>
      <pc:sldChg chg="addSp">
        <pc:chgData name="bich.ngo.thi.ngoc77@gmail.com" userId="S::urn:spo:guest#bich.ngo.thi.ngoc77@gmail.com::" providerId="AD" clId="Web-{974F346C-B4E1-2A1D-7161-7C2F7EB0B05D}" dt="2024-11-07T01:07:34.181" v="0"/>
        <pc:sldMkLst>
          <pc:docMk/>
          <pc:sldMk cId="3556880940" sldId="350"/>
        </pc:sldMkLst>
      </pc:sldChg>
      <pc:sldChg chg="addSp">
        <pc:chgData name="bich.ngo.thi.ngoc77@gmail.com" userId="S::urn:spo:guest#bich.ngo.thi.ngoc77@gmail.com::" providerId="AD" clId="Web-{974F346C-B4E1-2A1D-7161-7C2F7EB0B05D}" dt="2024-11-07T01:07:42.290" v="1"/>
        <pc:sldMkLst>
          <pc:docMk/>
          <pc:sldMk cId="2611343552" sldId="354"/>
        </pc:sldMkLst>
      </pc:sldChg>
      <pc:sldChg chg="modSp">
        <pc:chgData name="bich.ngo.thi.ngoc77@gmail.com" userId="S::urn:spo:guest#bich.ngo.thi.ngoc77@gmail.com::" providerId="AD" clId="Web-{974F346C-B4E1-2A1D-7161-7C2F7EB0B05D}" dt="2024-11-07T02:11:19.726" v="90" actId="1076"/>
        <pc:sldMkLst>
          <pc:docMk/>
          <pc:sldMk cId="1687150176" sldId="359"/>
        </pc:sldMkLst>
      </pc:sldChg>
      <pc:sldChg chg="addSp delSp modSp">
        <pc:chgData name="bich.ngo.thi.ngoc77@gmail.com" userId="S::urn:spo:guest#bich.ngo.thi.ngoc77@gmail.com::" providerId="AD" clId="Web-{974F346C-B4E1-2A1D-7161-7C2F7EB0B05D}" dt="2024-11-07T02:06:04.435" v="74" actId="20577"/>
        <pc:sldMkLst>
          <pc:docMk/>
          <pc:sldMk cId="1284319243" sldId="361"/>
        </pc:sldMkLst>
      </pc:sldChg>
    </pc:docChg>
  </pc:docChgLst>
  <pc:docChgLst>
    <pc:chgData name="Tô Đức Khánh" userId="63f1ca3e-aa8b-4194-bbd2-a5ca44161383" providerId="ADAL" clId="{55D35EE1-33E4-4A9D-936B-1D7DC5DCB31D}"/>
    <pc:docChg chg="undo custSel modSld">
      <pc:chgData name="Tô Đức Khánh" userId="63f1ca3e-aa8b-4194-bbd2-a5ca44161383" providerId="ADAL" clId="{55D35EE1-33E4-4A9D-936B-1D7DC5DCB31D}" dt="2024-11-08T02:28:26.781" v="1498" actId="20577"/>
      <pc:docMkLst>
        <pc:docMk/>
      </pc:docMkLst>
      <pc:sldChg chg="modSp mod">
        <pc:chgData name="Tô Đức Khánh" userId="63f1ca3e-aa8b-4194-bbd2-a5ca44161383" providerId="ADAL" clId="{55D35EE1-33E4-4A9D-936B-1D7DC5DCB31D}" dt="2024-11-08T02:28:26.781" v="1498" actId="20577"/>
        <pc:sldMkLst>
          <pc:docMk/>
          <pc:sldMk cId="286270198" sldId="355"/>
        </pc:sldMkLst>
      </pc:sldChg>
      <pc:sldChg chg="modSp mod">
        <pc:chgData name="Tô Đức Khánh" userId="63f1ca3e-aa8b-4194-bbd2-a5ca44161383" providerId="ADAL" clId="{55D35EE1-33E4-4A9D-936B-1D7DC5DCB31D}" dt="2024-11-07T11:05:37.744" v="882" actId="20577"/>
        <pc:sldMkLst>
          <pc:docMk/>
          <pc:sldMk cId="1262269464" sldId="356"/>
        </pc:sldMkLst>
      </pc:sldChg>
      <pc:sldChg chg="addSp delSp modSp mod">
        <pc:chgData name="Tô Đức Khánh" userId="63f1ca3e-aa8b-4194-bbd2-a5ca44161383" providerId="ADAL" clId="{55D35EE1-33E4-4A9D-936B-1D7DC5DCB31D}" dt="2024-11-07T11:18:58.419" v="991" actId="1038"/>
        <pc:sldMkLst>
          <pc:docMk/>
          <pc:sldMk cId="1762527836" sldId="357"/>
        </pc:sldMkLst>
      </pc:sldChg>
      <pc:sldChg chg="addSp delSp modSp mod">
        <pc:chgData name="Tô Đức Khánh" userId="63f1ca3e-aa8b-4194-bbd2-a5ca44161383" providerId="ADAL" clId="{55D35EE1-33E4-4A9D-936B-1D7DC5DCB31D}" dt="2024-11-07T11:19:08.539" v="1006" actId="1036"/>
        <pc:sldMkLst>
          <pc:docMk/>
          <pc:sldMk cId="918960451" sldId="358"/>
        </pc:sldMkLst>
      </pc:sldChg>
      <pc:sldChg chg="addSp delSp modSp mod">
        <pc:chgData name="Tô Đức Khánh" userId="63f1ca3e-aa8b-4194-bbd2-a5ca44161383" providerId="ADAL" clId="{55D35EE1-33E4-4A9D-936B-1D7DC5DCB31D}" dt="2024-11-07T12:21:31.749" v="1493" actId="1038"/>
        <pc:sldMkLst>
          <pc:docMk/>
          <pc:sldMk cId="1687150176" sldId="359"/>
        </pc:sldMkLst>
      </pc:sldChg>
      <pc:sldChg chg="addSp delSp modSp mod">
        <pc:chgData name="Tô Đức Khánh" userId="63f1ca3e-aa8b-4194-bbd2-a5ca44161383" providerId="ADAL" clId="{55D35EE1-33E4-4A9D-936B-1D7DC5DCB31D}" dt="2024-11-07T11:45:22.171" v="1064" actId="1038"/>
        <pc:sldMkLst>
          <pc:docMk/>
          <pc:sldMk cId="747472429" sldId="360"/>
        </pc:sldMkLst>
      </pc:sldChg>
      <pc:sldChg chg="addSp delSp modSp mod">
        <pc:chgData name="Tô Đức Khánh" userId="63f1ca3e-aa8b-4194-bbd2-a5ca44161383" providerId="ADAL" clId="{55D35EE1-33E4-4A9D-936B-1D7DC5DCB31D}" dt="2024-11-07T11:46:19.118" v="1103" actId="2710"/>
        <pc:sldMkLst>
          <pc:docMk/>
          <pc:sldMk cId="1284319243" sldId="361"/>
        </pc:sldMkLst>
      </pc:sldChg>
      <pc:sldChg chg="modSp mod">
        <pc:chgData name="Tô Đức Khánh" userId="63f1ca3e-aa8b-4194-bbd2-a5ca44161383" providerId="ADAL" clId="{55D35EE1-33E4-4A9D-936B-1D7DC5DCB31D}" dt="2024-11-07T11:44:59.299" v="1062"/>
        <pc:sldMkLst>
          <pc:docMk/>
          <pc:sldMk cId="1780587909" sldId="362"/>
        </pc:sldMkLst>
      </pc:sldChg>
      <pc:sldChg chg="addSp delSp modSp mod">
        <pc:chgData name="Tô Đức Khánh" userId="63f1ca3e-aa8b-4194-bbd2-a5ca44161383" providerId="ADAL" clId="{55D35EE1-33E4-4A9D-936B-1D7DC5DCB31D}" dt="2024-11-07T12:21:41.553" v="1496" actId="1076"/>
        <pc:sldMkLst>
          <pc:docMk/>
          <pc:sldMk cId="2338948331" sldId="364"/>
        </pc:sldMkLst>
      </pc:sldChg>
      <pc:sldChg chg="addSp delSp modSp mod">
        <pc:chgData name="Tô Đức Khánh" userId="63f1ca3e-aa8b-4194-bbd2-a5ca44161383" providerId="ADAL" clId="{55D35EE1-33E4-4A9D-936B-1D7DC5DCB31D}" dt="2024-11-07T12:20:48.064" v="1490" actId="1036"/>
        <pc:sldMkLst>
          <pc:docMk/>
          <pc:sldMk cId="1621176960" sldId="372"/>
        </pc:sldMkLst>
      </pc:sldChg>
      <pc:sldChg chg="modSp mod">
        <pc:chgData name="Tô Đức Khánh" userId="63f1ca3e-aa8b-4194-bbd2-a5ca44161383" providerId="ADAL" clId="{55D35EE1-33E4-4A9D-936B-1D7DC5DCB31D}" dt="2024-11-07T12:21:16.447" v="1491" actId="20577"/>
        <pc:sldMkLst>
          <pc:docMk/>
          <pc:sldMk cId="3023249255" sldId="373"/>
        </pc:sldMkLst>
      </pc:sldChg>
    </pc:docChg>
  </pc:docChgLst>
  <pc:docChgLst>
    <pc:chgData name="NGUYỄN HUY QUANG" userId="S::23c01038@student.hcmus.edu.vn::ccda0267-1e67-45cc-bf93-597f4f63d353" providerId="AD" clId="Web-{417283AF-F549-9751-D49A-26652ED4CFC0}"/>
    <pc:docChg chg="addSld delSld modSld sldOrd">
      <pc:chgData name="NGUYỄN HUY QUANG" userId="S::23c01038@student.hcmus.edu.vn::ccda0267-1e67-45cc-bf93-597f4f63d353" providerId="AD" clId="Web-{417283AF-F549-9751-D49A-26652ED4CFC0}" dt="2024-12-12T18:24:06.668" v="220" actId="20577"/>
      <pc:docMkLst>
        <pc:docMk/>
      </pc:docMkLst>
      <pc:sldChg chg="modSp">
        <pc:chgData name="NGUYỄN HUY QUANG" userId="S::23c01038@student.hcmus.edu.vn::ccda0267-1e67-45cc-bf93-597f4f63d353" providerId="AD" clId="Web-{417283AF-F549-9751-D49A-26652ED4CFC0}" dt="2024-12-12T18:03:33.878" v="74" actId="20577"/>
        <pc:sldMkLst>
          <pc:docMk/>
          <pc:sldMk cId="1916419308" sldId="390"/>
        </pc:sldMkLst>
        <pc:spChg chg="mod">
          <ac:chgData name="NGUYỄN HUY QUANG" userId="S::23c01038@student.hcmus.edu.vn::ccda0267-1e67-45cc-bf93-597f4f63d353" providerId="AD" clId="Web-{417283AF-F549-9751-D49A-26652ED4CFC0}" dt="2024-12-12T18:03:33.878" v="74" actId="20577"/>
          <ac:spMkLst>
            <pc:docMk/>
            <pc:sldMk cId="1916419308" sldId="390"/>
            <ac:spMk id="7" creationId="{74747C59-B868-B6C8-6DEE-6E0299D6906B}"/>
          </ac:spMkLst>
        </pc:spChg>
      </pc:sldChg>
      <pc:sldChg chg="addSp delSp modSp">
        <pc:chgData name="NGUYỄN HUY QUANG" userId="S::23c01038@student.hcmus.edu.vn::ccda0267-1e67-45cc-bf93-597f4f63d353" providerId="AD" clId="Web-{417283AF-F549-9751-D49A-26652ED4CFC0}" dt="2024-12-12T18:13:46.275" v="149" actId="1076"/>
        <pc:sldMkLst>
          <pc:docMk/>
          <pc:sldMk cId="1139015039" sldId="391"/>
        </pc:sldMkLst>
        <pc:spChg chg="add mod">
          <ac:chgData name="NGUYỄN HUY QUANG" userId="S::23c01038@student.hcmus.edu.vn::ccda0267-1e67-45cc-bf93-597f4f63d353" providerId="AD" clId="Web-{417283AF-F549-9751-D49A-26652ED4CFC0}" dt="2024-12-12T18:13:46.275" v="149" actId="1076"/>
          <ac:spMkLst>
            <pc:docMk/>
            <pc:sldMk cId="1139015039" sldId="391"/>
            <ac:spMk id="8" creationId="{D7C98CD5-ECB7-A898-4E68-1C2CA98B0B16}"/>
          </ac:spMkLst>
        </pc:spChg>
        <pc:picChg chg="del">
          <ac:chgData name="NGUYỄN HUY QUANG" userId="S::23c01038@student.hcmus.edu.vn::ccda0267-1e67-45cc-bf93-597f4f63d353" providerId="AD" clId="Web-{417283AF-F549-9751-D49A-26652ED4CFC0}" dt="2024-12-12T17:48:40.302" v="17"/>
          <ac:picMkLst>
            <pc:docMk/>
            <pc:sldMk cId="1139015039" sldId="391"/>
            <ac:picMk id="4" creationId="{82F2DC4B-3FBC-AFB6-9AFA-E39B79C01EBF}"/>
          </ac:picMkLst>
        </pc:picChg>
        <pc:picChg chg="add del mod">
          <ac:chgData name="NGUYỄN HUY QUANG" userId="S::23c01038@student.hcmus.edu.vn::ccda0267-1e67-45cc-bf93-597f4f63d353" providerId="AD" clId="Web-{417283AF-F549-9751-D49A-26652ED4CFC0}" dt="2024-12-12T18:01:15.886" v="40"/>
          <ac:picMkLst>
            <pc:docMk/>
            <pc:sldMk cId="1139015039" sldId="391"/>
            <ac:picMk id="5" creationId="{2F2F5ADD-8D0D-C667-7C6F-B3E92110054B}"/>
          </ac:picMkLst>
        </pc:picChg>
        <pc:picChg chg="add mod">
          <ac:chgData name="NGUYỄN HUY QUANG" userId="S::23c01038@student.hcmus.edu.vn::ccda0267-1e67-45cc-bf93-597f4f63d353" providerId="AD" clId="Web-{417283AF-F549-9751-D49A-26652ED4CFC0}" dt="2024-12-12T18:01:31.496" v="45" actId="14100"/>
          <ac:picMkLst>
            <pc:docMk/>
            <pc:sldMk cId="1139015039" sldId="391"/>
            <ac:picMk id="6" creationId="{1E1AC5A6-B66C-0925-E604-F6941B72F2CF}"/>
          </ac:picMkLst>
        </pc:picChg>
      </pc:sldChg>
      <pc:sldChg chg="addSp delSp modSp">
        <pc:chgData name="NGUYỄN HUY QUANG" userId="S::23c01038@student.hcmus.edu.vn::ccda0267-1e67-45cc-bf93-597f4f63d353" providerId="AD" clId="Web-{417283AF-F549-9751-D49A-26652ED4CFC0}" dt="2024-12-12T18:03:50.879" v="81" actId="1076"/>
        <pc:sldMkLst>
          <pc:docMk/>
          <pc:sldMk cId="736036564" sldId="392"/>
        </pc:sldMkLst>
        <pc:picChg chg="add del mod">
          <ac:chgData name="NGUYỄN HUY QUANG" userId="S::23c01038@student.hcmus.edu.vn::ccda0267-1e67-45cc-bf93-597f4f63d353" providerId="AD" clId="Web-{417283AF-F549-9751-D49A-26652ED4CFC0}" dt="2024-12-12T18:03:35.347" v="75"/>
          <ac:picMkLst>
            <pc:docMk/>
            <pc:sldMk cId="736036564" sldId="392"/>
            <ac:picMk id="4" creationId="{75A61811-BA39-4038-1532-B7ACC01AD27A}"/>
          </ac:picMkLst>
        </pc:picChg>
        <pc:picChg chg="add mod">
          <ac:chgData name="NGUYỄN HUY QUANG" userId="S::23c01038@student.hcmus.edu.vn::ccda0267-1e67-45cc-bf93-597f4f63d353" providerId="AD" clId="Web-{417283AF-F549-9751-D49A-26652ED4CFC0}" dt="2024-12-12T18:03:50.879" v="81" actId="1076"/>
          <ac:picMkLst>
            <pc:docMk/>
            <pc:sldMk cId="736036564" sldId="392"/>
            <ac:picMk id="5" creationId="{AA8D9535-E3FC-5735-C83A-71CBF060311D}"/>
          </ac:picMkLst>
        </pc:picChg>
        <pc:picChg chg="del">
          <ac:chgData name="NGUYỄN HUY QUANG" userId="S::23c01038@student.hcmus.edu.vn::ccda0267-1e67-45cc-bf93-597f4f63d353" providerId="AD" clId="Web-{417283AF-F549-9751-D49A-26652ED4CFC0}" dt="2024-12-12T17:50:21.664" v="34"/>
          <ac:picMkLst>
            <pc:docMk/>
            <pc:sldMk cId="736036564" sldId="392"/>
            <ac:picMk id="6" creationId="{D6394AA3-FFCA-17E5-0700-8B3C8407B8D6}"/>
          </ac:picMkLst>
        </pc:picChg>
      </pc:sldChg>
      <pc:sldChg chg="modSp">
        <pc:chgData name="NGUYỄN HUY QUANG" userId="S::23c01038@student.hcmus.edu.vn::ccda0267-1e67-45cc-bf93-597f4f63d353" providerId="AD" clId="Web-{417283AF-F549-9751-D49A-26652ED4CFC0}" dt="2024-12-12T18:09:53.936" v="93" actId="20577"/>
        <pc:sldMkLst>
          <pc:docMk/>
          <pc:sldMk cId="2602955062" sldId="393"/>
        </pc:sldMkLst>
        <pc:spChg chg="mod">
          <ac:chgData name="NGUYỄN HUY QUANG" userId="S::23c01038@student.hcmus.edu.vn::ccda0267-1e67-45cc-bf93-597f4f63d353" providerId="AD" clId="Web-{417283AF-F549-9751-D49A-26652ED4CFC0}" dt="2024-12-12T18:09:53.936" v="93" actId="20577"/>
          <ac:spMkLst>
            <pc:docMk/>
            <pc:sldMk cId="2602955062" sldId="393"/>
            <ac:spMk id="7" creationId="{74747C59-B868-B6C8-6DEE-6E0299D6906B}"/>
          </ac:spMkLst>
        </pc:spChg>
      </pc:sldChg>
      <pc:sldChg chg="delSp modSp add ord replId">
        <pc:chgData name="NGUYỄN HUY QUANG" userId="S::23c01038@student.hcmus.edu.vn::ccda0267-1e67-45cc-bf93-597f4f63d353" providerId="AD" clId="Web-{417283AF-F549-9751-D49A-26652ED4CFC0}" dt="2024-12-12T18:10:53.505" v="115"/>
        <pc:sldMkLst>
          <pc:docMk/>
          <pc:sldMk cId="1715753120" sldId="394"/>
        </pc:sldMkLst>
        <pc:spChg chg="mod">
          <ac:chgData name="NGUYỄN HUY QUANG" userId="S::23c01038@student.hcmus.edu.vn::ccda0267-1e67-45cc-bf93-597f4f63d353" providerId="AD" clId="Web-{417283AF-F549-9751-D49A-26652ED4CFC0}" dt="2024-12-12T18:10:49.395" v="114" actId="1076"/>
          <ac:spMkLst>
            <pc:docMk/>
            <pc:sldMk cId="1715753120" sldId="394"/>
            <ac:spMk id="7" creationId="{74747C59-B868-B6C8-6DEE-6E0299D6906B}"/>
          </ac:spMkLst>
        </pc:spChg>
        <pc:spChg chg="del mod">
          <ac:chgData name="NGUYỄN HUY QUANG" userId="S::23c01038@student.hcmus.edu.vn::ccda0267-1e67-45cc-bf93-597f4f63d353" providerId="AD" clId="Web-{417283AF-F549-9751-D49A-26652ED4CFC0}" dt="2024-12-12T18:10:35.593" v="100"/>
          <ac:spMkLst>
            <pc:docMk/>
            <pc:sldMk cId="1715753120" sldId="394"/>
            <ac:spMk id="20" creationId="{9947F361-10FA-D7CF-EEEA-CE076671E3F8}"/>
          </ac:spMkLst>
        </pc:spChg>
      </pc:sldChg>
      <pc:sldChg chg="addSp delSp modSp add replId">
        <pc:chgData name="NGUYỄN HUY QUANG" userId="S::23c01038@student.hcmus.edu.vn::ccda0267-1e67-45cc-bf93-597f4f63d353" providerId="AD" clId="Web-{417283AF-F549-9751-D49A-26652ED4CFC0}" dt="2024-12-12T18:13:18.556" v="138" actId="1076"/>
        <pc:sldMkLst>
          <pc:docMk/>
          <pc:sldMk cId="3876097620" sldId="395"/>
        </pc:sldMkLst>
        <pc:spChg chg="del">
          <ac:chgData name="NGUYỄN HUY QUANG" userId="S::23c01038@student.hcmus.edu.vn::ccda0267-1e67-45cc-bf93-597f4f63d353" providerId="AD" clId="Web-{417283AF-F549-9751-D49A-26652ED4CFC0}" dt="2024-12-12T18:11:04.630" v="125"/>
          <ac:spMkLst>
            <pc:docMk/>
            <pc:sldMk cId="3876097620" sldId="395"/>
            <ac:spMk id="7" creationId="{74747C59-B868-B6C8-6DEE-6E0299D6906B}"/>
          </ac:spMkLst>
        </pc:spChg>
        <pc:spChg chg="add mod">
          <ac:chgData name="NGUYỄN HUY QUANG" userId="S::23c01038@student.hcmus.edu.vn::ccda0267-1e67-45cc-bf93-597f4f63d353" providerId="AD" clId="Web-{417283AF-F549-9751-D49A-26652ED4CFC0}" dt="2024-12-12T18:13:18.556" v="138" actId="1076"/>
          <ac:spMkLst>
            <pc:docMk/>
            <pc:sldMk cId="3876097620" sldId="395"/>
            <ac:spMk id="8" creationId="{8BE08098-40CD-1AEE-888D-FDBB8D8F61D9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10:58.489" v="118"/>
          <ac:spMkLst>
            <pc:docMk/>
            <pc:sldMk cId="3876097620" sldId="395"/>
            <ac:spMk id="9" creationId="{805B5DBD-261D-B22C-5CF0-52203599FC14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10:59.177" v="119"/>
          <ac:spMkLst>
            <pc:docMk/>
            <pc:sldMk cId="3876097620" sldId="395"/>
            <ac:spMk id="11" creationId="{DF77F3FC-33C9-9803-FFC6-471FAF441B07}"/>
          </ac:spMkLst>
        </pc:spChg>
        <pc:spChg chg="del mod">
          <ac:chgData name="NGUYỄN HUY QUANG" userId="S::23c01038@student.hcmus.edu.vn::ccda0267-1e67-45cc-bf93-597f4f63d353" providerId="AD" clId="Web-{417283AF-F549-9751-D49A-26652ED4CFC0}" dt="2024-12-12T18:11:00.161" v="122"/>
          <ac:spMkLst>
            <pc:docMk/>
            <pc:sldMk cId="3876097620" sldId="395"/>
            <ac:spMk id="13" creationId="{23FCCFC8-B618-09C6-45A1-4AEC793600BA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11:00.974" v="123"/>
          <ac:spMkLst>
            <pc:docMk/>
            <pc:sldMk cId="3876097620" sldId="395"/>
            <ac:spMk id="15" creationId="{02A815DA-F717-24AC-DC9C-861CB942A937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11:02.896" v="124"/>
          <ac:spMkLst>
            <pc:docMk/>
            <pc:sldMk cId="3876097620" sldId="395"/>
            <ac:spMk id="17" creationId="{37625FE7-910D-231C-7341-F4D29A5E4D57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10:57.755" v="117"/>
          <ac:spMkLst>
            <pc:docMk/>
            <pc:sldMk cId="3876097620" sldId="395"/>
            <ac:spMk id="19" creationId="{24D60C89-B06E-62EA-085C-BDCFBED8CE61}"/>
          </ac:spMkLst>
        </pc:spChg>
        <pc:picChg chg="add mod">
          <ac:chgData name="NGUYỄN HUY QUANG" userId="S::23c01038@student.hcmus.edu.vn::ccda0267-1e67-45cc-bf93-597f4f63d353" providerId="AD" clId="Web-{417283AF-F549-9751-D49A-26652ED4CFC0}" dt="2024-12-12T18:11:46.725" v="128" actId="1076"/>
          <ac:picMkLst>
            <pc:docMk/>
            <pc:sldMk cId="3876097620" sldId="395"/>
            <ac:picMk id="4" creationId="{FE918E4B-20C8-9874-268F-32723782ED3F}"/>
          </ac:picMkLst>
        </pc:picChg>
        <pc:picChg chg="add del mod">
          <ac:chgData name="NGUYỄN HUY QUANG" userId="S::23c01038@student.hcmus.edu.vn::ccda0267-1e67-45cc-bf93-597f4f63d353" providerId="AD" clId="Web-{417283AF-F549-9751-D49A-26652ED4CFC0}" dt="2024-12-12T18:12:03.913" v="130"/>
          <ac:picMkLst>
            <pc:docMk/>
            <pc:sldMk cId="3876097620" sldId="395"/>
            <ac:picMk id="5" creationId="{7DA0050A-0881-1E53-E34A-3AC2055ECCE4}"/>
          </ac:picMkLst>
        </pc:picChg>
      </pc:sldChg>
      <pc:sldChg chg="modSp add del ord replId">
        <pc:chgData name="NGUYỄN HUY QUANG" userId="S::23c01038@student.hcmus.edu.vn::ccda0267-1e67-45cc-bf93-597f4f63d353" providerId="AD" clId="Web-{417283AF-F549-9751-D49A-26652ED4CFC0}" dt="2024-12-12T18:20:58.850" v="185"/>
        <pc:sldMkLst>
          <pc:docMk/>
          <pc:sldMk cId="2416298846" sldId="396"/>
        </pc:sldMkLst>
        <pc:spChg chg="mod">
          <ac:chgData name="NGUYỄN HUY QUANG" userId="S::23c01038@student.hcmus.edu.vn::ccda0267-1e67-45cc-bf93-597f4f63d353" providerId="AD" clId="Web-{417283AF-F549-9751-D49A-26652ED4CFC0}" dt="2024-12-12T18:20:46.553" v="183" actId="14100"/>
          <ac:spMkLst>
            <pc:docMk/>
            <pc:sldMk cId="2416298846" sldId="396"/>
            <ac:spMk id="7" creationId="{74747C59-B868-B6C8-6DEE-6E0299D6906B}"/>
          </ac:spMkLst>
        </pc:spChg>
        <pc:spChg chg="mod">
          <ac:chgData name="NGUYỄN HUY QUANG" userId="S::23c01038@student.hcmus.edu.vn::ccda0267-1e67-45cc-bf93-597f4f63d353" providerId="AD" clId="Web-{417283AF-F549-9751-D49A-26652ED4CFC0}" dt="2024-12-12T18:20:01.145" v="166" actId="20577"/>
          <ac:spMkLst>
            <pc:docMk/>
            <pc:sldMk cId="2416298846" sldId="396"/>
            <ac:spMk id="19" creationId="{24D60C89-B06E-62EA-085C-BDCFBED8CE61}"/>
          </ac:spMkLst>
        </pc:spChg>
      </pc:sldChg>
      <pc:sldChg chg="modSp add replId">
        <pc:chgData name="NGUYỄN HUY QUANG" userId="S::23c01038@student.hcmus.edu.vn::ccda0267-1e67-45cc-bf93-597f4f63d353" providerId="AD" clId="Web-{417283AF-F549-9751-D49A-26652ED4CFC0}" dt="2024-12-12T18:21:14.944" v="200" actId="1076"/>
        <pc:sldMkLst>
          <pc:docMk/>
          <pc:sldMk cId="3357735831" sldId="397"/>
        </pc:sldMkLst>
        <pc:spChg chg="mod">
          <ac:chgData name="NGUYỄN HUY QUANG" userId="S::23c01038@student.hcmus.edu.vn::ccda0267-1e67-45cc-bf93-597f4f63d353" providerId="AD" clId="Web-{417283AF-F549-9751-D49A-26652ED4CFC0}" dt="2024-12-12T18:21:14.944" v="200" actId="1076"/>
          <ac:spMkLst>
            <pc:docMk/>
            <pc:sldMk cId="3357735831" sldId="397"/>
            <ac:spMk id="7" creationId="{74747C59-B868-B6C8-6DEE-6E0299D6906B}"/>
          </ac:spMkLst>
        </pc:spChg>
      </pc:sldChg>
      <pc:sldChg chg="modSp add replId">
        <pc:chgData name="NGUYỄN HUY QUANG" userId="S::23c01038@student.hcmus.edu.vn::ccda0267-1e67-45cc-bf93-597f4f63d353" providerId="AD" clId="Web-{417283AF-F549-9751-D49A-26652ED4CFC0}" dt="2024-12-12T18:24:06.668" v="220" actId="20577"/>
        <pc:sldMkLst>
          <pc:docMk/>
          <pc:sldMk cId="3764034684" sldId="398"/>
        </pc:sldMkLst>
        <pc:spChg chg="mod">
          <ac:chgData name="NGUYỄN HUY QUANG" userId="S::23c01038@student.hcmus.edu.vn::ccda0267-1e67-45cc-bf93-597f4f63d353" providerId="AD" clId="Web-{417283AF-F549-9751-D49A-26652ED4CFC0}" dt="2024-12-12T18:21:26.414" v="205" actId="1076"/>
          <ac:spMkLst>
            <pc:docMk/>
            <pc:sldMk cId="3764034684" sldId="398"/>
            <ac:spMk id="7" creationId="{74747C59-B868-B6C8-6DEE-6E0299D6906B}"/>
          </ac:spMkLst>
        </pc:spChg>
        <pc:spChg chg="mod">
          <ac:chgData name="NGUYỄN HUY QUANG" userId="S::23c01038@student.hcmus.edu.vn::ccda0267-1e67-45cc-bf93-597f4f63d353" providerId="AD" clId="Web-{417283AF-F549-9751-D49A-26652ED4CFC0}" dt="2024-12-12T18:24:06.668" v="220" actId="20577"/>
          <ac:spMkLst>
            <pc:docMk/>
            <pc:sldMk cId="3764034684" sldId="398"/>
            <ac:spMk id="13" creationId="{23FCCFC8-B618-09C6-45A1-4AEC793600BA}"/>
          </ac:spMkLst>
        </pc:spChg>
      </pc:sldChg>
      <pc:sldChg chg="addSp delSp modSp add replId">
        <pc:chgData name="NGUYỄN HUY QUANG" userId="S::23c01038@student.hcmus.edu.vn::ccda0267-1e67-45cc-bf93-597f4f63d353" providerId="AD" clId="Web-{417283AF-F549-9751-D49A-26652ED4CFC0}" dt="2024-12-12T18:22:13.993" v="216" actId="1076"/>
        <pc:sldMkLst>
          <pc:docMk/>
          <pc:sldMk cId="2589447157" sldId="399"/>
        </pc:sldMkLst>
        <pc:spChg chg="del">
          <ac:chgData name="NGUYỄN HUY QUANG" userId="S::23c01038@student.hcmus.edu.vn::ccda0267-1e67-45cc-bf93-597f4f63d353" providerId="AD" clId="Web-{417283AF-F549-9751-D49A-26652ED4CFC0}" dt="2024-12-12T18:21:37.945" v="213"/>
          <ac:spMkLst>
            <pc:docMk/>
            <pc:sldMk cId="2589447157" sldId="399"/>
            <ac:spMk id="7" creationId="{74747C59-B868-B6C8-6DEE-6E0299D6906B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21:32.304" v="208"/>
          <ac:spMkLst>
            <pc:docMk/>
            <pc:sldMk cId="2589447157" sldId="399"/>
            <ac:spMk id="9" creationId="{805B5DBD-261D-B22C-5CF0-52203599FC14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21:32.945" v="209"/>
          <ac:spMkLst>
            <pc:docMk/>
            <pc:sldMk cId="2589447157" sldId="399"/>
            <ac:spMk id="11" creationId="{DF77F3FC-33C9-9803-FFC6-471FAF441B07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21:34.054" v="210"/>
          <ac:spMkLst>
            <pc:docMk/>
            <pc:sldMk cId="2589447157" sldId="399"/>
            <ac:spMk id="13" creationId="{23FCCFC8-B618-09C6-45A1-4AEC793600BA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21:34.883" v="211"/>
          <ac:spMkLst>
            <pc:docMk/>
            <pc:sldMk cId="2589447157" sldId="399"/>
            <ac:spMk id="15" creationId="{02A815DA-F717-24AC-DC9C-861CB942A937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21:36.398" v="212"/>
          <ac:spMkLst>
            <pc:docMk/>
            <pc:sldMk cId="2589447157" sldId="399"/>
            <ac:spMk id="17" creationId="{37625FE7-910D-231C-7341-F4D29A5E4D57}"/>
          </ac:spMkLst>
        </pc:spChg>
        <pc:spChg chg="del">
          <ac:chgData name="NGUYỄN HUY QUANG" userId="S::23c01038@student.hcmus.edu.vn::ccda0267-1e67-45cc-bf93-597f4f63d353" providerId="AD" clId="Web-{417283AF-F549-9751-D49A-26652ED4CFC0}" dt="2024-12-12T18:21:31.695" v="207"/>
          <ac:spMkLst>
            <pc:docMk/>
            <pc:sldMk cId="2589447157" sldId="399"/>
            <ac:spMk id="19" creationId="{24D60C89-B06E-62EA-085C-BDCFBED8CE61}"/>
          </ac:spMkLst>
        </pc:spChg>
        <pc:picChg chg="add mod">
          <ac:chgData name="NGUYỄN HUY QUANG" userId="S::23c01038@student.hcmus.edu.vn::ccda0267-1e67-45cc-bf93-597f4f63d353" providerId="AD" clId="Web-{417283AF-F549-9751-D49A-26652ED4CFC0}" dt="2024-12-12T18:22:13.993" v="216" actId="1076"/>
          <ac:picMkLst>
            <pc:docMk/>
            <pc:sldMk cId="2589447157" sldId="399"/>
            <ac:picMk id="4" creationId="{F03DCBDA-9248-6EE0-011D-7DFC4D69505F}"/>
          </ac:picMkLst>
        </pc:picChg>
      </pc:sldChg>
    </pc:docChg>
  </pc:docChgLst>
  <pc:docChgLst>
    <pc:chgData name="Tô Đức Khánh" userId="63f1ca3e-aa8b-4194-bbd2-a5ca44161383" providerId="ADAL" clId="{1BBE9FD9-8436-4A87-BA7C-3AC0D7AD57BB}"/>
    <pc:docChg chg="undo custSel modSld">
      <pc:chgData name="Tô Đức Khánh" userId="63f1ca3e-aa8b-4194-bbd2-a5ca44161383" providerId="ADAL" clId="{1BBE9FD9-8436-4A87-BA7C-3AC0D7AD57BB}" dt="2024-10-15T03:35:49.783" v="57" actId="14100"/>
      <pc:docMkLst>
        <pc:docMk/>
      </pc:docMkLst>
      <pc:sldChg chg="modSp mod">
        <pc:chgData name="Tô Đức Khánh" userId="63f1ca3e-aa8b-4194-bbd2-a5ca44161383" providerId="ADAL" clId="{1BBE9FD9-8436-4A87-BA7C-3AC0D7AD57BB}" dt="2024-10-15T03:34:53.317" v="53" actId="1076"/>
        <pc:sldMkLst>
          <pc:docMk/>
          <pc:sldMk cId="3602707125" sldId="324"/>
        </pc:sldMkLst>
      </pc:sldChg>
      <pc:sldChg chg="modSp mod">
        <pc:chgData name="Tô Đức Khánh" userId="63f1ca3e-aa8b-4194-bbd2-a5ca44161383" providerId="ADAL" clId="{1BBE9FD9-8436-4A87-BA7C-3AC0D7AD57BB}" dt="2024-10-15T03:23:51.125" v="5" actId="14100"/>
        <pc:sldMkLst>
          <pc:docMk/>
          <pc:sldMk cId="2659730737" sldId="334"/>
        </pc:sldMkLst>
      </pc:sldChg>
      <pc:sldChg chg="modSp mod">
        <pc:chgData name="Tô Đức Khánh" userId="63f1ca3e-aa8b-4194-bbd2-a5ca44161383" providerId="ADAL" clId="{1BBE9FD9-8436-4A87-BA7C-3AC0D7AD57BB}" dt="2024-10-15T03:35:49.783" v="57" actId="14100"/>
        <pc:sldMkLst>
          <pc:docMk/>
          <pc:sldMk cId="4250142878" sldId="335"/>
        </pc:sldMkLst>
        <pc:grpChg chg="mod">
          <ac:chgData name="Tô Đức Khánh" userId="63f1ca3e-aa8b-4194-bbd2-a5ca44161383" providerId="ADAL" clId="{1BBE9FD9-8436-4A87-BA7C-3AC0D7AD57BB}" dt="2024-10-15T03:35:17.718" v="55" actId="14100"/>
          <ac:grpSpMkLst>
            <pc:docMk/>
            <pc:sldMk cId="4250142878" sldId="335"/>
            <ac:grpSpMk id="8" creationId="{00000000-0000-0000-0000-000000000000}"/>
          </ac:grpSpMkLst>
        </pc:grpChg>
      </pc:sldChg>
      <pc:sldChg chg="modSp mod">
        <pc:chgData name="Tô Đức Khánh" userId="63f1ca3e-aa8b-4194-bbd2-a5ca44161383" providerId="ADAL" clId="{1BBE9FD9-8436-4A87-BA7C-3AC0D7AD57BB}" dt="2024-10-15T03:31:17.222" v="50" actId="14100"/>
        <pc:sldMkLst>
          <pc:docMk/>
          <pc:sldMk cId="1992136460" sldId="343"/>
        </pc:sldMkLst>
      </pc:sldChg>
      <pc:sldChg chg="modSp mod">
        <pc:chgData name="Tô Đức Khánh" userId="63f1ca3e-aa8b-4194-bbd2-a5ca44161383" providerId="ADAL" clId="{1BBE9FD9-8436-4A87-BA7C-3AC0D7AD57BB}" dt="2024-10-15T03:29:21.585" v="23" actId="1036"/>
        <pc:sldMkLst>
          <pc:docMk/>
          <pc:sldMk cId="115959542" sldId="346"/>
        </pc:sldMkLst>
      </pc:sldChg>
      <pc:sldChg chg="modSp mod">
        <pc:chgData name="Tô Đức Khánh" userId="63f1ca3e-aa8b-4194-bbd2-a5ca44161383" providerId="ADAL" clId="{1BBE9FD9-8436-4A87-BA7C-3AC0D7AD57BB}" dt="2024-10-15T03:30:42.366" v="47" actId="1037"/>
        <pc:sldMkLst>
          <pc:docMk/>
          <pc:sldMk cId="3182540046" sldId="348"/>
        </pc:sldMkLst>
      </pc:sldChg>
    </pc:docChg>
  </pc:docChgLst>
  <pc:docChgLst>
    <pc:chgData name="NGUYỄN HUY QUANG" userId="S::23c01038@student.hcmus.edu.vn::ccda0267-1e67-45cc-bf93-597f4f63d353" providerId="AD" clId="Web-{AEAF5B54-41B5-68FA-2819-749A6DDFD3AD}"/>
    <pc:docChg chg="modSld">
      <pc:chgData name="NGUYỄN HUY QUANG" userId="S::23c01038@student.hcmus.edu.vn::ccda0267-1e67-45cc-bf93-597f4f63d353" providerId="AD" clId="Web-{AEAF5B54-41B5-68FA-2819-749A6DDFD3AD}" dt="2024-11-07T18:56:13.350" v="28" actId="20577"/>
      <pc:docMkLst>
        <pc:docMk/>
      </pc:docMkLst>
      <pc:sldChg chg="addSp delSp modSp">
        <pc:chgData name="NGUYỄN HUY QUANG" userId="S::23c01038@student.hcmus.edu.vn::ccda0267-1e67-45cc-bf93-597f4f63d353" providerId="AD" clId="Web-{AEAF5B54-41B5-68FA-2819-749A6DDFD3AD}" dt="2024-11-07T18:55:54.819" v="23"/>
        <pc:sldMkLst>
          <pc:docMk/>
          <pc:sldMk cId="2439509234" sldId="339"/>
        </pc:sldMkLst>
      </pc:sldChg>
      <pc:sldChg chg="addSp delSp modSp">
        <pc:chgData name="NGUYỄN HUY QUANG" userId="S::23c01038@student.hcmus.edu.vn::ccda0267-1e67-45cc-bf93-597f4f63d353" providerId="AD" clId="Web-{AEAF5B54-41B5-68FA-2819-749A6DDFD3AD}" dt="2024-11-07T18:56:13.350" v="28" actId="20577"/>
        <pc:sldMkLst>
          <pc:docMk/>
          <pc:sldMk cId="408304743" sldId="342"/>
        </pc:sldMkLst>
      </pc:sldChg>
    </pc:docChg>
  </pc:docChgLst>
  <pc:docChgLst>
    <pc:chgData name="Người dùng Khách" userId="S::urn:spo:anon#716f111210b5f8d2d66980a9e70ae9d4cc6d2c2bba71e05056afccd7925506e7::" providerId="AD" clId="Web-{575195DF-A6B1-AB7D-93BA-AC76E4C8BB3A}"/>
    <pc:docChg chg="modSld">
      <pc:chgData name="Người dùng Khách" userId="S::urn:spo:anon#716f111210b5f8d2d66980a9e70ae9d4cc6d2c2bba71e05056afccd7925506e7::" providerId="AD" clId="Web-{575195DF-A6B1-AB7D-93BA-AC76E4C8BB3A}" dt="2024-10-10T15:59:19.630" v="1" actId="1076"/>
      <pc:docMkLst>
        <pc:docMk/>
      </pc:docMkLst>
      <pc:sldChg chg="modSp">
        <pc:chgData name="Người dùng Khách" userId="S::urn:spo:anon#716f111210b5f8d2d66980a9e70ae9d4cc6d2c2bba71e05056afccd7925506e7::" providerId="AD" clId="Web-{575195DF-A6B1-AB7D-93BA-AC76E4C8BB3A}" dt="2024-10-10T15:59:19.630" v="1" actId="1076"/>
        <pc:sldMkLst>
          <pc:docMk/>
          <pc:sldMk cId="2659730737" sldId="334"/>
        </pc:sldMkLst>
      </pc:sldChg>
      <pc:sldChg chg="delSp">
        <pc:chgData name="Người dùng Khách" userId="S::urn:spo:anon#716f111210b5f8d2d66980a9e70ae9d4cc6d2c2bba71e05056afccd7925506e7::" providerId="AD" clId="Web-{575195DF-A6B1-AB7D-93BA-AC76E4C8BB3A}" dt="2024-10-10T15:58:22.143" v="0"/>
        <pc:sldMkLst>
          <pc:docMk/>
          <pc:sldMk cId="4067347445" sldId="344"/>
        </pc:sldMkLst>
      </pc:sldChg>
    </pc:docChg>
  </pc:docChgLst>
  <pc:docChgLst>
    <pc:chgData name="bich.ngo.thi.ngoc77@gmail.com" userId="S::urn:spo:guest#bich.ngo.thi.ngoc77@gmail.com::" providerId="AD" clId="Web-{C782D500-668E-0A20-6527-DBD49021FE2C}"/>
    <pc:docChg chg="modSld">
      <pc:chgData name="bich.ngo.thi.ngoc77@gmail.com" userId="S::urn:spo:guest#bich.ngo.thi.ngoc77@gmail.com::" providerId="AD" clId="Web-{C782D500-668E-0A20-6527-DBD49021FE2C}" dt="2024-12-01T08:13:15.709" v="89" actId="20577"/>
      <pc:docMkLst>
        <pc:docMk/>
      </pc:docMkLst>
      <pc:sldChg chg="modSp">
        <pc:chgData name="bich.ngo.thi.ngoc77@gmail.com" userId="S::urn:spo:guest#bich.ngo.thi.ngoc77@gmail.com::" providerId="AD" clId="Web-{C782D500-668E-0A20-6527-DBD49021FE2C}" dt="2024-12-01T08:13:15.709" v="89" actId="20577"/>
        <pc:sldMkLst>
          <pc:docMk/>
          <pc:sldMk cId="2935316409" sldId="378"/>
        </pc:sldMkLst>
        <pc:spChg chg="mod">
          <ac:chgData name="bich.ngo.thi.ngoc77@gmail.com" userId="S::urn:spo:guest#bich.ngo.thi.ngoc77@gmail.com::" providerId="AD" clId="Web-{C782D500-668E-0A20-6527-DBD49021FE2C}" dt="2024-12-01T08:13:15.709" v="89" actId="20577"/>
          <ac:spMkLst>
            <pc:docMk/>
            <pc:sldMk cId="2935316409" sldId="378"/>
            <ac:spMk id="15" creationId="{E3ADFDD6-BEF6-AC7E-020C-9A8FD868C4E5}"/>
          </ac:spMkLst>
        </pc:spChg>
      </pc:sldChg>
      <pc:sldChg chg="delSp modSp">
        <pc:chgData name="bich.ngo.thi.ngoc77@gmail.com" userId="S::urn:spo:guest#bich.ngo.thi.ngoc77@gmail.com::" providerId="AD" clId="Web-{C782D500-668E-0A20-6527-DBD49021FE2C}" dt="2024-12-01T08:12:18.519" v="60" actId="20577"/>
        <pc:sldMkLst>
          <pc:docMk/>
          <pc:sldMk cId="347241884" sldId="381"/>
        </pc:sldMkLst>
        <pc:spChg chg="del mod">
          <ac:chgData name="bich.ngo.thi.ngoc77@gmail.com" userId="S::urn:spo:guest#bich.ngo.thi.ngoc77@gmail.com::" providerId="AD" clId="Web-{C782D500-668E-0A20-6527-DBD49021FE2C}" dt="2024-12-01T08:11:42.065" v="53"/>
          <ac:spMkLst>
            <pc:docMk/>
            <pc:sldMk cId="347241884" sldId="381"/>
            <ac:spMk id="7" creationId="{936C21AD-332A-7B73-0B78-3A93A144086C}"/>
          </ac:spMkLst>
        </pc:spChg>
        <pc:spChg chg="del">
          <ac:chgData name="bich.ngo.thi.ngoc77@gmail.com" userId="S::urn:spo:guest#bich.ngo.thi.ngoc77@gmail.com::" providerId="AD" clId="Web-{C782D500-668E-0A20-6527-DBD49021FE2C}" dt="2024-12-01T08:11:44.315" v="54"/>
          <ac:spMkLst>
            <pc:docMk/>
            <pc:sldMk cId="347241884" sldId="381"/>
            <ac:spMk id="9" creationId="{B1C42C22-B730-413F-D699-867E5CD767F7}"/>
          </ac:spMkLst>
        </pc:spChg>
        <pc:spChg chg="mod">
          <ac:chgData name="bich.ngo.thi.ngoc77@gmail.com" userId="S::urn:spo:guest#bich.ngo.thi.ngoc77@gmail.com::" providerId="AD" clId="Web-{C782D500-668E-0A20-6527-DBD49021FE2C}" dt="2024-12-01T08:11:47.940" v="55" actId="1076"/>
          <ac:spMkLst>
            <pc:docMk/>
            <pc:sldMk cId="347241884" sldId="381"/>
            <ac:spMk id="11" creationId="{4E589640-7830-6257-83AB-7921BF833423}"/>
          </ac:spMkLst>
        </pc:spChg>
        <pc:spChg chg="mod">
          <ac:chgData name="bich.ngo.thi.ngoc77@gmail.com" userId="S::urn:spo:guest#bich.ngo.thi.ngoc77@gmail.com::" providerId="AD" clId="Web-{C782D500-668E-0A20-6527-DBD49021FE2C}" dt="2024-12-01T08:12:03.722" v="58" actId="1076"/>
          <ac:spMkLst>
            <pc:docMk/>
            <pc:sldMk cId="347241884" sldId="381"/>
            <ac:spMk id="14" creationId="{F7B3CFAD-B677-E3B4-4091-3E62287DC6C0}"/>
          </ac:spMkLst>
        </pc:spChg>
        <pc:spChg chg="mod">
          <ac:chgData name="bich.ngo.thi.ngoc77@gmail.com" userId="S::urn:spo:guest#bich.ngo.thi.ngoc77@gmail.com::" providerId="AD" clId="Web-{C782D500-668E-0A20-6527-DBD49021FE2C}" dt="2024-12-01T08:12:18.519" v="60" actId="20577"/>
          <ac:spMkLst>
            <pc:docMk/>
            <pc:sldMk cId="347241884" sldId="381"/>
            <ac:spMk id="16" creationId="{EF7BD15A-E6EA-6F8A-D4B6-6837FF36E33E}"/>
          </ac:spMkLst>
        </pc:spChg>
      </pc:sldChg>
    </pc:docChg>
  </pc:docChgLst>
  <pc:docChgLst>
    <pc:chgData name="NGUYỄN HUY QUANG" userId="S::23c01038@student.hcmus.edu.vn::ccda0267-1e67-45cc-bf93-597f4f63d353" providerId="AD" clId="Web-{429D3322-2DA4-7BD5-070E-AF55ECCBB41C}"/>
    <pc:docChg chg="addSld modSld sldOrd">
      <pc:chgData name="NGUYỄN HUY QUANG" userId="S::23c01038@student.hcmus.edu.vn::ccda0267-1e67-45cc-bf93-597f4f63d353" providerId="AD" clId="Web-{429D3322-2DA4-7BD5-070E-AF55ECCBB41C}" dt="2024-12-12T16:46:41.614" v="240"/>
      <pc:docMkLst>
        <pc:docMk/>
      </pc:docMkLst>
      <pc:sldChg chg="addSp delSp modSp">
        <pc:chgData name="NGUYỄN HUY QUANG" userId="S::23c01038@student.hcmus.edu.vn::ccda0267-1e67-45cc-bf93-597f4f63d353" providerId="AD" clId="Web-{429D3322-2DA4-7BD5-070E-AF55ECCBB41C}" dt="2024-12-12T16:43:56.268" v="210" actId="20577"/>
        <pc:sldMkLst>
          <pc:docMk/>
          <pc:sldMk cId="1916419308" sldId="390"/>
        </pc:sldMkLst>
        <pc:spChg chg="add del">
          <ac:chgData name="NGUYỄN HUY QUANG" userId="S::23c01038@student.hcmus.edu.vn::ccda0267-1e67-45cc-bf93-597f4f63d353" providerId="AD" clId="Web-{429D3322-2DA4-7BD5-070E-AF55ECCBB41C}" dt="2024-12-12T16:30:30.168" v="62"/>
          <ac:spMkLst>
            <pc:docMk/>
            <pc:sldMk cId="1916419308" sldId="390"/>
            <ac:spMk id="5" creationId="{659C12C2-4A4D-D9C9-6673-02B66359DD3E}"/>
          </ac:spMkLst>
        </pc:spChg>
        <pc:spChg chg="add mod">
          <ac:chgData name="NGUYỄN HUY QUANG" userId="S::23c01038@student.hcmus.edu.vn::ccda0267-1e67-45cc-bf93-597f4f63d353" providerId="AD" clId="Web-{429D3322-2DA4-7BD5-070E-AF55ECCBB41C}" dt="2024-12-12T16:36:30.343" v="153" actId="20577"/>
          <ac:spMkLst>
            <pc:docMk/>
            <pc:sldMk cId="1916419308" sldId="390"/>
            <ac:spMk id="7" creationId="{74747C59-B868-B6C8-6DEE-6E0299D6906B}"/>
          </ac:spMkLst>
        </pc:spChg>
        <pc:spChg chg="add mod">
          <ac:chgData name="NGUYỄN HUY QUANG" userId="S::23c01038@student.hcmus.edu.vn::ccda0267-1e67-45cc-bf93-597f4f63d353" providerId="AD" clId="Web-{429D3322-2DA4-7BD5-070E-AF55ECCBB41C}" dt="2024-12-12T16:35:42.061" v="137" actId="1076"/>
          <ac:spMkLst>
            <pc:docMk/>
            <pc:sldMk cId="1916419308" sldId="390"/>
            <ac:spMk id="9" creationId="{805B5DBD-261D-B22C-5CF0-52203599FC14}"/>
          </ac:spMkLst>
        </pc:spChg>
        <pc:spChg chg="add mod">
          <ac:chgData name="NGUYỄN HUY QUANG" userId="S::23c01038@student.hcmus.edu.vn::ccda0267-1e67-45cc-bf93-597f4f63d353" providerId="AD" clId="Web-{429D3322-2DA4-7BD5-070E-AF55ECCBB41C}" dt="2024-12-12T16:35:42.108" v="138" actId="1076"/>
          <ac:spMkLst>
            <pc:docMk/>
            <pc:sldMk cId="1916419308" sldId="390"/>
            <ac:spMk id="11" creationId="{DF77F3FC-33C9-9803-FFC6-471FAF441B07}"/>
          </ac:spMkLst>
        </pc:spChg>
        <pc:spChg chg="add mod">
          <ac:chgData name="NGUYỄN HUY QUANG" userId="S::23c01038@student.hcmus.edu.vn::ccda0267-1e67-45cc-bf93-597f4f63d353" providerId="AD" clId="Web-{429D3322-2DA4-7BD5-070E-AF55ECCBB41C}" dt="2024-12-12T16:35:42.171" v="139" actId="1076"/>
          <ac:spMkLst>
            <pc:docMk/>
            <pc:sldMk cId="1916419308" sldId="390"/>
            <ac:spMk id="13" creationId="{23FCCFC8-B618-09C6-45A1-4AEC793600BA}"/>
          </ac:spMkLst>
        </pc:spChg>
        <pc:spChg chg="add mod">
          <ac:chgData name="NGUYỄN HUY QUANG" userId="S::23c01038@student.hcmus.edu.vn::ccda0267-1e67-45cc-bf93-597f4f63d353" providerId="AD" clId="Web-{429D3322-2DA4-7BD5-070E-AF55ECCBB41C}" dt="2024-12-12T16:35:42.217" v="140" actId="1076"/>
          <ac:spMkLst>
            <pc:docMk/>
            <pc:sldMk cId="1916419308" sldId="390"/>
            <ac:spMk id="15" creationId="{02A815DA-F717-24AC-DC9C-861CB942A937}"/>
          </ac:spMkLst>
        </pc:spChg>
        <pc:spChg chg="add mod">
          <ac:chgData name="NGUYỄN HUY QUANG" userId="S::23c01038@student.hcmus.edu.vn::ccda0267-1e67-45cc-bf93-597f4f63d353" providerId="AD" clId="Web-{429D3322-2DA4-7BD5-070E-AF55ECCBB41C}" dt="2024-12-12T16:35:42.264" v="141" actId="1076"/>
          <ac:spMkLst>
            <pc:docMk/>
            <pc:sldMk cId="1916419308" sldId="390"/>
            <ac:spMk id="17" creationId="{37625FE7-910D-231C-7341-F4D29A5E4D57}"/>
          </ac:spMkLst>
        </pc:spChg>
        <pc:spChg chg="add mod">
          <ac:chgData name="NGUYỄN HUY QUANG" userId="S::23c01038@student.hcmus.edu.vn::ccda0267-1e67-45cc-bf93-597f4f63d353" providerId="AD" clId="Web-{429D3322-2DA4-7BD5-070E-AF55ECCBB41C}" dt="2024-12-12T16:38:22.813" v="169" actId="20577"/>
          <ac:spMkLst>
            <pc:docMk/>
            <pc:sldMk cId="1916419308" sldId="390"/>
            <ac:spMk id="19" creationId="{24D60C89-B06E-62EA-085C-BDCFBED8CE61}"/>
          </ac:spMkLst>
        </pc:spChg>
        <pc:spChg chg="add mod">
          <ac:chgData name="NGUYỄN HUY QUANG" userId="S::23c01038@student.hcmus.edu.vn::ccda0267-1e67-45cc-bf93-597f4f63d353" providerId="AD" clId="Web-{429D3322-2DA4-7BD5-070E-AF55ECCBB41C}" dt="2024-12-12T16:43:56.268" v="210" actId="20577"/>
          <ac:spMkLst>
            <pc:docMk/>
            <pc:sldMk cId="1916419308" sldId="390"/>
            <ac:spMk id="20" creationId="{9947F361-10FA-D7CF-EEEA-CE076671E3F8}"/>
          </ac:spMkLst>
        </pc:spChg>
      </pc:sldChg>
      <pc:sldChg chg="addSp delSp modSp add replId">
        <pc:chgData name="NGUYỄN HUY QUANG" userId="S::23c01038@student.hcmus.edu.vn::ccda0267-1e67-45cc-bf93-597f4f63d353" providerId="AD" clId="Web-{429D3322-2DA4-7BD5-070E-AF55ECCBB41C}" dt="2024-12-12T16:37:24.625" v="164" actId="1076"/>
        <pc:sldMkLst>
          <pc:docMk/>
          <pc:sldMk cId="1139015039" sldId="391"/>
        </pc:sldMkLst>
        <pc:spChg chg="del">
          <ac:chgData name="NGUYỄN HUY QUANG" userId="S::23c01038@student.hcmus.edu.vn::ccda0267-1e67-45cc-bf93-597f4f63d353" providerId="AD" clId="Web-{429D3322-2DA4-7BD5-070E-AF55ECCBB41C}" dt="2024-12-12T16:36:48.859" v="161"/>
          <ac:spMkLst>
            <pc:docMk/>
            <pc:sldMk cId="1139015039" sldId="391"/>
            <ac:spMk id="7" creationId="{74747C59-B868-B6C8-6DEE-6E0299D6906B}"/>
          </ac:spMkLst>
        </pc:spChg>
        <pc:spChg chg="del">
          <ac:chgData name="NGUYỄN HUY QUANG" userId="S::23c01038@student.hcmus.edu.vn::ccda0267-1e67-45cc-bf93-597f4f63d353" providerId="AD" clId="Web-{429D3322-2DA4-7BD5-070E-AF55ECCBB41C}" dt="2024-12-12T16:36:48.843" v="160"/>
          <ac:spMkLst>
            <pc:docMk/>
            <pc:sldMk cId="1139015039" sldId="391"/>
            <ac:spMk id="9" creationId="{805B5DBD-261D-B22C-5CF0-52203599FC14}"/>
          </ac:spMkLst>
        </pc:spChg>
        <pc:spChg chg="del">
          <ac:chgData name="NGUYỄN HUY QUANG" userId="S::23c01038@student.hcmus.edu.vn::ccda0267-1e67-45cc-bf93-597f4f63d353" providerId="AD" clId="Web-{429D3322-2DA4-7BD5-070E-AF55ECCBB41C}" dt="2024-12-12T16:36:48.843" v="159"/>
          <ac:spMkLst>
            <pc:docMk/>
            <pc:sldMk cId="1139015039" sldId="391"/>
            <ac:spMk id="11" creationId="{DF77F3FC-33C9-9803-FFC6-471FAF441B07}"/>
          </ac:spMkLst>
        </pc:spChg>
        <pc:spChg chg="del">
          <ac:chgData name="NGUYỄN HUY QUANG" userId="S::23c01038@student.hcmus.edu.vn::ccda0267-1e67-45cc-bf93-597f4f63d353" providerId="AD" clId="Web-{429D3322-2DA4-7BD5-070E-AF55ECCBB41C}" dt="2024-12-12T16:36:48.843" v="158"/>
          <ac:spMkLst>
            <pc:docMk/>
            <pc:sldMk cId="1139015039" sldId="391"/>
            <ac:spMk id="13" creationId="{23FCCFC8-B618-09C6-45A1-4AEC793600BA}"/>
          </ac:spMkLst>
        </pc:spChg>
        <pc:spChg chg="del">
          <ac:chgData name="NGUYỄN HUY QUANG" userId="S::23c01038@student.hcmus.edu.vn::ccda0267-1e67-45cc-bf93-597f4f63d353" providerId="AD" clId="Web-{429D3322-2DA4-7BD5-070E-AF55ECCBB41C}" dt="2024-12-12T16:36:48.843" v="157"/>
          <ac:spMkLst>
            <pc:docMk/>
            <pc:sldMk cId="1139015039" sldId="391"/>
            <ac:spMk id="15" creationId="{02A815DA-F717-24AC-DC9C-861CB942A937}"/>
          </ac:spMkLst>
        </pc:spChg>
        <pc:spChg chg="del">
          <ac:chgData name="NGUYỄN HUY QUANG" userId="S::23c01038@student.hcmus.edu.vn::ccda0267-1e67-45cc-bf93-597f4f63d353" providerId="AD" clId="Web-{429D3322-2DA4-7BD5-070E-AF55ECCBB41C}" dt="2024-12-12T16:36:48.843" v="156"/>
          <ac:spMkLst>
            <pc:docMk/>
            <pc:sldMk cId="1139015039" sldId="391"/>
            <ac:spMk id="17" creationId="{37625FE7-910D-231C-7341-F4D29A5E4D57}"/>
          </ac:spMkLst>
        </pc:spChg>
        <pc:spChg chg="del">
          <ac:chgData name="NGUYỄN HUY QUANG" userId="S::23c01038@student.hcmus.edu.vn::ccda0267-1e67-45cc-bf93-597f4f63d353" providerId="AD" clId="Web-{429D3322-2DA4-7BD5-070E-AF55ECCBB41C}" dt="2024-12-12T16:36:48.843" v="155"/>
          <ac:spMkLst>
            <pc:docMk/>
            <pc:sldMk cId="1139015039" sldId="391"/>
            <ac:spMk id="19" creationId="{24D60C89-B06E-62EA-085C-BDCFBED8CE61}"/>
          </ac:spMkLst>
        </pc:spChg>
        <pc:picChg chg="add mod">
          <ac:chgData name="NGUYỄN HUY QUANG" userId="S::23c01038@student.hcmus.edu.vn::ccda0267-1e67-45cc-bf93-597f4f63d353" providerId="AD" clId="Web-{429D3322-2DA4-7BD5-070E-AF55ECCBB41C}" dt="2024-12-12T16:37:24.625" v="164" actId="1076"/>
          <ac:picMkLst>
            <pc:docMk/>
            <pc:sldMk cId="1139015039" sldId="391"/>
            <ac:picMk id="4" creationId="{82F2DC4B-3FBC-AFB6-9AFA-E39B79C01EBF}"/>
          </ac:picMkLst>
        </pc:picChg>
      </pc:sldChg>
      <pc:sldChg chg="addSp delSp modSp add replId">
        <pc:chgData name="NGUYỄN HUY QUANG" userId="S::23c01038@student.hcmus.edu.vn::ccda0267-1e67-45cc-bf93-597f4f63d353" providerId="AD" clId="Web-{429D3322-2DA4-7BD5-070E-AF55ECCBB41C}" dt="2024-12-12T16:45:43.941" v="218" actId="1076"/>
        <pc:sldMkLst>
          <pc:docMk/>
          <pc:sldMk cId="736036564" sldId="392"/>
        </pc:sldMkLst>
        <pc:picChg chg="del">
          <ac:chgData name="NGUYỄN HUY QUANG" userId="S::23c01038@student.hcmus.edu.vn::ccda0267-1e67-45cc-bf93-597f4f63d353" providerId="AD" clId="Web-{429D3322-2DA4-7BD5-070E-AF55ECCBB41C}" dt="2024-12-12T16:44:08.175" v="211"/>
          <ac:picMkLst>
            <pc:docMk/>
            <pc:sldMk cId="736036564" sldId="392"/>
            <ac:picMk id="4" creationId="{82F2DC4B-3FBC-AFB6-9AFA-E39B79C01EBF}"/>
          </ac:picMkLst>
        </pc:picChg>
        <pc:picChg chg="add del mod">
          <ac:chgData name="NGUYỄN HUY QUANG" userId="S::23c01038@student.hcmus.edu.vn::ccda0267-1e67-45cc-bf93-597f4f63d353" providerId="AD" clId="Web-{429D3322-2DA4-7BD5-070E-AF55ECCBB41C}" dt="2024-12-12T16:45:38.785" v="215"/>
          <ac:picMkLst>
            <pc:docMk/>
            <pc:sldMk cId="736036564" sldId="392"/>
            <ac:picMk id="5" creationId="{84B7873A-88BF-4D7A-D56E-664932647F93}"/>
          </ac:picMkLst>
        </pc:picChg>
        <pc:picChg chg="add mod">
          <ac:chgData name="NGUYỄN HUY QUANG" userId="S::23c01038@student.hcmus.edu.vn::ccda0267-1e67-45cc-bf93-597f4f63d353" providerId="AD" clId="Web-{429D3322-2DA4-7BD5-070E-AF55ECCBB41C}" dt="2024-12-12T16:45:43.941" v="218" actId="1076"/>
          <ac:picMkLst>
            <pc:docMk/>
            <pc:sldMk cId="736036564" sldId="392"/>
            <ac:picMk id="6" creationId="{D6394AA3-FFCA-17E5-0700-8B3C8407B8D6}"/>
          </ac:picMkLst>
        </pc:picChg>
      </pc:sldChg>
      <pc:sldChg chg="delSp modSp add ord replId">
        <pc:chgData name="NGUYỄN HUY QUANG" userId="S::23c01038@student.hcmus.edu.vn::ccda0267-1e67-45cc-bf93-597f4f63d353" providerId="AD" clId="Web-{429D3322-2DA4-7BD5-070E-AF55ECCBB41C}" dt="2024-12-12T16:46:41.614" v="240"/>
        <pc:sldMkLst>
          <pc:docMk/>
          <pc:sldMk cId="2602955062" sldId="393"/>
        </pc:sldMkLst>
        <pc:spChg chg="mod">
          <ac:chgData name="NGUYỄN HUY QUANG" userId="S::23c01038@student.hcmus.edu.vn::ccda0267-1e67-45cc-bf93-597f4f63d353" providerId="AD" clId="Web-{429D3322-2DA4-7BD5-070E-AF55ECCBB41C}" dt="2024-12-12T16:46:35.520" v="239" actId="20577"/>
          <ac:spMkLst>
            <pc:docMk/>
            <pc:sldMk cId="2602955062" sldId="393"/>
            <ac:spMk id="7" creationId="{74747C59-B868-B6C8-6DEE-6E0299D6906B}"/>
          </ac:spMkLst>
        </pc:spChg>
        <pc:spChg chg="del mod">
          <ac:chgData name="NGUYỄN HUY QUANG" userId="S::23c01038@student.hcmus.edu.vn::ccda0267-1e67-45cc-bf93-597f4f63d353" providerId="AD" clId="Web-{429D3322-2DA4-7BD5-070E-AF55ECCBB41C}" dt="2024-12-12T16:46:03.645" v="222"/>
          <ac:spMkLst>
            <pc:docMk/>
            <pc:sldMk cId="2602955062" sldId="393"/>
            <ac:spMk id="20" creationId="{9947F361-10FA-D7CF-EEEA-CE076671E3F8}"/>
          </ac:spMkLst>
        </pc:spChg>
      </pc:sldChg>
    </pc:docChg>
  </pc:docChgLst>
  <pc:docChgLst>
    <pc:chgData name="NGUYỄN HUY QUANG" userId="S::23c01038@student.hcmus.edu.vn::ccda0267-1e67-45cc-bf93-597f4f63d353" providerId="AD" clId="Web-{99A87ED4-AA7B-02E5-BDA9-7852C0CA61A2}"/>
    <pc:docChg chg="modSld">
      <pc:chgData name="NGUYỄN HUY QUANG" userId="S::23c01038@student.hcmus.edu.vn::ccda0267-1e67-45cc-bf93-597f4f63d353" providerId="AD" clId="Web-{99A87ED4-AA7B-02E5-BDA9-7852C0CA61A2}" dt="2024-11-07T12:51:36.171" v="74" actId="1076"/>
      <pc:docMkLst>
        <pc:docMk/>
      </pc:docMkLst>
      <pc:sldChg chg="modSp">
        <pc:chgData name="NGUYỄN HUY QUANG" userId="S::23c01038@student.hcmus.edu.vn::ccda0267-1e67-45cc-bf93-597f4f63d353" providerId="AD" clId="Web-{99A87ED4-AA7B-02E5-BDA9-7852C0CA61A2}" dt="2024-11-07T12:41:31.555" v="5" actId="20577"/>
        <pc:sldMkLst>
          <pc:docMk/>
          <pc:sldMk cId="2042963576" sldId="371"/>
        </pc:sldMkLst>
      </pc:sldChg>
      <pc:sldChg chg="addSp delSp modSp">
        <pc:chgData name="NGUYỄN HUY QUANG" userId="S::23c01038@student.hcmus.edu.vn::ccda0267-1e67-45cc-bf93-597f4f63d353" providerId="AD" clId="Web-{99A87ED4-AA7B-02E5-BDA9-7852C0CA61A2}" dt="2024-11-07T12:51:36.171" v="74" actId="1076"/>
        <pc:sldMkLst>
          <pc:docMk/>
          <pc:sldMk cId="1621176960" sldId="372"/>
        </pc:sldMkLst>
      </pc:sldChg>
    </pc:docChg>
  </pc:docChgLst>
  <pc:docChgLst>
    <pc:chgData name="bich.ngo.thi.ngoc77@gmail.com" userId="S::urn:spo:guest#bich.ngo.thi.ngoc77@gmail.com::" providerId="AD" clId="Web-{26A64FCA-E79E-A63A-A558-9C78E87C052C}"/>
    <pc:docChg chg="addSld modSld sldOrd">
      <pc:chgData name="bich.ngo.thi.ngoc77@gmail.com" userId="S::urn:spo:guest#bich.ngo.thi.ngoc77@gmail.com::" providerId="AD" clId="Web-{26A64FCA-E79E-A63A-A558-9C78E87C052C}" dt="2024-12-12T07:18:35.022" v="156" actId="20577"/>
      <pc:docMkLst>
        <pc:docMk/>
      </pc:docMkLst>
      <pc:sldChg chg="addSp modSp ord">
        <pc:chgData name="bich.ngo.thi.ngoc77@gmail.com" userId="S::urn:spo:guest#bich.ngo.thi.ngoc77@gmail.com::" providerId="AD" clId="Web-{26A64FCA-E79E-A63A-A558-9C78E87C052C}" dt="2024-12-12T07:18:35.022" v="156" actId="20577"/>
        <pc:sldMkLst>
          <pc:docMk/>
          <pc:sldMk cId="1137238109" sldId="389"/>
        </pc:sldMkLst>
        <pc:spChg chg="mod">
          <ac:chgData name="bich.ngo.thi.ngoc77@gmail.com" userId="S::urn:spo:guest#bich.ngo.thi.ngoc77@gmail.com::" providerId="AD" clId="Web-{26A64FCA-E79E-A63A-A558-9C78E87C052C}" dt="2024-12-12T07:07:09.064" v="38" actId="20577"/>
          <ac:spMkLst>
            <pc:docMk/>
            <pc:sldMk cId="1137238109" sldId="389"/>
            <ac:spMk id="3" creationId="{00000000-0000-0000-0000-000000000000}"/>
          </ac:spMkLst>
        </pc:spChg>
        <pc:spChg chg="add mod">
          <ac:chgData name="bich.ngo.thi.ngoc77@gmail.com" userId="S::urn:spo:guest#bich.ngo.thi.ngoc77@gmail.com::" providerId="AD" clId="Web-{26A64FCA-E79E-A63A-A558-9C78E87C052C}" dt="2024-12-12T07:18:26.725" v="154" actId="20577"/>
          <ac:spMkLst>
            <pc:docMk/>
            <pc:sldMk cId="1137238109" sldId="389"/>
            <ac:spMk id="5" creationId="{EF3C1D4E-0BB4-2E36-94FC-01680B3A0627}"/>
          </ac:spMkLst>
        </pc:spChg>
        <pc:spChg chg="add mod">
          <ac:chgData name="bich.ngo.thi.ngoc77@gmail.com" userId="S::urn:spo:guest#bich.ngo.thi.ngoc77@gmail.com::" providerId="AD" clId="Web-{26A64FCA-E79E-A63A-A558-9C78E87C052C}" dt="2024-12-12T07:18:35.022" v="156" actId="20577"/>
          <ac:spMkLst>
            <pc:docMk/>
            <pc:sldMk cId="1137238109" sldId="389"/>
            <ac:spMk id="6" creationId="{3EC26B52-7846-2480-FAC8-4543876002AD}"/>
          </ac:spMkLst>
        </pc:spChg>
      </pc:sldChg>
      <pc:sldChg chg="add replId">
        <pc:chgData name="bich.ngo.thi.ngoc77@gmail.com" userId="S::urn:spo:guest#bich.ngo.thi.ngoc77@gmail.com::" providerId="AD" clId="Web-{26A64FCA-E79E-A63A-A558-9C78E87C052C}" dt="2024-12-12T07:06:07.671" v="0"/>
        <pc:sldMkLst>
          <pc:docMk/>
          <pc:sldMk cId="1916419308" sldId="390"/>
        </pc:sldMkLst>
      </pc:sldChg>
    </pc:docChg>
  </pc:docChgLst>
  <pc:docChgLst>
    <pc:chgData name="bich.ngo.thi.ngoc77@gmail.com" userId="S::urn:spo:guest#bich.ngo.thi.ngoc77@gmail.com::" providerId="AD" clId="Web-{74F2A04E-8B5E-14B5-4AA4-B36D13848BF7}"/>
    <pc:docChg chg="modSld">
      <pc:chgData name="bich.ngo.thi.ngoc77@gmail.com" userId="S::urn:spo:guest#bich.ngo.thi.ngoc77@gmail.com::" providerId="AD" clId="Web-{74F2A04E-8B5E-14B5-4AA4-B36D13848BF7}" dt="2024-10-09T14:51:50.007" v="6" actId="20577"/>
      <pc:docMkLst>
        <pc:docMk/>
      </pc:docMkLst>
      <pc:sldChg chg="modSp">
        <pc:chgData name="bich.ngo.thi.ngoc77@gmail.com" userId="S::urn:spo:guest#bich.ngo.thi.ngoc77@gmail.com::" providerId="AD" clId="Web-{74F2A04E-8B5E-14B5-4AA4-B36D13848BF7}" dt="2024-10-09T14:51:50.007" v="6" actId="20577"/>
        <pc:sldMkLst>
          <pc:docMk/>
          <pc:sldMk cId="2922742058" sldId="336"/>
        </pc:sldMkLst>
      </pc:sldChg>
    </pc:docChg>
  </pc:docChgLst>
  <pc:docChgLst>
    <pc:chgData name="bich.ngo.thi.ngoc77@gmail.com" userId="S::urn:spo:guest#bich.ngo.thi.ngoc77@gmail.com::" providerId="AD" clId="Web-{3E3C49D8-CCA9-56E8-8419-D74741BADC4E}"/>
    <pc:docChg chg="addSld modSld sldOrd">
      <pc:chgData name="bich.ngo.thi.ngoc77@gmail.com" userId="S::urn:spo:guest#bich.ngo.thi.ngoc77@gmail.com::" providerId="AD" clId="Web-{3E3C49D8-CCA9-56E8-8419-D74741BADC4E}" dt="2024-12-01T06:04:52.347" v="5"/>
      <pc:docMkLst>
        <pc:docMk/>
      </pc:docMkLst>
      <pc:sldChg chg="addSp delSp">
        <pc:chgData name="bich.ngo.thi.ngoc77@gmail.com" userId="S::urn:spo:guest#bich.ngo.thi.ngoc77@gmail.com::" providerId="AD" clId="Web-{3E3C49D8-CCA9-56E8-8419-D74741BADC4E}" dt="2024-12-01T06:04:03.800" v="1"/>
        <pc:sldMkLst>
          <pc:docMk/>
          <pc:sldMk cId="2935316409" sldId="378"/>
        </pc:sldMkLst>
        <pc:picChg chg="add del">
          <ac:chgData name="bich.ngo.thi.ngoc77@gmail.com" userId="S::urn:spo:guest#bich.ngo.thi.ngoc77@gmail.com::" providerId="AD" clId="Web-{3E3C49D8-CCA9-56E8-8419-D74741BADC4E}" dt="2024-12-01T06:04:03.800" v="1"/>
          <ac:picMkLst>
            <pc:docMk/>
            <pc:sldMk cId="2935316409" sldId="378"/>
            <ac:picMk id="4" creationId="{281FA1D0-785E-D29B-91BC-2CC0521647F2}"/>
          </ac:picMkLst>
        </pc:picChg>
      </pc:sldChg>
      <pc:sldChg chg="delSp add ord replId">
        <pc:chgData name="bich.ngo.thi.ngoc77@gmail.com" userId="S::urn:spo:guest#bich.ngo.thi.ngoc77@gmail.com::" providerId="AD" clId="Web-{3E3C49D8-CCA9-56E8-8419-D74741BADC4E}" dt="2024-12-01T06:04:52.347" v="5"/>
        <pc:sldMkLst>
          <pc:docMk/>
          <pc:sldMk cId="347241884" sldId="381"/>
        </pc:sldMkLst>
        <pc:spChg chg="del">
          <ac:chgData name="bich.ngo.thi.ngoc77@gmail.com" userId="S::urn:spo:guest#bich.ngo.thi.ngoc77@gmail.com::" providerId="AD" clId="Web-{3E3C49D8-CCA9-56E8-8419-D74741BADC4E}" dt="2024-12-01T06:04:52.347" v="5"/>
          <ac:spMkLst>
            <pc:docMk/>
            <pc:sldMk cId="347241884" sldId="381"/>
            <ac:spMk id="22" creationId="{2D479A6D-1276-1349-BCDE-02C2B46DB427}"/>
          </ac:spMkLst>
        </pc:spChg>
        <pc:picChg chg="del">
          <ac:chgData name="bich.ngo.thi.ngoc77@gmail.com" userId="S::urn:spo:guest#bich.ngo.thi.ngoc77@gmail.com::" providerId="AD" clId="Web-{3E3C49D8-CCA9-56E8-8419-D74741BADC4E}" dt="2024-12-01T06:04:41.315" v="4"/>
          <ac:picMkLst>
            <pc:docMk/>
            <pc:sldMk cId="347241884" sldId="381"/>
            <ac:picMk id="4" creationId="{A05FEA3D-9B80-CE5A-BB3C-AB44A0F5DC8F}"/>
          </ac:picMkLst>
        </pc:picChg>
      </pc:sldChg>
    </pc:docChg>
  </pc:docChgLst>
  <pc:docChgLst>
    <pc:chgData name="NGUYỄN HUY QUANG" userId="S::23c01038@student.hcmus.edu.vn::ccda0267-1e67-45cc-bf93-597f4f63d353" providerId="AD" clId="Web-{559E457E-266A-2DEB-B6A1-00481E67D8AA}"/>
    <pc:docChg chg="addSld delSld modSld sldOrd">
      <pc:chgData name="NGUYỄN HUY QUANG" userId="S::23c01038@student.hcmus.edu.vn::ccda0267-1e67-45cc-bf93-597f4f63d353" providerId="AD" clId="Web-{559E457E-266A-2DEB-B6A1-00481E67D8AA}" dt="2024-11-28T14:56:16.307" v="357"/>
      <pc:docMkLst>
        <pc:docMk/>
      </pc:docMkLst>
      <pc:sldChg chg="del">
        <pc:chgData name="NGUYỄN HUY QUANG" userId="S::23c01038@student.hcmus.edu.vn::ccda0267-1e67-45cc-bf93-597f4f63d353" providerId="AD" clId="Web-{559E457E-266A-2DEB-B6A1-00481E67D8AA}" dt="2024-11-28T14:23:26.865" v="14"/>
        <pc:sldMkLst>
          <pc:docMk/>
          <pc:sldMk cId="3556880940" sldId="350"/>
        </pc:sldMkLst>
      </pc:sldChg>
      <pc:sldChg chg="addSp delSp modSp del">
        <pc:chgData name="NGUYỄN HUY QUANG" userId="S::23c01038@student.hcmus.edu.vn::ccda0267-1e67-45cc-bf93-597f4f63d353" providerId="AD" clId="Web-{559E457E-266A-2DEB-B6A1-00481E67D8AA}" dt="2024-11-28T14:46:14.406" v="349"/>
        <pc:sldMkLst>
          <pc:docMk/>
          <pc:sldMk cId="747472429" sldId="360"/>
        </pc:sldMkLst>
        <pc:picChg chg="add del mod">
          <ac:chgData name="NGUYỄN HUY QUANG" userId="S::23c01038@student.hcmus.edu.vn::ccda0267-1e67-45cc-bf93-597f4f63d353" providerId="AD" clId="Web-{559E457E-266A-2DEB-B6A1-00481E67D8AA}" dt="2024-11-28T14:22:26.614" v="3"/>
          <ac:picMkLst>
            <pc:docMk/>
            <pc:sldMk cId="747472429" sldId="360"/>
            <ac:picMk id="2" creationId="{FEE68A58-869A-9DCF-3B77-17E4D3DF2224}"/>
          </ac:picMkLst>
        </pc:picChg>
      </pc:sldChg>
      <pc:sldChg chg="del">
        <pc:chgData name="NGUYỄN HUY QUANG" userId="S::23c01038@student.hcmus.edu.vn::ccda0267-1e67-45cc-bf93-597f4f63d353" providerId="AD" clId="Web-{559E457E-266A-2DEB-B6A1-00481E67D8AA}" dt="2024-11-28T14:46:16.734" v="351"/>
        <pc:sldMkLst>
          <pc:docMk/>
          <pc:sldMk cId="1284319243" sldId="361"/>
        </pc:sldMkLst>
      </pc:sldChg>
      <pc:sldChg chg="del">
        <pc:chgData name="NGUYỄN HUY QUANG" userId="S::23c01038@student.hcmus.edu.vn::ccda0267-1e67-45cc-bf93-597f4f63d353" providerId="AD" clId="Web-{559E457E-266A-2DEB-B6A1-00481E67D8AA}" dt="2024-11-28T14:46:15.984" v="350"/>
        <pc:sldMkLst>
          <pc:docMk/>
          <pc:sldMk cId="1780587909" sldId="362"/>
        </pc:sldMkLst>
      </pc:sldChg>
      <pc:sldChg chg="modSp">
        <pc:chgData name="NGUYỄN HUY QUANG" userId="S::23c01038@student.hcmus.edu.vn::ccda0267-1e67-45cc-bf93-597f4f63d353" providerId="AD" clId="Web-{559E457E-266A-2DEB-B6A1-00481E67D8AA}" dt="2024-11-28T14:26:33.165" v="89" actId="20577"/>
        <pc:sldMkLst>
          <pc:docMk/>
          <pc:sldMk cId="3722982741" sldId="371"/>
        </pc:sldMkLst>
        <pc:spChg chg="mod">
          <ac:chgData name="NGUYỄN HUY QUANG" userId="S::23c01038@student.hcmus.edu.vn::ccda0267-1e67-45cc-bf93-597f4f63d353" providerId="AD" clId="Web-{559E457E-266A-2DEB-B6A1-00481E67D8AA}" dt="2024-11-28T14:26:33.165" v="89" actId="20577"/>
          <ac:spMkLst>
            <pc:docMk/>
            <pc:sldMk cId="3722982741" sldId="371"/>
            <ac:spMk id="9" creationId="{76D67DF7-2610-4D12-A2E5-EBDF5D87921D}"/>
          </ac:spMkLst>
        </pc:spChg>
      </pc:sldChg>
      <pc:sldChg chg="addSp delSp modSp add ord replId">
        <pc:chgData name="NGUYỄN HUY QUANG" userId="S::23c01038@student.hcmus.edu.vn::ccda0267-1e67-45cc-bf93-597f4f63d353" providerId="AD" clId="Web-{559E457E-266A-2DEB-B6A1-00481E67D8AA}" dt="2024-11-28T14:39:32.633" v="297" actId="1076"/>
        <pc:sldMkLst>
          <pc:docMk/>
          <pc:sldMk cId="1527569706" sldId="374"/>
        </pc:sldMkLst>
        <pc:spChg chg="mod">
          <ac:chgData name="NGUYỄN HUY QUANG" userId="S::23c01038@student.hcmus.edu.vn::ccda0267-1e67-45cc-bf93-597f4f63d353" providerId="AD" clId="Web-{559E457E-266A-2DEB-B6A1-00481E67D8AA}" dt="2024-11-28T14:26:05.227" v="79" actId="20577"/>
          <ac:spMkLst>
            <pc:docMk/>
            <pc:sldMk cId="1527569706" sldId="374"/>
            <ac:spMk id="3" creationId="{00000000-0000-0000-0000-000000000000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62" v="232" actId="1076"/>
          <ac:spMkLst>
            <pc:docMk/>
            <pc:sldMk cId="1527569706" sldId="374"/>
            <ac:spMk id="7" creationId="{936C21AD-332A-7B73-0B78-3A93A144086C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00" v="226" actId="1076"/>
          <ac:spMkLst>
            <pc:docMk/>
            <pc:sldMk cId="1527569706" sldId="374"/>
            <ac:spMk id="9" creationId="{B1C42C22-B730-413F-D699-867E5CD767F7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47" v="231" actId="1076"/>
          <ac:spMkLst>
            <pc:docMk/>
            <pc:sldMk cId="1527569706" sldId="374"/>
            <ac:spMk id="11" creationId="{4E589640-7830-6257-83AB-7921BF833423}"/>
          </ac:spMkLst>
        </pc:spChg>
        <pc:spChg chg="del">
          <ac:chgData name="NGUYỄN HUY QUANG" userId="S::23c01038@student.hcmus.edu.vn::ccda0267-1e67-45cc-bf93-597f4f63d353" providerId="AD" clId="Web-{559E457E-266A-2DEB-B6A1-00481E67D8AA}" dt="2024-11-28T14:22:46.192" v="11"/>
          <ac:spMkLst>
            <pc:docMk/>
            <pc:sldMk cId="1527569706" sldId="374"/>
            <ac:spMk id="13" creationId="{DC7E27BA-0E91-4287-9E48-9F45C184B55D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15" v="227" actId="1076"/>
          <ac:spMkLst>
            <pc:docMk/>
            <pc:sldMk cId="1527569706" sldId="374"/>
            <ac:spMk id="14" creationId="{F7B3CFAD-B677-E3B4-4091-3E62287DC6C0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47" v="230" actId="1076"/>
          <ac:spMkLst>
            <pc:docMk/>
            <pc:sldMk cId="1527569706" sldId="374"/>
            <ac:spMk id="16" creationId="{EF7BD15A-E6EA-6F8A-D4B6-6837FF36E33E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15" v="228" actId="1076"/>
          <ac:spMkLst>
            <pc:docMk/>
            <pc:sldMk cId="1527569706" sldId="374"/>
            <ac:spMk id="17" creationId="{E5DF7C62-30EA-6643-87AC-5AD72055217C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5:19.831" v="229" actId="1076"/>
          <ac:spMkLst>
            <pc:docMk/>
            <pc:sldMk cId="1527569706" sldId="374"/>
            <ac:spMk id="18" creationId="{D1EFA34E-64FA-268C-52EB-BA1C4760F312}"/>
          </ac:spMkLst>
        </pc:spChg>
        <pc:spChg chg="add del">
          <ac:chgData name="NGUYỄN HUY QUANG" userId="S::23c01038@student.hcmus.edu.vn::ccda0267-1e67-45cc-bf93-597f4f63d353" providerId="AD" clId="Web-{559E457E-266A-2DEB-B6A1-00481E67D8AA}" dt="2024-11-28T14:33:17.157" v="171"/>
          <ac:spMkLst>
            <pc:docMk/>
            <pc:sldMk cId="1527569706" sldId="374"/>
            <ac:spMk id="19" creationId="{01526C66-2953-5FA3-8B56-CD05E017480C}"/>
          </ac:spMkLst>
        </pc:spChg>
        <pc:spChg chg="add del">
          <ac:chgData name="NGUYỄN HUY QUANG" userId="S::23c01038@student.hcmus.edu.vn::ccda0267-1e67-45cc-bf93-597f4f63d353" providerId="AD" clId="Web-{559E457E-266A-2DEB-B6A1-00481E67D8AA}" dt="2024-11-28T14:33:17.157" v="170"/>
          <ac:spMkLst>
            <pc:docMk/>
            <pc:sldMk cId="1527569706" sldId="374"/>
            <ac:spMk id="20" creationId="{CDA8A897-860E-755A-68F1-AE8DDFF77989}"/>
          </ac:spMkLst>
        </pc:spChg>
        <pc:spChg chg="add mod">
          <ac:chgData name="NGUYỄN HUY QUANG" userId="S::23c01038@student.hcmus.edu.vn::ccda0267-1e67-45cc-bf93-597f4f63d353" providerId="AD" clId="Web-{559E457E-266A-2DEB-B6A1-00481E67D8AA}" dt="2024-11-28T14:39:32.633" v="297" actId="1076"/>
          <ac:spMkLst>
            <pc:docMk/>
            <pc:sldMk cId="1527569706" sldId="374"/>
            <ac:spMk id="22" creationId="{2D479A6D-1276-1349-BCDE-02C2B46DB427}"/>
          </ac:spMkLst>
        </pc:spChg>
        <pc:picChg chg="add mod">
          <ac:chgData name="NGUYỄN HUY QUANG" userId="S::23c01038@student.hcmus.edu.vn::ccda0267-1e67-45cc-bf93-597f4f63d353" providerId="AD" clId="Web-{559E457E-266A-2DEB-B6A1-00481E67D8AA}" dt="2024-11-28T14:39:26.023" v="296" actId="1076"/>
          <ac:picMkLst>
            <pc:docMk/>
            <pc:sldMk cId="1527569706" sldId="374"/>
            <ac:picMk id="4" creationId="{A05FEA3D-9B80-CE5A-BB3C-AB44A0F5DC8F}"/>
          </ac:picMkLst>
        </pc:picChg>
        <pc:picChg chg="del">
          <ac:chgData name="NGUYỄN HUY QUANG" userId="S::23c01038@student.hcmus.edu.vn::ccda0267-1e67-45cc-bf93-597f4f63d353" providerId="AD" clId="Web-{559E457E-266A-2DEB-B6A1-00481E67D8AA}" dt="2024-11-28T14:22:37.083" v="6"/>
          <ac:picMkLst>
            <pc:docMk/>
            <pc:sldMk cId="1527569706" sldId="374"/>
            <ac:picMk id="5" creationId="{AB5C4030-214D-45D0-9B37-34242D8E3B5C}"/>
          </ac:picMkLst>
        </pc:picChg>
      </pc:sldChg>
      <pc:sldChg chg="modSp add ord replId">
        <pc:chgData name="NGUYỄN HUY QUANG" userId="S::23c01038@student.hcmus.edu.vn::ccda0267-1e67-45cc-bf93-597f4f63d353" providerId="AD" clId="Web-{559E457E-266A-2DEB-B6A1-00481E67D8AA}" dt="2024-11-28T14:25:50.274" v="65" actId="20577"/>
        <pc:sldMkLst>
          <pc:docMk/>
          <pc:sldMk cId="823063605" sldId="375"/>
        </pc:sldMkLst>
        <pc:spChg chg="mod">
          <ac:chgData name="NGUYỄN HUY QUANG" userId="S::23c01038@student.hcmus.edu.vn::ccda0267-1e67-45cc-bf93-597f4f63d353" providerId="AD" clId="Web-{559E457E-266A-2DEB-B6A1-00481E67D8AA}" dt="2024-11-28T14:25:50.274" v="65" actId="20577"/>
          <ac:spMkLst>
            <pc:docMk/>
            <pc:sldMk cId="823063605" sldId="375"/>
            <ac:spMk id="6" creationId="{066D108D-6FE0-9121-29C7-CEBA0E09F871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24:27.350" v="30" actId="20577"/>
          <ac:spMkLst>
            <pc:docMk/>
            <pc:sldMk cId="823063605" sldId="375"/>
            <ac:spMk id="11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24:44.976" v="51" actId="20577"/>
          <ac:spMkLst>
            <pc:docMk/>
            <pc:sldMk cId="823063605" sldId="375"/>
            <ac:spMk id="42" creationId="{657A5BAC-F68B-4AB4-88C2-2980C2A9CD9B}"/>
          </ac:spMkLst>
        </pc:spChg>
      </pc:sldChg>
      <pc:sldChg chg="addSp delSp modSp add replId">
        <pc:chgData name="NGUYỄN HUY QUANG" userId="S::23c01038@student.hcmus.edu.vn::ccda0267-1e67-45cc-bf93-597f4f63d353" providerId="AD" clId="Web-{559E457E-266A-2DEB-B6A1-00481E67D8AA}" dt="2024-11-28T14:45:48.374" v="347" actId="20577"/>
        <pc:sldMkLst>
          <pc:docMk/>
          <pc:sldMk cId="2725551511" sldId="376"/>
        </pc:sldMkLst>
        <pc:spChg chg="mod">
          <ac:chgData name="NGUYỄN HUY QUANG" userId="S::23c01038@student.hcmus.edu.vn::ccda0267-1e67-45cc-bf93-597f4f63d353" providerId="AD" clId="Web-{559E457E-266A-2DEB-B6A1-00481E67D8AA}" dt="2024-11-28T14:42:37.667" v="321" actId="1076"/>
          <ac:spMkLst>
            <pc:docMk/>
            <pc:sldMk cId="2725551511" sldId="376"/>
            <ac:spMk id="7" creationId="{936C21AD-332A-7B73-0B78-3A93A144086C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2:37.683" v="322" actId="1076"/>
          <ac:spMkLst>
            <pc:docMk/>
            <pc:sldMk cId="2725551511" sldId="376"/>
            <ac:spMk id="9" creationId="{B1C42C22-B730-413F-D699-867E5CD767F7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2:37.699" v="323" actId="1076"/>
          <ac:spMkLst>
            <pc:docMk/>
            <pc:sldMk cId="2725551511" sldId="376"/>
            <ac:spMk id="11" creationId="{4E589640-7830-6257-83AB-7921BF833423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2:37.714" v="324" actId="1076"/>
          <ac:spMkLst>
            <pc:docMk/>
            <pc:sldMk cId="2725551511" sldId="376"/>
            <ac:spMk id="14" creationId="{F7B3CFAD-B677-E3B4-4091-3E62287DC6C0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2:37.730" v="325" actId="1076"/>
          <ac:spMkLst>
            <pc:docMk/>
            <pc:sldMk cId="2725551511" sldId="376"/>
            <ac:spMk id="16" creationId="{EF7BD15A-E6EA-6F8A-D4B6-6837FF36E33E}"/>
          </ac:spMkLst>
        </pc:spChg>
        <pc:spChg chg="del">
          <ac:chgData name="NGUYỄN HUY QUANG" userId="S::23c01038@student.hcmus.edu.vn::ccda0267-1e67-45cc-bf93-597f4f63d353" providerId="AD" clId="Web-{559E457E-266A-2DEB-B6A1-00481E67D8AA}" dt="2024-11-28T14:42:28.745" v="319"/>
          <ac:spMkLst>
            <pc:docMk/>
            <pc:sldMk cId="2725551511" sldId="376"/>
            <ac:spMk id="17" creationId="{E5DF7C62-30EA-6643-87AC-5AD72055217C}"/>
          </ac:spMkLst>
        </pc:spChg>
        <pc:spChg chg="del mod">
          <ac:chgData name="NGUYỄN HUY QUANG" userId="S::23c01038@student.hcmus.edu.vn::ccda0267-1e67-45cc-bf93-597f4f63d353" providerId="AD" clId="Web-{559E457E-266A-2DEB-B6A1-00481E67D8AA}" dt="2024-11-28T14:42:30.152" v="320"/>
          <ac:spMkLst>
            <pc:docMk/>
            <pc:sldMk cId="2725551511" sldId="376"/>
            <ac:spMk id="18" creationId="{D1EFA34E-64FA-268C-52EB-BA1C4760F312}"/>
          </ac:spMkLst>
        </pc:spChg>
        <pc:spChg chg="mod">
          <ac:chgData name="NGUYỄN HUY QUANG" userId="S::23c01038@student.hcmus.edu.vn::ccda0267-1e67-45cc-bf93-597f4f63d353" providerId="AD" clId="Web-{559E457E-266A-2DEB-B6A1-00481E67D8AA}" dt="2024-11-28T14:45:48.374" v="347" actId="20577"/>
          <ac:spMkLst>
            <pc:docMk/>
            <pc:sldMk cId="2725551511" sldId="376"/>
            <ac:spMk id="22" creationId="{2D479A6D-1276-1349-BCDE-02C2B46DB427}"/>
          </ac:spMkLst>
        </pc:spChg>
        <pc:picChg chg="del">
          <ac:chgData name="NGUYỄN HUY QUANG" userId="S::23c01038@student.hcmus.edu.vn::ccda0267-1e67-45cc-bf93-597f4f63d353" providerId="AD" clId="Web-{559E457E-266A-2DEB-B6A1-00481E67D8AA}" dt="2024-11-28T14:40:51.806" v="299"/>
          <ac:picMkLst>
            <pc:docMk/>
            <pc:sldMk cId="2725551511" sldId="376"/>
            <ac:picMk id="4" creationId="{A05FEA3D-9B80-CE5A-BB3C-AB44A0F5DC8F}"/>
          </ac:picMkLst>
        </pc:picChg>
        <pc:picChg chg="add mod">
          <ac:chgData name="NGUYỄN HUY QUANG" userId="S::23c01038@student.hcmus.edu.vn::ccda0267-1e67-45cc-bf93-597f4f63d353" providerId="AD" clId="Web-{559E457E-266A-2DEB-B6A1-00481E67D8AA}" dt="2024-11-28T14:41:25.291" v="307" actId="1076"/>
          <ac:picMkLst>
            <pc:docMk/>
            <pc:sldMk cId="2725551511" sldId="376"/>
            <ac:picMk id="5" creationId="{B7D07F89-C99B-94D3-72FF-B1E30591DF4F}"/>
          </ac:picMkLst>
        </pc:picChg>
      </pc:sldChg>
      <pc:sldChg chg="modSp add ord replId">
        <pc:chgData name="NGUYỄN HUY QUANG" userId="S::23c01038@student.hcmus.edu.vn::ccda0267-1e67-45cc-bf93-597f4f63d353" providerId="AD" clId="Web-{559E457E-266A-2DEB-B6A1-00481E67D8AA}" dt="2024-11-28T14:46:35.812" v="356"/>
        <pc:sldMkLst>
          <pc:docMk/>
          <pc:sldMk cId="2606972868" sldId="377"/>
        </pc:sldMkLst>
        <pc:spChg chg="mod">
          <ac:chgData name="NGUYỄN HUY QUANG" userId="S::23c01038@student.hcmus.edu.vn::ccda0267-1e67-45cc-bf93-597f4f63d353" providerId="AD" clId="Web-{559E457E-266A-2DEB-B6A1-00481E67D8AA}" dt="2024-11-28T14:46:28.343" v="355" actId="20577"/>
          <ac:spMkLst>
            <pc:docMk/>
            <pc:sldMk cId="2606972868" sldId="377"/>
            <ac:spMk id="3" creationId="{00000000-0000-0000-0000-000000000000}"/>
          </ac:spMkLst>
        </pc:spChg>
      </pc:sldChg>
      <pc:sldChg chg="add replId">
        <pc:chgData name="NGUYỄN HUY QUANG" userId="S::23c01038@student.hcmus.edu.vn::ccda0267-1e67-45cc-bf93-597f4f63d353" providerId="AD" clId="Web-{559E457E-266A-2DEB-B6A1-00481E67D8AA}" dt="2024-11-28T14:56:16.307" v="357"/>
        <pc:sldMkLst>
          <pc:docMk/>
          <pc:sldMk cId="2935316409" sldId="378"/>
        </pc:sldMkLst>
      </pc:sldChg>
    </pc:docChg>
  </pc:docChgLst>
  <pc:docChgLst>
    <pc:chgData name="NGUYỄN HUY QUANG" userId="S::23c01038@student.hcmus.edu.vn::ccda0267-1e67-45cc-bf93-597f4f63d353" providerId="AD" clId="Web-{37A12EA5-563D-E19D-586A-4AF2CC231944}"/>
    <pc:docChg chg="addSld delSld modSld sldOrd">
      <pc:chgData name="NGUYỄN HUY QUANG" userId="S::23c01038@student.hcmus.edu.vn::ccda0267-1e67-45cc-bf93-597f4f63d353" providerId="AD" clId="Web-{37A12EA5-563D-E19D-586A-4AF2CC231944}" dt="2024-11-06T19:56:06.659" v="1025" actId="1076"/>
      <pc:docMkLst>
        <pc:docMk/>
      </pc:docMkLst>
      <pc:sldChg chg="add del ord">
        <pc:chgData name="NGUYỄN HUY QUANG" userId="S::23c01038@student.hcmus.edu.vn::ccda0267-1e67-45cc-bf93-597f4f63d353" providerId="AD" clId="Web-{37A12EA5-563D-E19D-586A-4AF2CC231944}" dt="2024-11-06T18:14:38.164" v="408"/>
        <pc:sldMkLst>
          <pc:docMk/>
          <pc:sldMk cId="4250142878" sldId="335"/>
        </pc:sldMkLst>
      </pc:sldChg>
      <pc:sldChg chg="add del ord">
        <pc:chgData name="NGUYỄN HUY QUANG" userId="S::23c01038@student.hcmus.edu.vn::ccda0267-1e67-45cc-bf93-597f4f63d353" providerId="AD" clId="Web-{37A12EA5-563D-E19D-586A-4AF2CC231944}" dt="2024-11-06T18:14:51.977" v="411"/>
        <pc:sldMkLst>
          <pc:docMk/>
          <pc:sldMk cId="4014172074" sldId="351"/>
        </pc:sldMkLst>
      </pc:sldChg>
      <pc:sldChg chg="del ord">
        <pc:chgData name="NGUYỄN HUY QUANG" userId="S::23c01038@student.hcmus.edu.vn::ccda0267-1e67-45cc-bf93-597f4f63d353" providerId="AD" clId="Web-{37A12EA5-563D-E19D-586A-4AF2CC231944}" dt="2024-11-06T16:59:21.872" v="11"/>
        <pc:sldMkLst>
          <pc:docMk/>
          <pc:sldMk cId="3169972012" sldId="352"/>
        </pc:sldMkLst>
      </pc:sldChg>
      <pc:sldChg chg="addSp delSp modSp add del ord">
        <pc:chgData name="NGUYỄN HUY QUANG" userId="S::23c01038@student.hcmus.edu.vn::ccda0267-1e67-45cc-bf93-597f4f63d353" providerId="AD" clId="Web-{37A12EA5-563D-E19D-586A-4AF2CC231944}" dt="2024-11-06T18:39:42.808" v="581" actId="1076"/>
        <pc:sldMkLst>
          <pc:docMk/>
          <pc:sldMk cId="286270198" sldId="355"/>
        </pc:sldMkLst>
      </pc:sldChg>
      <pc:sldChg chg="addSp delSp modSp">
        <pc:chgData name="NGUYỄN HUY QUANG" userId="S::23c01038@student.hcmus.edu.vn::ccda0267-1e67-45cc-bf93-597f4f63d353" providerId="AD" clId="Web-{37A12EA5-563D-E19D-586A-4AF2CC231944}" dt="2024-11-06T16:59:17.137" v="10" actId="1076"/>
        <pc:sldMkLst>
          <pc:docMk/>
          <pc:sldMk cId="918960451" sldId="358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6:58:51.574" v="4" actId="1076"/>
        <pc:sldMkLst>
          <pc:docMk/>
          <pc:sldMk cId="2338948331" sldId="364"/>
        </pc:sldMkLst>
      </pc:sldChg>
      <pc:sldChg chg="add del ord replId">
        <pc:chgData name="NGUYỄN HUY QUANG" userId="S::23c01038@student.hcmus.edu.vn::ccda0267-1e67-45cc-bf93-597f4f63d353" providerId="AD" clId="Web-{37A12EA5-563D-E19D-586A-4AF2CC231944}" dt="2024-11-06T17:32:54.308" v="270"/>
        <pc:sldMkLst>
          <pc:docMk/>
          <pc:sldMk cId="2004721512" sldId="365"/>
        </pc:sldMkLst>
      </pc:sldChg>
      <pc:sldChg chg="addSp delSp modSp add ord replId">
        <pc:chgData name="NGUYỄN HUY QUANG" userId="S::23c01038@student.hcmus.edu.vn::ccda0267-1e67-45cc-bf93-597f4f63d353" providerId="AD" clId="Web-{37A12EA5-563D-E19D-586A-4AF2CC231944}" dt="2024-11-06T18:05:13.354" v="367" actId="20577"/>
        <pc:sldMkLst>
          <pc:docMk/>
          <pc:sldMk cId="2965071148" sldId="366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8:05:04.198" v="365" actId="20577"/>
        <pc:sldMkLst>
          <pc:docMk/>
          <pc:sldMk cId="2523552828" sldId="367"/>
        </pc:sldMkLst>
        <pc:spChg chg="mod">
          <ac:chgData name="NGUYỄN HUY QUANG" userId="S::23c01038@student.hcmus.edu.vn::ccda0267-1e67-45cc-bf93-597f4f63d353" providerId="AD" clId="Web-{37A12EA5-563D-E19D-586A-4AF2CC231944}" dt="2024-11-06T17:47:10.937" v="307" actId="20577"/>
          <ac:spMkLst>
            <pc:docMk/>
            <pc:sldMk cId="2523552828" sldId="367"/>
            <ac:spMk id="3" creationId="{00000000-0000-0000-0000-000000000000}"/>
          </ac:spMkLst>
        </pc:spChg>
        <pc:spChg chg="mod">
          <ac:chgData name="NGUYỄN HUY QUANG" userId="S::23c01038@student.hcmus.edu.vn::ccda0267-1e67-45cc-bf93-597f4f63d353" providerId="AD" clId="Web-{37A12EA5-563D-E19D-586A-4AF2CC231944}" dt="2024-11-06T17:47:26.812" v="310" actId="20577"/>
          <ac:spMkLst>
            <pc:docMk/>
            <pc:sldMk cId="2523552828" sldId="367"/>
            <ac:spMk id="12" creationId="{E443DFC7-F2F0-491B-AA42-2B93281EB31C}"/>
          </ac:spMkLst>
        </pc:spChg>
      </pc:sldChg>
      <pc:sldChg chg="modSp add replId">
        <pc:chgData name="NGUYỄN HUY QUANG" userId="S::23c01038@student.hcmus.edu.vn::ccda0267-1e67-45cc-bf93-597f4f63d353" providerId="AD" clId="Web-{37A12EA5-563D-E19D-586A-4AF2CC231944}" dt="2024-11-06T17:54:45.481" v="324" actId="20577"/>
        <pc:sldMkLst>
          <pc:docMk/>
          <pc:sldMk cId="1620071217" sldId="368"/>
        </pc:sldMkLst>
      </pc:sldChg>
      <pc:sldChg chg="modSp add replId">
        <pc:chgData name="NGUYỄN HUY QUANG" userId="S::23c01038@student.hcmus.edu.vn::ccda0267-1e67-45cc-bf93-597f4f63d353" providerId="AD" clId="Web-{37A12EA5-563D-E19D-586A-4AF2CC231944}" dt="2024-11-06T17:56:17.186" v="352" actId="1076"/>
        <pc:sldMkLst>
          <pc:docMk/>
          <pc:sldMk cId="674035704" sldId="369"/>
        </pc:sldMkLst>
      </pc:sldChg>
      <pc:sldChg chg="addSp delSp modSp add ord replId">
        <pc:chgData name="NGUYỄN HUY QUANG" userId="S::23c01038@student.hcmus.edu.vn::ccda0267-1e67-45cc-bf93-597f4f63d353" providerId="AD" clId="Web-{37A12EA5-563D-E19D-586A-4AF2CC231944}" dt="2024-11-06T18:48:40.092" v="630" actId="20577"/>
        <pc:sldMkLst>
          <pc:docMk/>
          <pc:sldMk cId="760355461" sldId="370"/>
        </pc:sldMkLst>
        <pc:spChg chg="mod">
          <ac:chgData name="NGUYỄN HUY QUANG" userId="S::23c01038@student.hcmus.edu.vn::ccda0267-1e67-45cc-bf93-597f4f63d353" providerId="AD" clId="Web-{37A12EA5-563D-E19D-586A-4AF2CC231944}" dt="2024-11-06T18:06:10.262" v="377" actId="20577"/>
          <ac:spMkLst>
            <pc:docMk/>
            <pc:sldMk cId="760355461" sldId="370"/>
            <ac:spMk id="3" creationId="{00000000-0000-0000-0000-000000000000}"/>
          </ac:spMkLst>
        </pc:spChg>
      </pc:sldChg>
      <pc:sldChg chg="add del replId">
        <pc:chgData name="NGUYỄN HUY QUANG" userId="S::23c01038@student.hcmus.edu.vn::ccda0267-1e67-45cc-bf93-597f4f63d353" providerId="AD" clId="Web-{37A12EA5-563D-E19D-586A-4AF2CC231944}" dt="2024-11-06T18:16:39.667" v="414"/>
        <pc:sldMkLst>
          <pc:docMk/>
          <pc:sldMk cId="1653694188" sldId="371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8:56:42.354" v="753" actId="20577"/>
        <pc:sldMkLst>
          <pc:docMk/>
          <pc:sldMk cId="2042963576" sldId="371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9:21:52.825" v="875" actId="14100"/>
        <pc:sldMkLst>
          <pc:docMk/>
          <pc:sldMk cId="1621176960" sldId="372"/>
        </pc:sldMkLst>
      </pc:sldChg>
      <pc:sldChg chg="addSp delSp modSp add replId">
        <pc:chgData name="NGUYỄN HUY QUANG" userId="S::23c01038@student.hcmus.edu.vn::ccda0267-1e67-45cc-bf93-597f4f63d353" providerId="AD" clId="Web-{37A12EA5-563D-E19D-586A-4AF2CC231944}" dt="2024-11-06T19:56:06.659" v="1025" actId="1076"/>
        <pc:sldMkLst>
          <pc:docMk/>
          <pc:sldMk cId="3023249255" sldId="373"/>
        </pc:sldMkLst>
      </pc:sldChg>
      <pc:sldMasterChg chg="addSldLayout">
        <pc:chgData name="NGUYỄN HUY QUANG" userId="S::23c01038@student.hcmus.edu.vn::ccda0267-1e67-45cc-bf93-597f4f63d353" providerId="AD" clId="Web-{37A12EA5-563D-E19D-586A-4AF2CC231944}" dt="2024-11-06T18:14:51.977" v="411"/>
        <pc:sldMasterMkLst>
          <pc:docMk/>
          <pc:sldMasterMk cId="3934639602" sldId="2147483663"/>
        </pc:sldMasterMkLst>
        <pc:sldLayoutChg chg="add">
          <pc:chgData name="NGUYỄN HUY QUANG" userId="S::23c01038@student.hcmus.edu.vn::ccda0267-1e67-45cc-bf93-597f4f63d353" providerId="AD" clId="Web-{37A12EA5-563D-E19D-586A-4AF2CC231944}" dt="2024-11-06T18:14:51.977" v="411"/>
          <pc:sldLayoutMkLst>
            <pc:docMk/>
            <pc:sldMasterMk cId="3934639602" sldId="2147483663"/>
            <pc:sldLayoutMk cId="2616253117" sldId="2147483665"/>
          </pc:sldLayoutMkLst>
        </pc:sldLayoutChg>
      </pc:sldMasterChg>
    </pc:docChg>
  </pc:docChgLst>
  <pc:docChgLst>
    <pc:chgData name="bich.ngo.thi.ngoc77@gmail.com" userId="S::urn:spo:guest#bich.ngo.thi.ngoc77@gmail.com::" providerId="AD" clId="Web-{0A16B8F5-6686-18E2-9B41-24BAB5D65CC1}"/>
    <pc:docChg chg="modSld sldOrd">
      <pc:chgData name="bich.ngo.thi.ngoc77@gmail.com" userId="S::urn:spo:guest#bich.ngo.thi.ngoc77@gmail.com::" providerId="AD" clId="Web-{0A16B8F5-6686-18E2-9B41-24BAB5D65CC1}" dt="2024-11-29T08:19:57.579" v="2" actId="1076"/>
      <pc:docMkLst>
        <pc:docMk/>
      </pc:docMkLst>
      <pc:sldChg chg="ord">
        <pc:chgData name="bich.ngo.thi.ngoc77@gmail.com" userId="S::urn:spo:guest#bich.ngo.thi.ngoc77@gmail.com::" providerId="AD" clId="Web-{0A16B8F5-6686-18E2-9B41-24BAB5D65CC1}" dt="2024-11-29T07:54:08.160" v="0"/>
        <pc:sldMkLst>
          <pc:docMk/>
          <pc:sldMk cId="1527569706" sldId="374"/>
        </pc:sldMkLst>
      </pc:sldChg>
      <pc:sldChg chg="modSp">
        <pc:chgData name="bich.ngo.thi.ngoc77@gmail.com" userId="S::urn:spo:guest#bich.ngo.thi.ngoc77@gmail.com::" providerId="AD" clId="Web-{0A16B8F5-6686-18E2-9B41-24BAB5D65CC1}" dt="2024-11-29T08:19:57.579" v="2" actId="1076"/>
        <pc:sldMkLst>
          <pc:docMk/>
          <pc:sldMk cId="2935316409" sldId="378"/>
        </pc:sldMkLst>
        <pc:spChg chg="mod">
          <ac:chgData name="bich.ngo.thi.ngoc77@gmail.com" userId="S::urn:spo:guest#bich.ngo.thi.ngoc77@gmail.com::" providerId="AD" clId="Web-{0A16B8F5-6686-18E2-9B41-24BAB5D65CC1}" dt="2024-11-29T08:19:57.579" v="2" actId="1076"/>
          <ac:spMkLst>
            <pc:docMk/>
            <pc:sldMk cId="2935316409" sldId="378"/>
            <ac:spMk id="9" creationId="{B1C42C22-B730-413F-D699-867E5CD767F7}"/>
          </ac:spMkLst>
        </pc:spChg>
        <pc:spChg chg="mod">
          <ac:chgData name="bich.ngo.thi.ngoc77@gmail.com" userId="S::urn:spo:guest#bich.ngo.thi.ngoc77@gmail.com::" providerId="AD" clId="Web-{0A16B8F5-6686-18E2-9B41-24BAB5D65CC1}" dt="2024-11-29T08:19:53.094" v="1" actId="1076"/>
          <ac:spMkLst>
            <pc:docMk/>
            <pc:sldMk cId="2935316409" sldId="378"/>
            <ac:spMk id="14" creationId="{F7B3CFAD-B677-E3B4-4091-3E62287DC6C0}"/>
          </ac:spMkLst>
        </pc:spChg>
      </pc:sldChg>
    </pc:docChg>
  </pc:docChgLst>
  <pc:docChgLst>
    <pc:chgData name="Tô Đức Khánh" userId="63f1ca3e-aa8b-4194-bbd2-a5ca44161383" providerId="ADAL" clId="{AC858B22-1A70-4C30-8AC0-0161CDDEC284}"/>
    <pc:docChg chg="undo custSel modSld">
      <pc:chgData name="Tô Đức Khánh" userId="63f1ca3e-aa8b-4194-bbd2-a5ca44161383" providerId="ADAL" clId="{AC858B22-1A70-4C30-8AC0-0161CDDEC284}" dt="2024-12-12T18:20:49.809" v="328" actId="14100"/>
      <pc:docMkLst>
        <pc:docMk/>
      </pc:docMkLst>
      <pc:sldChg chg="modSp mod">
        <pc:chgData name="Tô Đức Khánh" userId="63f1ca3e-aa8b-4194-bbd2-a5ca44161383" providerId="ADAL" clId="{AC858B22-1A70-4C30-8AC0-0161CDDEC284}" dt="2024-12-12T18:18:45.549" v="319" actId="14100"/>
        <pc:sldMkLst>
          <pc:docMk/>
          <pc:sldMk cId="668819896" sldId="387"/>
        </pc:sldMkLst>
        <pc:spChg chg="mod">
          <ac:chgData name="Tô Đức Khánh" userId="63f1ca3e-aa8b-4194-bbd2-a5ca44161383" providerId="ADAL" clId="{AC858B22-1A70-4C30-8AC0-0161CDDEC284}" dt="2024-12-12T18:18:45.549" v="319" actId="14100"/>
          <ac:spMkLst>
            <pc:docMk/>
            <pc:sldMk cId="668819896" sldId="387"/>
            <ac:spMk id="5" creationId="{0942E574-B091-4657-91EF-F0C6903B75C5}"/>
          </ac:spMkLst>
        </pc:spChg>
        <pc:spChg chg="mod">
          <ac:chgData name="Tô Đức Khánh" userId="63f1ca3e-aa8b-4194-bbd2-a5ca44161383" providerId="ADAL" clId="{AC858B22-1A70-4C30-8AC0-0161CDDEC284}" dt="2024-12-12T18:04:57.884" v="10" actId="1076"/>
          <ac:spMkLst>
            <pc:docMk/>
            <pc:sldMk cId="668819896" sldId="387"/>
            <ac:spMk id="12" creationId="{EEA833A9-EDE2-4EAB-9657-EBA13AF70D68}"/>
          </ac:spMkLst>
        </pc:spChg>
      </pc:sldChg>
      <pc:sldChg chg="addSp delSp modSp mod">
        <pc:chgData name="Tô Đức Khánh" userId="63f1ca3e-aa8b-4194-bbd2-a5ca44161383" providerId="ADAL" clId="{AC858B22-1A70-4C30-8AC0-0161CDDEC284}" dt="2024-12-12T18:20:49.809" v="328" actId="14100"/>
        <pc:sldMkLst>
          <pc:docMk/>
          <pc:sldMk cId="4089713127" sldId="388"/>
        </pc:sldMkLst>
        <pc:picChg chg="add del">
          <ac:chgData name="Tô Đức Khánh" userId="63f1ca3e-aa8b-4194-bbd2-a5ca44161383" providerId="ADAL" clId="{AC858B22-1A70-4C30-8AC0-0161CDDEC284}" dt="2024-12-12T18:20:32.080" v="321" actId="22"/>
          <ac:picMkLst>
            <pc:docMk/>
            <pc:sldMk cId="4089713127" sldId="388"/>
            <ac:picMk id="5" creationId="{51464FB0-347F-3B49-597B-D2D8EAB61E2C}"/>
          </ac:picMkLst>
        </pc:picChg>
        <pc:picChg chg="del">
          <ac:chgData name="Tô Đức Khánh" userId="63f1ca3e-aa8b-4194-bbd2-a5ca44161383" providerId="ADAL" clId="{AC858B22-1A70-4C30-8AC0-0161CDDEC284}" dt="2024-12-12T18:20:33.472" v="322" actId="478"/>
          <ac:picMkLst>
            <pc:docMk/>
            <pc:sldMk cId="4089713127" sldId="388"/>
            <ac:picMk id="6" creationId="{9BD9E7AD-9227-4B3C-B3BC-2F9203B88EE3}"/>
          </ac:picMkLst>
        </pc:picChg>
        <pc:picChg chg="add mod">
          <ac:chgData name="Tô Đức Khánh" userId="63f1ca3e-aa8b-4194-bbd2-a5ca44161383" providerId="ADAL" clId="{AC858B22-1A70-4C30-8AC0-0161CDDEC284}" dt="2024-12-12T18:20:49.809" v="328" actId="14100"/>
          <ac:picMkLst>
            <pc:docMk/>
            <pc:sldMk cId="4089713127" sldId="388"/>
            <ac:picMk id="9" creationId="{896D664B-2AC0-A36E-ED1F-64C2D4BC7156}"/>
          </ac:picMkLst>
        </pc:picChg>
      </pc:sldChg>
    </pc:docChg>
  </pc:docChgLst>
  <pc:docChgLst>
    <pc:chgData name="Guest User" userId="S::urn:spo:anon#716f111210b5f8d2d66980a9e70ae9d4cc6d2c2bba71e05056afccd7925506e7::" providerId="AD" clId="Web-{01846954-E76F-C39C-87A8-9ADA1C36F05A}"/>
    <pc:docChg chg="addSld delSld modSld">
      <pc:chgData name="Guest User" userId="S::urn:spo:anon#716f111210b5f8d2d66980a9e70ae9d4cc6d2c2bba71e05056afccd7925506e7::" providerId="AD" clId="Web-{01846954-E76F-C39C-87A8-9ADA1C36F05A}" dt="2024-11-28T18:45:55.917" v="262" actId="1076"/>
      <pc:docMkLst>
        <pc:docMk/>
      </pc:docMkLst>
      <pc:sldChg chg="modSp">
        <pc:chgData name="Guest User" userId="S::urn:spo:anon#716f111210b5f8d2d66980a9e70ae9d4cc6d2c2bba71e05056afccd7925506e7::" providerId="AD" clId="Web-{01846954-E76F-C39C-87A8-9ADA1C36F05A}" dt="2024-11-28T18:45:55.917" v="262" actId="1076"/>
        <pc:sldMkLst>
          <pc:docMk/>
          <pc:sldMk cId="2828484596" sldId="363"/>
        </pc:sldMkLst>
        <pc:spChg chg="mod">
          <ac:chgData name="Guest User" userId="S::urn:spo:anon#716f111210b5f8d2d66980a9e70ae9d4cc6d2c2bba71e05056afccd7925506e7::" providerId="AD" clId="Web-{01846954-E76F-C39C-87A8-9ADA1C36F05A}" dt="2024-11-28T18:45:55.917" v="262" actId="1076"/>
          <ac:spMkLst>
            <pc:docMk/>
            <pc:sldMk cId="2828484596" sldId="363"/>
            <ac:spMk id="6" creationId="{066D108D-6FE0-9121-29C7-CEBA0E09F871}"/>
          </ac:spMkLst>
        </pc:spChg>
      </pc:sldChg>
      <pc:sldChg chg="addSp delSp del">
        <pc:chgData name="Guest User" userId="S::urn:spo:anon#716f111210b5f8d2d66980a9e70ae9d4cc6d2c2bba71e05056afccd7925506e7::" providerId="AD" clId="Web-{01846954-E76F-C39C-87A8-9ADA1C36F05A}" dt="2024-11-28T15:27:16.337" v="11"/>
        <pc:sldMkLst>
          <pc:docMk/>
          <pc:sldMk cId="2725551511" sldId="376"/>
        </pc:sldMkLst>
        <pc:spChg chg="del">
          <ac:chgData name="Guest User" userId="S::urn:spo:anon#716f111210b5f8d2d66980a9e70ae9d4cc6d2c2bba71e05056afccd7925506e7::" providerId="AD" clId="Web-{01846954-E76F-C39C-87A8-9ADA1C36F05A}" dt="2024-11-28T15:26:53.321" v="0"/>
          <ac:spMkLst>
            <pc:docMk/>
            <pc:sldMk cId="2725551511" sldId="376"/>
            <ac:spMk id="7" creationId="{936C21AD-332A-7B73-0B78-3A93A144086C}"/>
          </ac:spMkLst>
        </pc:spChg>
        <pc:spChg chg="add del">
          <ac:chgData name="Guest User" userId="S::urn:spo:anon#716f111210b5f8d2d66980a9e70ae9d4cc6d2c2bba71e05056afccd7925506e7::" providerId="AD" clId="Web-{01846954-E76F-C39C-87A8-9ADA1C36F05A}" dt="2024-11-28T15:27:10.524" v="10"/>
          <ac:spMkLst>
            <pc:docMk/>
            <pc:sldMk cId="2725551511" sldId="376"/>
            <ac:spMk id="9" creationId="{B1C42C22-B730-413F-D699-867E5CD767F7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5:26:55.821" v="1"/>
          <ac:spMkLst>
            <pc:docMk/>
            <pc:sldMk cId="2725551511" sldId="376"/>
            <ac:spMk id="11" creationId="{4E589640-7830-6257-83AB-7921BF833423}"/>
          </ac:spMkLst>
        </pc:spChg>
        <pc:spChg chg="add del">
          <ac:chgData name="Guest User" userId="S::urn:spo:anon#716f111210b5f8d2d66980a9e70ae9d4cc6d2c2bba71e05056afccd7925506e7::" providerId="AD" clId="Web-{01846954-E76F-C39C-87A8-9ADA1C36F05A}" dt="2024-11-28T15:27:02.274" v="7"/>
          <ac:spMkLst>
            <pc:docMk/>
            <pc:sldMk cId="2725551511" sldId="376"/>
            <ac:spMk id="14" creationId="{F7B3CFAD-B677-E3B4-4091-3E62287DC6C0}"/>
          </ac:spMkLst>
        </pc:spChg>
        <pc:spChg chg="add del">
          <ac:chgData name="Guest User" userId="S::urn:spo:anon#716f111210b5f8d2d66980a9e70ae9d4cc6d2c2bba71e05056afccd7925506e7::" providerId="AD" clId="Web-{01846954-E76F-C39C-87A8-9ADA1C36F05A}" dt="2024-11-28T15:27:05.008" v="8"/>
          <ac:spMkLst>
            <pc:docMk/>
            <pc:sldMk cId="2725551511" sldId="376"/>
            <ac:spMk id="16" creationId="{EF7BD15A-E6EA-6F8A-D4B6-6837FF36E33E}"/>
          </ac:spMkLst>
        </pc:spChg>
        <pc:picChg chg="add del">
          <ac:chgData name="Guest User" userId="S::urn:spo:anon#716f111210b5f8d2d66980a9e70ae9d4cc6d2c2bba71e05056afccd7925506e7::" providerId="AD" clId="Web-{01846954-E76F-C39C-87A8-9ADA1C36F05A}" dt="2024-11-28T15:26:59.743" v="6"/>
          <ac:picMkLst>
            <pc:docMk/>
            <pc:sldMk cId="2725551511" sldId="376"/>
            <ac:picMk id="5" creationId="{B7D07F89-C99B-94D3-72FF-B1E30591DF4F}"/>
          </ac:picMkLst>
        </pc:picChg>
      </pc:sldChg>
      <pc:sldChg chg="addSp delSp modSp">
        <pc:chgData name="Guest User" userId="S::urn:spo:anon#716f111210b5f8d2d66980a9e70ae9d4cc6d2c2bba71e05056afccd7925506e7::" providerId="AD" clId="Web-{01846954-E76F-C39C-87A8-9ADA1C36F05A}" dt="2024-11-28T15:33:29.699" v="118" actId="20577"/>
        <pc:sldMkLst>
          <pc:docMk/>
          <pc:sldMk cId="2935316409" sldId="378"/>
        </pc:sldMkLst>
        <pc:spChg chg="add mod">
          <ac:chgData name="Guest User" userId="S::urn:spo:anon#716f111210b5f8d2d66980a9e70ae9d4cc6d2c2bba71e05056afccd7925506e7::" providerId="AD" clId="Web-{01846954-E76F-C39C-87A8-9ADA1C36F05A}" dt="2024-11-28T15:27:54.196" v="28" actId="1076"/>
          <ac:spMkLst>
            <pc:docMk/>
            <pc:sldMk cId="2935316409" sldId="378"/>
            <ac:spMk id="6" creationId="{B5855EAA-CB2C-3DAA-E34D-A89961C987F3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59" v="21" actId="1076"/>
          <ac:spMkLst>
            <pc:docMk/>
            <pc:sldMk cId="2935316409" sldId="378"/>
            <ac:spMk id="7" creationId="{936C21AD-332A-7B73-0B78-3A93A144086C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5:33:29.699" v="118" actId="20577"/>
          <ac:spMkLst>
            <pc:docMk/>
            <pc:sldMk cId="2935316409" sldId="378"/>
            <ac:spMk id="8" creationId="{B18ECC10-E735-289B-E137-92821E7E7CA2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59" v="22" actId="1076"/>
          <ac:spMkLst>
            <pc:docMk/>
            <pc:sldMk cId="2935316409" sldId="378"/>
            <ac:spMk id="9" creationId="{B1C42C22-B730-413F-D699-867E5CD767F7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90" v="25" actId="1076"/>
          <ac:spMkLst>
            <pc:docMk/>
            <pc:sldMk cId="2935316409" sldId="378"/>
            <ac:spMk id="11" creationId="{4E589640-7830-6257-83AB-7921BF833423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74" v="23" actId="1076"/>
          <ac:spMkLst>
            <pc:docMk/>
            <pc:sldMk cId="2935316409" sldId="378"/>
            <ac:spMk id="14" creationId="{F7B3CFAD-B677-E3B4-4091-3E62287DC6C0}"/>
          </ac:spMkLst>
        </pc:spChg>
        <pc:spChg chg="mod">
          <ac:chgData name="Guest User" userId="S::urn:spo:anon#716f111210b5f8d2d66980a9e70ae9d4cc6d2c2bba71e05056afccd7925506e7::" providerId="AD" clId="Web-{01846954-E76F-C39C-87A8-9ADA1C36F05A}" dt="2024-11-28T15:27:47.274" v="24" actId="1076"/>
          <ac:spMkLst>
            <pc:docMk/>
            <pc:sldMk cId="2935316409" sldId="378"/>
            <ac:spMk id="16" creationId="{EF7BD15A-E6EA-6F8A-D4B6-6837FF36E33E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5:27:23.758" v="14"/>
          <ac:spMkLst>
            <pc:docMk/>
            <pc:sldMk cId="2935316409" sldId="378"/>
            <ac:spMk id="22" creationId="{2D479A6D-1276-1349-BCDE-02C2B46DB427}"/>
          </ac:spMkLst>
        </pc:spChg>
        <pc:picChg chg="add mod">
          <ac:chgData name="Guest User" userId="S::urn:spo:anon#716f111210b5f8d2d66980a9e70ae9d4cc6d2c2bba71e05056afccd7925506e7::" providerId="AD" clId="Web-{01846954-E76F-C39C-87A8-9ADA1C36F05A}" dt="2024-11-28T15:32:51.901" v="114" actId="1076"/>
          <ac:picMkLst>
            <pc:docMk/>
            <pc:sldMk cId="2935316409" sldId="378"/>
            <ac:picMk id="4" creationId="{281FA1D0-785E-D29B-91BC-2CC0521647F2}"/>
          </ac:picMkLst>
        </pc:picChg>
        <pc:picChg chg="del">
          <ac:chgData name="Guest User" userId="S::urn:spo:anon#716f111210b5f8d2d66980a9e70ae9d4cc6d2c2bba71e05056afccd7925506e7::" providerId="AD" clId="Web-{01846954-E76F-C39C-87A8-9ADA1C36F05A}" dt="2024-11-28T15:27:18.883" v="12"/>
          <ac:picMkLst>
            <pc:docMk/>
            <pc:sldMk cId="2935316409" sldId="378"/>
            <ac:picMk id="5" creationId="{B7D07F89-C99B-94D3-72FF-B1E30591DF4F}"/>
          </ac:picMkLst>
        </pc:picChg>
        <pc:picChg chg="add mod">
          <ac:chgData name="Guest User" userId="S::urn:spo:anon#716f111210b5f8d2d66980a9e70ae9d4cc6d2c2bba71e05056afccd7925506e7::" providerId="AD" clId="Web-{01846954-E76F-C39C-87A8-9ADA1C36F05A}" dt="2024-11-28T15:32:12.589" v="107" actId="1076"/>
          <ac:picMkLst>
            <pc:docMk/>
            <pc:sldMk cId="2935316409" sldId="378"/>
            <ac:picMk id="10" creationId="{C402969D-7403-A232-A9E8-72B0CF3A18CA}"/>
          </ac:picMkLst>
        </pc:picChg>
        <pc:picChg chg="add mod">
          <ac:chgData name="Guest User" userId="S::urn:spo:anon#716f111210b5f8d2d66980a9e70ae9d4cc6d2c2bba71e05056afccd7925506e7::" providerId="AD" clId="Web-{01846954-E76F-C39C-87A8-9ADA1C36F05A}" dt="2024-11-28T15:32:47.339" v="113" actId="14100"/>
          <ac:picMkLst>
            <pc:docMk/>
            <pc:sldMk cId="2935316409" sldId="378"/>
            <ac:picMk id="12" creationId="{41726F63-7282-035E-ABD1-AFA5675A946A}"/>
          </ac:picMkLst>
        </pc:picChg>
      </pc:sldChg>
      <pc:sldChg chg="addSp delSp modSp add replId">
        <pc:chgData name="Guest User" userId="S::urn:spo:anon#716f111210b5f8d2d66980a9e70ae9d4cc6d2c2bba71e05056afccd7925506e7::" providerId="AD" clId="Web-{01846954-E76F-C39C-87A8-9ADA1C36F05A}" dt="2024-11-28T18:45:05.462" v="258" actId="1076"/>
        <pc:sldMkLst>
          <pc:docMk/>
          <pc:sldMk cId="1343915827" sldId="379"/>
        </pc:sldMkLst>
        <pc:spChg chg="mod">
          <ac:chgData name="Guest User" userId="S::urn:spo:anon#716f111210b5f8d2d66980a9e70ae9d4cc6d2c2bba71e05056afccd7925506e7::" providerId="AD" clId="Web-{01846954-E76F-C39C-87A8-9ADA1C36F05A}" dt="2024-11-28T15:34:26.777" v="122" actId="20577"/>
          <ac:spMkLst>
            <pc:docMk/>
            <pc:sldMk cId="1343915827" sldId="379"/>
            <ac:spMk id="3" creationId="{00000000-0000-0000-0000-000000000000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8:37:06.647" v="136"/>
          <ac:spMkLst>
            <pc:docMk/>
            <pc:sldMk cId="1343915827" sldId="379"/>
            <ac:spMk id="6" creationId="{B5855EAA-CB2C-3DAA-E34D-A89961C987F3}"/>
          </ac:spMkLst>
        </pc:spChg>
        <pc:spChg chg="del mod">
          <ac:chgData name="Guest User" userId="S::urn:spo:anon#716f111210b5f8d2d66980a9e70ae9d4cc6d2c2bba71e05056afccd7925506e7::" providerId="AD" clId="Web-{01846954-E76F-C39C-87A8-9ADA1C36F05A}" dt="2024-11-28T18:37:03.943" v="128"/>
          <ac:spMkLst>
            <pc:docMk/>
            <pc:sldMk cId="1343915827" sldId="379"/>
            <ac:spMk id="7" creationId="{936C21AD-332A-7B73-0B78-3A93A144086C}"/>
          </ac:spMkLst>
        </pc:spChg>
        <pc:spChg chg="del mod">
          <ac:chgData name="Guest User" userId="S::urn:spo:anon#716f111210b5f8d2d66980a9e70ae9d4cc6d2c2bba71e05056afccd7925506e7::" providerId="AD" clId="Web-{01846954-E76F-C39C-87A8-9ADA1C36F05A}" dt="2024-11-28T18:37:08.522" v="138"/>
          <ac:spMkLst>
            <pc:docMk/>
            <pc:sldMk cId="1343915827" sldId="379"/>
            <ac:spMk id="8" creationId="{B18ECC10-E735-289B-E137-92821E7E7CA2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8:37:04.162" v="131"/>
          <ac:spMkLst>
            <pc:docMk/>
            <pc:sldMk cId="1343915827" sldId="379"/>
            <ac:spMk id="9" creationId="{B1C42C22-B730-413F-D699-867E5CD767F7}"/>
          </ac:spMkLst>
        </pc:spChg>
        <pc:spChg chg="del mod">
          <ac:chgData name="Guest User" userId="S::urn:spo:anon#716f111210b5f8d2d66980a9e70ae9d4cc6d2c2bba71e05056afccd7925506e7::" providerId="AD" clId="Web-{01846954-E76F-C39C-87A8-9ADA1C36F05A}" dt="2024-11-28T18:37:04.115" v="130"/>
          <ac:spMkLst>
            <pc:docMk/>
            <pc:sldMk cId="1343915827" sldId="379"/>
            <ac:spMk id="11" creationId="{4E589640-7830-6257-83AB-7921BF833423}"/>
          </ac:spMkLst>
        </pc:spChg>
        <pc:spChg chg="add del">
          <ac:chgData name="Guest User" userId="S::urn:spo:anon#716f111210b5f8d2d66980a9e70ae9d4cc6d2c2bba71e05056afccd7925506e7::" providerId="AD" clId="Web-{01846954-E76F-C39C-87A8-9ADA1C36F05A}" dt="2024-11-28T18:37:39.132" v="145"/>
          <ac:spMkLst>
            <pc:docMk/>
            <pc:sldMk cId="1343915827" sldId="379"/>
            <ac:spMk id="13" creationId="{947183FE-2F5E-46B1-BEF6-8E935CF2ABAD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8:37:05.428" v="133"/>
          <ac:spMkLst>
            <pc:docMk/>
            <pc:sldMk cId="1343915827" sldId="379"/>
            <ac:spMk id="14" creationId="{F7B3CFAD-B677-E3B4-4091-3E62287DC6C0}"/>
          </ac:spMkLst>
        </pc:spChg>
        <pc:spChg chg="del">
          <ac:chgData name="Guest User" userId="S::urn:spo:anon#716f111210b5f8d2d66980a9e70ae9d4cc6d2c2bba71e05056afccd7925506e7::" providerId="AD" clId="Web-{01846954-E76F-C39C-87A8-9ADA1C36F05A}" dt="2024-11-28T18:37:04.850" v="132"/>
          <ac:spMkLst>
            <pc:docMk/>
            <pc:sldMk cId="1343915827" sldId="379"/>
            <ac:spMk id="16" creationId="{EF7BD15A-E6EA-6F8A-D4B6-6837FF36E33E}"/>
          </ac:spMkLst>
        </pc:spChg>
        <pc:picChg chg="del">
          <ac:chgData name="Guest User" userId="S::urn:spo:anon#716f111210b5f8d2d66980a9e70ae9d4cc6d2c2bba71e05056afccd7925506e7::" providerId="AD" clId="Web-{01846954-E76F-C39C-87A8-9ADA1C36F05A}" dt="2024-11-28T18:37:02.709" v="124"/>
          <ac:picMkLst>
            <pc:docMk/>
            <pc:sldMk cId="1343915827" sldId="379"/>
            <ac:picMk id="4" creationId="{281FA1D0-785E-D29B-91BC-2CC0521647F2}"/>
          </ac:picMkLst>
        </pc:picChg>
        <pc:picChg chg="add mod">
          <ac:chgData name="Guest User" userId="S::urn:spo:anon#716f111210b5f8d2d66980a9e70ae9d4cc6d2c2bba71e05056afccd7925506e7::" providerId="AD" clId="Web-{01846954-E76F-C39C-87A8-9ADA1C36F05A}" dt="2024-11-28T18:45:05.462" v="258" actId="1076"/>
          <ac:picMkLst>
            <pc:docMk/>
            <pc:sldMk cId="1343915827" sldId="379"/>
            <ac:picMk id="5" creationId="{3E6AE5BC-2338-FABD-461A-B712B57294B4}"/>
          </ac:picMkLst>
        </pc:picChg>
        <pc:picChg chg="del">
          <ac:chgData name="Guest User" userId="S::urn:spo:anon#716f111210b5f8d2d66980a9e70ae9d4cc6d2c2bba71e05056afccd7925506e7::" providerId="AD" clId="Web-{01846954-E76F-C39C-87A8-9ADA1C36F05A}" dt="2024-11-28T18:37:03.818" v="125"/>
          <ac:picMkLst>
            <pc:docMk/>
            <pc:sldMk cId="1343915827" sldId="379"/>
            <ac:picMk id="10" creationId="{C402969D-7403-A232-A9E8-72B0CF3A18CA}"/>
          </ac:picMkLst>
        </pc:picChg>
        <pc:picChg chg="del">
          <ac:chgData name="Guest User" userId="S::urn:spo:anon#716f111210b5f8d2d66980a9e70ae9d4cc6d2c2bba71e05056afccd7925506e7::" providerId="AD" clId="Web-{01846954-E76F-C39C-87A8-9ADA1C36F05A}" dt="2024-11-28T18:36:59.709" v="123"/>
          <ac:picMkLst>
            <pc:docMk/>
            <pc:sldMk cId="1343915827" sldId="379"/>
            <ac:picMk id="12" creationId="{41726F63-7282-035E-ABD1-AFA5675A946A}"/>
          </ac:picMkLst>
        </pc:picChg>
      </pc:sldChg>
      <pc:sldChg chg="addSp delSp modSp add replId">
        <pc:chgData name="Guest User" userId="S::urn:spo:anon#716f111210b5f8d2d66980a9e70ae9d4cc6d2c2bba71e05056afccd7925506e7::" providerId="AD" clId="Web-{01846954-E76F-C39C-87A8-9ADA1C36F05A}" dt="2024-11-28T18:45:43.870" v="261" actId="14100"/>
        <pc:sldMkLst>
          <pc:docMk/>
          <pc:sldMk cId="641779035" sldId="380"/>
        </pc:sldMkLst>
        <pc:spChg chg="add mod">
          <ac:chgData name="Guest User" userId="S::urn:spo:anon#716f111210b5f8d2d66980a9e70ae9d4cc6d2c2bba71e05056afccd7925506e7::" providerId="AD" clId="Web-{01846954-E76F-C39C-87A8-9ADA1C36F05A}" dt="2024-11-28T18:45:43.870" v="261" actId="14100"/>
          <ac:spMkLst>
            <pc:docMk/>
            <pc:sldMk cId="641779035" sldId="380"/>
            <ac:spMk id="4" creationId="{947183FE-2F5E-46B1-BEF6-8E935CF2ABAD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8:42:56.285" v="238" actId="1076"/>
          <ac:spMkLst>
            <pc:docMk/>
            <pc:sldMk cId="641779035" sldId="380"/>
            <ac:spMk id="6" creationId="{76D67DF7-2610-4D12-A2E5-EBDF5D87921D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8:42:56.332" v="239" actId="1076"/>
          <ac:spMkLst>
            <pc:docMk/>
            <pc:sldMk cId="641779035" sldId="380"/>
            <ac:spMk id="7" creationId="{32E31B88-3B65-4B74-B311-E9690A1ADAC1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8:42:56.363" v="240" actId="1076"/>
          <ac:spMkLst>
            <pc:docMk/>
            <pc:sldMk cId="641779035" sldId="380"/>
            <ac:spMk id="8" creationId="{473B1D48-A0A8-47CF-BD9B-C4A8EF94D793}"/>
          </ac:spMkLst>
        </pc:spChg>
        <pc:spChg chg="add mod">
          <ac:chgData name="Guest User" userId="S::urn:spo:anon#716f111210b5f8d2d66980a9e70ae9d4cc6d2c2bba71e05056afccd7925506e7::" providerId="AD" clId="Web-{01846954-E76F-C39C-87A8-9ADA1C36F05A}" dt="2024-11-28T18:43:44.553" v="248" actId="14100"/>
          <ac:spMkLst>
            <pc:docMk/>
            <pc:sldMk cId="641779035" sldId="380"/>
            <ac:spMk id="9" creationId="{56CD2D76-92B0-327B-C2AB-C62AB522E04C}"/>
          </ac:spMkLst>
        </pc:spChg>
        <pc:picChg chg="del">
          <ac:chgData name="Guest User" userId="S::urn:spo:anon#716f111210b5f8d2d66980a9e70ae9d4cc6d2c2bba71e05056afccd7925506e7::" providerId="AD" clId="Web-{01846954-E76F-C39C-87A8-9ADA1C36F05A}" dt="2024-11-28T18:37:52.742" v="151"/>
          <ac:picMkLst>
            <pc:docMk/>
            <pc:sldMk cId="641779035" sldId="380"/>
            <ac:picMk id="5" creationId="{3E6AE5BC-2338-FABD-461A-B712B57294B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8CD9D-103C-4170-88CE-B9ED5A85F182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21B12-308D-4E59-A1BE-7760ADED2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30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921B12-308D-4E59-A1BE-7760ADED21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881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48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962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EEE197-7B3D-420C-8D35-83CAE6B361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solidFill>
            <a:schemeClr val="bg1">
              <a:lumMod val="95000"/>
            </a:schemeClr>
          </a:solidFill>
        </p:spPr>
        <p:txBody>
          <a:bodyPr vert="horz" lIns="457200" tIns="45720" rIns="457200" bIns="45720" rtlCol="0" anchor="ctr">
            <a:noAutofit/>
          </a:bodyPr>
          <a:lstStyle>
            <a:lvl1pPr>
              <a:defRPr lang="en-US" sz="3400" spc="160" baseline="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76191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8BD707-D9CF-40AE-B4C6-C98DA3205C09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12/12/2024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4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endParaRPr lang="en-US" sz="3400" b="0" i="0" spc="160" baseline="0">
              <a:gradFill>
                <a:gsLst>
                  <a:gs pos="0">
                    <a:schemeClr val="tx2"/>
                  </a:gs>
                  <a:gs pos="100000">
                    <a:schemeClr val="tx2"/>
                  </a:gs>
                </a:gsLst>
                <a:lin ang="5400000" scaled="1"/>
              </a:gradFill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0758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/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tabLst>
                <a:tab pos="10579100" algn="l"/>
              </a:tabLst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275347"/>
            <a:ext cx="12192000" cy="1949765"/>
          </a:xfrm>
          <a:prstGeom prst="rect">
            <a:avLst/>
          </a:prstGeom>
        </p:spPr>
        <p:txBody>
          <a:bodyPr vert="horz" lIns="457200" tIns="45720" rIns="45720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88115" y="63161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tabLst>
          <a:tab pos="10579100" algn="l"/>
        </a:tabLst>
        <a:defRPr lang="en-US" sz="3400" b="0" i="0" kern="1200" spc="160" baseline="0" dirty="0">
          <a:gradFill>
            <a:gsLst>
              <a:gs pos="0">
                <a:schemeClr val="tx2"/>
              </a:gs>
              <a:gs pos="100000">
                <a:schemeClr val="tx2"/>
              </a:gs>
            </a:gsLst>
            <a:lin ang="5400000" scaled="1"/>
          </a:gra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1pPr>
      <a:lvl2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0" indent="0" algn="ctr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ctr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3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9F8FC-6C2A-E5F6-210B-79631791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 descr="200+ ảnh làm slide PowerPoint cực đẹp, chuyên nghiệp không ...">
            <a:extLst>
              <a:ext uri="{FF2B5EF4-FFF2-40B4-BE49-F238E27FC236}">
                <a16:creationId xmlns:a16="http://schemas.microsoft.com/office/drawing/2014/main" id="{B85F8A08-CEC9-7590-9A84-6135FBE7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1" y="-95249"/>
            <a:ext cx="12200962" cy="6970057"/>
          </a:xfrm>
          <a:prstGeom prst="rect">
            <a:avLst/>
          </a:prstGeom>
        </p:spPr>
      </p:pic>
      <p:pic>
        <p:nvPicPr>
          <p:cNvPr id="5" name="Picture 4" descr="A yellow and grey sign with white squares and black text&#10;&#10;Description automatically generated">
            <a:extLst>
              <a:ext uri="{FF2B5EF4-FFF2-40B4-BE49-F238E27FC236}">
                <a16:creationId xmlns:a16="http://schemas.microsoft.com/office/drawing/2014/main" id="{6A0D3591-6EEC-8A21-920B-F22CF834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1" y="862853"/>
            <a:ext cx="10497012" cy="4784912"/>
          </a:xfrm>
          <a:prstGeom prst="rect">
            <a:avLst/>
          </a:prstGeom>
        </p:spPr>
      </p:pic>
      <p:sp>
        <p:nvSpPr>
          <p:cNvPr id="11" name="Rectangle 10" descr="TRỰC QUAN HÓA DỮ LIỆU VỚI​">
            <a:extLst>
              <a:ext uri="{FF2B5EF4-FFF2-40B4-BE49-F238E27FC236}">
                <a16:creationId xmlns:a16="http://schemas.microsoft.com/office/drawing/2014/main" id="{94968DA4-EDDC-6739-FAF8-EAA73ABD4F17}"/>
              </a:ext>
            </a:extLst>
          </p:cNvPr>
          <p:cNvSpPr/>
          <p:nvPr/>
        </p:nvSpPr>
        <p:spPr>
          <a:xfrm>
            <a:off x="652468" y="859971"/>
            <a:ext cx="8087001" cy="1030794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Segoe UI"/>
              </a:rPr>
              <a:t>TRỰC QUAN HÓA DỮ LIỆU </a:t>
            </a:r>
            <a:r>
              <a:rPr lang="en-US" sz="4000" b="1">
                <a:solidFill>
                  <a:srgbClr val="000000"/>
                </a:solidFill>
                <a:latin typeface="Times New Roman"/>
                <a:cs typeface="Segoe UI"/>
              </a:rPr>
              <a:t>VỚI</a:t>
            </a:r>
            <a:endParaRPr lang="en-US" sz="4000" b="1" i="0" u="none" strike="sng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Segoe 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B31C66-4811-DD23-805E-7988752A1DD6}"/>
              </a:ext>
            </a:extLst>
          </p:cNvPr>
          <p:cNvSpPr/>
          <p:nvPr/>
        </p:nvSpPr>
        <p:spPr>
          <a:xfrm>
            <a:off x="650307" y="3257304"/>
            <a:ext cx="5978758" cy="970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GV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phụ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trách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- Ngô Thị Ngọc Bích​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                           - Nguyễn Huy Quang​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41015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Hình ảnh 3" descr="Ảnh có chứa văn bản, hàng, biểu đồ, Sơ đồ&#10;&#10;Mô tả được tự động tạo">
            <a:extLst>
              <a:ext uri="{FF2B5EF4-FFF2-40B4-BE49-F238E27FC236}">
                <a16:creationId xmlns:a16="http://schemas.microsoft.com/office/drawing/2014/main" id="{FE918E4B-20C8-9874-268F-32723782E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083971"/>
            <a:ext cx="11440439" cy="5232853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BE08098-40CD-1AEE-888D-FDBB8D8F61D9}"/>
              </a:ext>
            </a:extLst>
          </p:cNvPr>
          <p:cNvSpPr/>
          <p:nvPr/>
        </p:nvSpPr>
        <p:spPr>
          <a:xfrm>
            <a:off x="544" y="428825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LOESS</a:t>
            </a:r>
          </a:p>
        </p:txBody>
      </p:sp>
    </p:spTree>
    <p:extLst>
      <p:ext uri="{BB962C8B-B14F-4D97-AF65-F5344CB8AC3E}">
        <p14:creationId xmlns:p14="http://schemas.microsoft.com/office/powerpoint/2010/main" val="387609762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74747C59-B868-B6C8-6DEE-6E0299D6906B}"/>
              </a:ext>
            </a:extLst>
          </p:cNvPr>
          <p:cNvSpPr txBox="1"/>
          <p:nvPr/>
        </p:nvSpPr>
        <p:spPr>
          <a:xfrm>
            <a:off x="3522626" y="954128"/>
            <a:ext cx="8224928" cy="60631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b="0">
                <a:solidFill>
                  <a:srgbClr val="0000FF"/>
                </a:solidFill>
                <a:effectLst/>
                <a:latin typeface="Consolas"/>
              </a:rPr>
              <a:t>library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tidyverse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vi-VN"/>
          </a:p>
          <a:p>
            <a:r>
              <a:rPr lang="en-US" sz="1100" b="0">
                <a:solidFill>
                  <a:srgbClr val="0000FF"/>
                </a:solidFill>
                <a:effectLst/>
                <a:latin typeface="Consolas"/>
              </a:rPr>
              <a:t>library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ggplot2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gridExtra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 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Thư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viện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để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kết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hợp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các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đồ</a:t>
            </a:r>
            <a:endParaRPr lang="en-US" err="1">
              <a:latin typeface="Consolas"/>
            </a:endParaRPr>
          </a:p>
          <a:p>
            <a:br>
              <a:rPr lang="en-US"/>
            </a:b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$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$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>
              <a:cs typeface="Segoe UI"/>
            </a:endParaRPr>
          </a:p>
          <a:p>
            <a:endParaRPr lang="en-US" sz="1100">
              <a:solidFill>
                <a:srgbClr val="000000"/>
              </a:solidFill>
              <a:latin typeface="Consolas"/>
            </a:endParaRPr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Lọc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dữ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liệu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theo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phạm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vi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ngày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mong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muốn</a:t>
            </a:r>
            <a:endParaRPr lang="en-US" err="1"/>
          </a:p>
          <a:p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|&gt;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filter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"2008/12/31"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&amp;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"2010/01/10"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</a:t>
            </a:r>
            <a:endParaRPr lang="en-US"/>
          </a:p>
          <a:p>
            <a:endParaRPr lang="en-US" sz="1100">
              <a:solidFill>
                <a:srgbClr val="000000"/>
              </a:solidFill>
              <a:latin typeface="Consolas"/>
            </a:endParaRPr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đồ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1: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sử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dụng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 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cubic spline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 </a:t>
            </a:r>
            <a:r>
              <a:rPr lang="en-US" sz="1100" b="0">
                <a:solidFill>
                  <a:srgbClr val="008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bs </a:t>
            </a:r>
            <a:r>
              <a:rPr lang="en-US" sz="1100" b="0">
                <a:solidFill>
                  <a:srgbClr val="008000"/>
                </a:solidFill>
                <a:effectLst/>
                <a:latin typeface="Consolas"/>
              </a:rPr>
              <a:t>= "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cr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")</a:t>
            </a:r>
            <a:endParaRPr lang="en-US"/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plot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ggplot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1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mapping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close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+ 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geom_line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+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geom_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smooth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"gam"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k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bs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err="1">
                <a:solidFill>
                  <a:srgbClr val="A31515"/>
                </a:solidFill>
                <a:latin typeface="Consolas"/>
              </a:rPr>
              <a:t>cr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TRUE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level = 0.95,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blue"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+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labs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Date"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Dow Jones Industrial Average"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+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theme_bw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() +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theme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element_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title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element_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+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ggtitle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"cubic spline"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 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Chú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thích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đồ</a:t>
            </a:r>
            <a:endParaRPr lang="en-US" err="1"/>
          </a:p>
          <a:p>
            <a:endParaRPr lang="en-US"/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đồ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2: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sử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dụng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 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B-spline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 (bs = "bs")</a:t>
            </a:r>
            <a:endParaRPr lang="en-US"/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plot_tp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ggplot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mapping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close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+ 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geom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_line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() +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geom_smooth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"gam"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k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bs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"bs"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TRUE, level = 0.95,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red"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+ 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labs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"Date"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Dow Jones Industrial Average"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+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theme_bw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() + 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theme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element_text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),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title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element_text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/>
              </a:rPr>
              <a:t>20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+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ggtitle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"B-spline"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 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Chú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thích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đồ</a:t>
            </a:r>
            <a:endParaRPr lang="en-US" err="1"/>
          </a:p>
          <a:p>
            <a:endParaRPr lang="en-US" sz="1100">
              <a:solidFill>
                <a:srgbClr val="008000"/>
              </a:solidFill>
              <a:latin typeface="Consolas"/>
            </a:endParaRPr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Kết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hợp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2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đồ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vào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một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hàng</a:t>
            </a:r>
            <a:endParaRPr lang="en-US" err="1"/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grid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arrange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plot_cr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plot_tp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ncol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>
              <a:cs typeface="Segoe UI"/>
            </a:endParaRPr>
          </a:p>
        </p:txBody>
      </p:sp>
      <p:sp>
        <p:nvSpPr>
          <p:cNvPr id="9" name="Flowchart: Process 5">
            <a:extLst>
              <a:ext uri="{FF2B5EF4-FFF2-40B4-BE49-F238E27FC236}">
                <a16:creationId xmlns:a16="http://schemas.microsoft.com/office/drawing/2014/main" id="{805B5DBD-261D-B22C-5CF0-52203599FC14}"/>
              </a:ext>
            </a:extLst>
          </p:cNvPr>
          <p:cNvSpPr/>
          <p:nvPr/>
        </p:nvSpPr>
        <p:spPr>
          <a:xfrm>
            <a:off x="1082004" y="2721587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1" name="Arrow: Right 6">
            <a:extLst>
              <a:ext uri="{FF2B5EF4-FFF2-40B4-BE49-F238E27FC236}">
                <a16:creationId xmlns:a16="http://schemas.microsoft.com/office/drawing/2014/main" id="{DF77F3FC-33C9-9803-FFC6-471FAF441B07}"/>
              </a:ext>
            </a:extLst>
          </p:cNvPr>
          <p:cNvSpPr/>
          <p:nvPr/>
        </p:nvSpPr>
        <p:spPr>
          <a:xfrm rot="5400000">
            <a:off x="1447657" y="3283918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lowchart: Process 7">
            <a:extLst>
              <a:ext uri="{FF2B5EF4-FFF2-40B4-BE49-F238E27FC236}">
                <a16:creationId xmlns:a16="http://schemas.microsoft.com/office/drawing/2014/main" id="{23FCCFC8-B618-09C6-45A1-4AEC793600BA}"/>
              </a:ext>
            </a:extLst>
          </p:cNvPr>
          <p:cNvSpPr/>
          <p:nvPr/>
        </p:nvSpPr>
        <p:spPr>
          <a:xfrm>
            <a:off x="540657" y="3821575"/>
            <a:ext cx="2292932" cy="1202591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sau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Values: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Close</a:t>
            </a:r>
            <a:r>
              <a:rPr lang="en-US" sz="1600" b="0">
                <a:solidFill>
                  <a:srgbClr val="008000"/>
                </a:solidFill>
                <a:effectLst/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Date </a:t>
            </a:r>
            <a:endParaRPr lang="en-US" sz="16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5" name="Arrow: Right 9">
            <a:extLst>
              <a:ext uri="{FF2B5EF4-FFF2-40B4-BE49-F238E27FC236}">
                <a16:creationId xmlns:a16="http://schemas.microsoft.com/office/drawing/2014/main" id="{02A815DA-F717-24AC-DC9C-861CB942A937}"/>
              </a:ext>
            </a:extLst>
          </p:cNvPr>
          <p:cNvSpPr/>
          <p:nvPr/>
        </p:nvSpPr>
        <p:spPr>
          <a:xfrm rot="5400000">
            <a:off x="1454933" y="5124353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lowchart: Process 10">
            <a:extLst>
              <a:ext uri="{FF2B5EF4-FFF2-40B4-BE49-F238E27FC236}">
                <a16:creationId xmlns:a16="http://schemas.microsoft.com/office/drawing/2014/main" id="{37625FE7-910D-231C-7341-F4D29A5E4D57}"/>
              </a:ext>
            </a:extLst>
          </p:cNvPr>
          <p:cNvSpPr/>
          <p:nvPr/>
        </p:nvSpPr>
        <p:spPr>
          <a:xfrm>
            <a:off x="542802" y="5757421"/>
            <a:ext cx="2292932" cy="99088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9" name="Flowchart: Process 4">
            <a:extLst>
              <a:ext uri="{FF2B5EF4-FFF2-40B4-BE49-F238E27FC236}">
                <a16:creationId xmlns:a16="http://schemas.microsoft.com/office/drawing/2014/main" id="{24D60C89-B06E-62EA-085C-BDCFBED8CE61}"/>
              </a:ext>
            </a:extLst>
          </p:cNvPr>
          <p:cNvSpPr/>
          <p:nvPr/>
        </p:nvSpPr>
        <p:spPr>
          <a:xfrm>
            <a:off x="185150" y="976252"/>
            <a:ext cx="3021878" cy="15449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Đọc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dow_jones_industrial</a:t>
            </a:r>
            <a:r>
              <a:rPr lang="en-US">
                <a:solidFill>
                  <a:schemeClr val="tx1"/>
                </a:solidFill>
                <a:latin typeface="Times New Roman"/>
                <a:cs typeface="Segoe UI"/>
              </a:rPr>
              <a:t>.csv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Power BI,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vẽ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vùng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tin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cậy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xu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hướng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giá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đóng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cửa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cổ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phiếu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(close).</a:t>
            </a:r>
          </a:p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0" name="Flowchart: Process 4">
            <a:extLst>
              <a:ext uri="{FF2B5EF4-FFF2-40B4-BE49-F238E27FC236}">
                <a16:creationId xmlns:a16="http://schemas.microsoft.com/office/drawing/2014/main" id="{9947F361-10FA-D7CF-EEEA-CE076671E3F8}"/>
              </a:ext>
            </a:extLst>
          </p:cNvPr>
          <p:cNvSpPr/>
          <p:nvPr/>
        </p:nvSpPr>
        <p:spPr>
          <a:xfrm>
            <a:off x="9038863" y="3383204"/>
            <a:ext cx="2707402" cy="183523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# bs = "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cr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" - cubic spline,</a:t>
            </a:r>
            <a:endParaRPr lang="vi-VN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# bs =  "bs" - B-spline, </a:t>
            </a:r>
            <a:endParaRPr lang="vi-VN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# bs = "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tp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" - Thin plate regression spline, </a:t>
            </a:r>
            <a:endParaRPr lang="vi-VN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# bs = "</a:t>
            </a:r>
            <a:r>
              <a:rPr lang="en-US" err="1">
                <a:solidFill>
                  <a:schemeClr val="tx1"/>
                </a:solidFill>
                <a:ea typeface="+mn-lt"/>
                <a:cs typeface="+mn-lt"/>
              </a:rPr>
              <a:t>gp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" - </a:t>
            </a:r>
            <a:endParaRPr lang="vi-VN">
              <a:solidFill>
                <a:schemeClr val="tx1"/>
              </a:solidFill>
              <a:cs typeface="Segoe UI"/>
            </a:endParaRPr>
          </a:p>
          <a:p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Gaussian process spline</a:t>
            </a:r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6419308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Hình ảnh 5" descr="Ảnh có chứa văn bản, Sơ đồ, biểu đồ, hàng&#10;&#10;Mô tả được tự động tạo">
            <a:extLst>
              <a:ext uri="{FF2B5EF4-FFF2-40B4-BE49-F238E27FC236}">
                <a16:creationId xmlns:a16="http://schemas.microsoft.com/office/drawing/2014/main" id="{1E1AC5A6-B66C-0925-E604-F6941B72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9" y="1182553"/>
            <a:ext cx="11743152" cy="5484537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D7C98CD5-ECB7-A898-4E68-1C2CA98B0B16}"/>
              </a:ext>
            </a:extLst>
          </p:cNvPr>
          <p:cNvSpPr/>
          <p:nvPr/>
        </p:nvSpPr>
        <p:spPr>
          <a:xfrm>
            <a:off x="544" y="428825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SPLINE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901503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74747C59-B868-B6C8-6DEE-6E0299D6906B}"/>
              </a:ext>
            </a:extLst>
          </p:cNvPr>
          <p:cNvSpPr txBox="1"/>
          <p:nvPr/>
        </p:nvSpPr>
        <p:spPr>
          <a:xfrm>
            <a:off x="3522626" y="954128"/>
            <a:ext cx="8224928" cy="57708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b="0">
                <a:solidFill>
                  <a:srgbClr val="0000FF"/>
                </a:solidFill>
                <a:effectLst/>
                <a:latin typeface="Consolas"/>
              </a:rPr>
              <a:t>library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tidyverse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vi-VN"/>
          </a:p>
          <a:p>
            <a:r>
              <a:rPr lang="en-US" sz="1100" b="0">
                <a:solidFill>
                  <a:srgbClr val="0000FF"/>
                </a:solidFill>
                <a:effectLst/>
                <a:latin typeface="Consolas"/>
              </a:rPr>
              <a:t>library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ggplot2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gridExtra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  <a:p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Assuming dataset is already loaded and 'date' is already in Date format</a:t>
            </a:r>
            <a:endParaRPr lang="en-US"/>
          </a:p>
          <a:p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$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$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/>
          </a:p>
          <a:p>
            <a:endParaRPr lang="en-US"/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Filter data</a:t>
            </a:r>
            <a:endParaRPr lang="en-US"/>
          </a:p>
          <a:p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|&gt;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filter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"2008/12/31"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&amp;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"2010/01/10"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</a:t>
            </a:r>
            <a:endParaRPr lang="en-US"/>
          </a:p>
          <a:p>
            <a:br>
              <a:rPr lang="en-US"/>
            </a:br>
            <a:r>
              <a:rPr lang="en-US" sz="1100">
                <a:solidFill>
                  <a:srgbClr val="008000"/>
                </a:solidFill>
                <a:latin typeface="Consolas"/>
              </a:rPr>
              <a:t># Create a function to generate the plot for each k value</a:t>
            </a:r>
            <a:endParaRPr lang="en-US">
              <a:cs typeface="Segoe UI"/>
            </a:endParaRPr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create_plot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k_value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{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ggplot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1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mapping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close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+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geom_line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+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geom_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smooth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"gam"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k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k_value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bs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err="1">
                <a:solidFill>
                  <a:srgbClr val="A31515"/>
                </a:solidFill>
                <a:latin typeface="Consolas"/>
              </a:rPr>
              <a:t>cr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 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TRUE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level = 0.95,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blue"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+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labs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Date"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DJI Average"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+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theme_bw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() +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theme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element_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  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title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element_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+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ggtitle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paste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"k ="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k_value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}</a:t>
            </a:r>
            <a:endParaRPr lang="en-US"/>
          </a:p>
          <a:p>
            <a:endParaRPr lang="en-US"/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Generate the four plots for k = 3, 5, 10, 30</a:t>
            </a:r>
            <a:endParaRPr lang="en-US"/>
          </a:p>
          <a:p>
            <a:r>
              <a:rPr lang="en-US" sz="1100">
                <a:solidFill>
                  <a:srgbClr val="001080"/>
                </a:solidFill>
                <a:latin typeface="Consolas"/>
              </a:rPr>
              <a:t>plot_k3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create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plot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3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001080"/>
                </a:solidFill>
                <a:latin typeface="Consolas"/>
              </a:rPr>
              <a:t>plot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k5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create_plot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001080"/>
                </a:solidFill>
                <a:latin typeface="Consolas"/>
              </a:rPr>
              <a:t>plot_k10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create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plot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001080"/>
                </a:solidFill>
                <a:latin typeface="Consolas"/>
              </a:rPr>
              <a:t>plot_k30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create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plot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30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  <a:p>
            <a:br>
              <a:rPr lang="en-US"/>
            </a:br>
            <a:r>
              <a:rPr lang="en-US" sz="1100">
                <a:solidFill>
                  <a:srgbClr val="008000"/>
                </a:solidFill>
                <a:latin typeface="Consolas"/>
              </a:rPr>
              <a:t># Arrange all the plots in a 2x2 grid</a:t>
            </a:r>
            <a:endParaRPr lang="en-US">
              <a:cs typeface="Segoe UI"/>
            </a:endParaRPr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grid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arrange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plot_k3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plot_k5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plot_k10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plot_k30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ncol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/>
          </a:p>
        </p:txBody>
      </p:sp>
      <p:sp>
        <p:nvSpPr>
          <p:cNvPr id="9" name="Flowchart: Process 5">
            <a:extLst>
              <a:ext uri="{FF2B5EF4-FFF2-40B4-BE49-F238E27FC236}">
                <a16:creationId xmlns:a16="http://schemas.microsoft.com/office/drawing/2014/main" id="{805B5DBD-261D-B22C-5CF0-52203599FC14}"/>
              </a:ext>
            </a:extLst>
          </p:cNvPr>
          <p:cNvSpPr/>
          <p:nvPr/>
        </p:nvSpPr>
        <p:spPr>
          <a:xfrm>
            <a:off x="1082004" y="2721587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1" name="Arrow: Right 6">
            <a:extLst>
              <a:ext uri="{FF2B5EF4-FFF2-40B4-BE49-F238E27FC236}">
                <a16:creationId xmlns:a16="http://schemas.microsoft.com/office/drawing/2014/main" id="{DF77F3FC-33C9-9803-FFC6-471FAF441B07}"/>
              </a:ext>
            </a:extLst>
          </p:cNvPr>
          <p:cNvSpPr/>
          <p:nvPr/>
        </p:nvSpPr>
        <p:spPr>
          <a:xfrm rot="5400000">
            <a:off x="1447657" y="3283918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lowchart: Process 7">
            <a:extLst>
              <a:ext uri="{FF2B5EF4-FFF2-40B4-BE49-F238E27FC236}">
                <a16:creationId xmlns:a16="http://schemas.microsoft.com/office/drawing/2014/main" id="{23FCCFC8-B618-09C6-45A1-4AEC793600BA}"/>
              </a:ext>
            </a:extLst>
          </p:cNvPr>
          <p:cNvSpPr/>
          <p:nvPr/>
        </p:nvSpPr>
        <p:spPr>
          <a:xfrm>
            <a:off x="540657" y="3821575"/>
            <a:ext cx="2292932" cy="1202591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sau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Values: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Close</a:t>
            </a:r>
            <a:r>
              <a:rPr lang="en-US" sz="1600" b="0">
                <a:solidFill>
                  <a:srgbClr val="008000"/>
                </a:solidFill>
                <a:effectLst/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Date </a:t>
            </a:r>
            <a:endParaRPr lang="en-US" sz="16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5" name="Arrow: Right 9">
            <a:extLst>
              <a:ext uri="{FF2B5EF4-FFF2-40B4-BE49-F238E27FC236}">
                <a16:creationId xmlns:a16="http://schemas.microsoft.com/office/drawing/2014/main" id="{02A815DA-F717-24AC-DC9C-861CB942A937}"/>
              </a:ext>
            </a:extLst>
          </p:cNvPr>
          <p:cNvSpPr/>
          <p:nvPr/>
        </p:nvSpPr>
        <p:spPr>
          <a:xfrm rot="5400000">
            <a:off x="1454933" y="5124353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lowchart: Process 10">
            <a:extLst>
              <a:ext uri="{FF2B5EF4-FFF2-40B4-BE49-F238E27FC236}">
                <a16:creationId xmlns:a16="http://schemas.microsoft.com/office/drawing/2014/main" id="{37625FE7-910D-231C-7341-F4D29A5E4D57}"/>
              </a:ext>
            </a:extLst>
          </p:cNvPr>
          <p:cNvSpPr/>
          <p:nvPr/>
        </p:nvSpPr>
        <p:spPr>
          <a:xfrm>
            <a:off x="542802" y="5757421"/>
            <a:ext cx="2292932" cy="99088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9" name="Flowchart: Process 4">
            <a:extLst>
              <a:ext uri="{FF2B5EF4-FFF2-40B4-BE49-F238E27FC236}">
                <a16:creationId xmlns:a16="http://schemas.microsoft.com/office/drawing/2014/main" id="{24D60C89-B06E-62EA-085C-BDCFBED8CE61}"/>
              </a:ext>
            </a:extLst>
          </p:cNvPr>
          <p:cNvSpPr/>
          <p:nvPr/>
        </p:nvSpPr>
        <p:spPr>
          <a:xfrm>
            <a:off x="185150" y="976252"/>
            <a:ext cx="3021878" cy="15449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Đọc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dow_jones_industrial</a:t>
            </a:r>
            <a:r>
              <a:rPr lang="en-US">
                <a:solidFill>
                  <a:schemeClr val="tx1"/>
                </a:solidFill>
                <a:latin typeface="Times New Roman"/>
                <a:cs typeface="Segoe UI"/>
              </a:rPr>
              <a:t>.csv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Power BI,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vẽ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vùng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tin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cậy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xu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hướng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giá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đóng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cửa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cổ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phiếu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(close).</a:t>
            </a:r>
          </a:p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295506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5" name="Hình ảnh 4" descr="Ảnh có chứa văn bản, biểu đồ, hàng, Sơ đồ&#10;&#10;Mô tả được tự động tạo">
            <a:extLst>
              <a:ext uri="{FF2B5EF4-FFF2-40B4-BE49-F238E27FC236}">
                <a16:creationId xmlns:a16="http://schemas.microsoft.com/office/drawing/2014/main" id="{AA8D9535-E3FC-5735-C83A-71CBF0603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81754"/>
            <a:ext cx="11817049" cy="55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36564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74747C59-B868-B6C8-6DEE-6E0299D6906B}"/>
              </a:ext>
            </a:extLst>
          </p:cNvPr>
          <p:cNvSpPr txBox="1"/>
          <p:nvPr/>
        </p:nvSpPr>
        <p:spPr>
          <a:xfrm>
            <a:off x="3512188" y="1643059"/>
            <a:ext cx="8224928" cy="4601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b="0">
                <a:solidFill>
                  <a:srgbClr val="0000FF"/>
                </a:solidFill>
                <a:effectLst/>
                <a:latin typeface="Consolas"/>
              </a:rPr>
              <a:t>library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ggplot2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vi-VN"/>
          </a:p>
          <a:p>
            <a:r>
              <a:rPr lang="en-US" sz="1100">
                <a:solidFill>
                  <a:srgbClr val="0000FF"/>
                </a:solidFill>
                <a:latin typeface="Consolas"/>
              </a:rPr>
              <a:t>library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boot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Xây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dựng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mô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hình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phi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tuyến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tính</a:t>
            </a:r>
            <a:endParaRPr lang="en-US" err="1"/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fit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out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nls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Fuel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tank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capacity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cbind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exp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(-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start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00FF"/>
                </a:solidFill>
                <a:latin typeface="Consolas"/>
              </a:rPr>
              <a:t>list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/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75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algorithm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err="1">
                <a:solidFill>
                  <a:srgbClr val="A31515"/>
                </a:solidFill>
                <a:latin typeface="Consolas"/>
              </a:rPr>
              <a:t>plinear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control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nls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control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maxiter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1000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warnOnly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DD0000"/>
                </a:solidFill>
                <a:latin typeface="Consolas"/>
              </a:rPr>
              <a:t>TRUE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/>
          </a:p>
          <a:p>
            <a:endParaRPr lang="en-US"/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Hàm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bootstrap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để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lấy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mẫu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tính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toán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ước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lượng</a:t>
            </a:r>
            <a:endParaRPr lang="en-US" err="1"/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bootstrap_fn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indices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{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Tạo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một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mẫu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bootstrap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sampled_data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[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indices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]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Xây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dựng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lại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mô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hình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với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mẫu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bootstrap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fit_boot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nls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Fuel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tank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capacity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cbind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exp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(-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*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sampled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start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00FF"/>
                </a:solidFill>
                <a:latin typeface="Consolas"/>
              </a:rPr>
              <a:t>list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/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75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algorithm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 err="1">
                <a:solidFill>
                  <a:srgbClr val="A31515"/>
                </a:solidFill>
                <a:latin typeface="Consolas"/>
              </a:rPr>
              <a:t>plinear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control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nls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control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maxiter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1000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warnOnly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DD0000"/>
                </a:solidFill>
                <a:latin typeface="Consolas"/>
              </a:rPr>
              <a:t>TRUE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)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Trả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về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các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dự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đoán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từ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mô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hình</a:t>
            </a:r>
            <a:endParaRPr lang="en-US" err="1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predict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fit_boot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newdata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frame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62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9" name="Flowchart: Process 5">
            <a:extLst>
              <a:ext uri="{FF2B5EF4-FFF2-40B4-BE49-F238E27FC236}">
                <a16:creationId xmlns:a16="http://schemas.microsoft.com/office/drawing/2014/main" id="{805B5DBD-261D-B22C-5CF0-52203599FC14}"/>
              </a:ext>
            </a:extLst>
          </p:cNvPr>
          <p:cNvSpPr/>
          <p:nvPr/>
        </p:nvSpPr>
        <p:spPr>
          <a:xfrm>
            <a:off x="1082004" y="2721587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1" name="Arrow: Right 6">
            <a:extLst>
              <a:ext uri="{FF2B5EF4-FFF2-40B4-BE49-F238E27FC236}">
                <a16:creationId xmlns:a16="http://schemas.microsoft.com/office/drawing/2014/main" id="{DF77F3FC-33C9-9803-FFC6-471FAF441B07}"/>
              </a:ext>
            </a:extLst>
          </p:cNvPr>
          <p:cNvSpPr/>
          <p:nvPr/>
        </p:nvSpPr>
        <p:spPr>
          <a:xfrm rot="5400000">
            <a:off x="1447657" y="3283918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lowchart: Process 7">
            <a:extLst>
              <a:ext uri="{FF2B5EF4-FFF2-40B4-BE49-F238E27FC236}">
                <a16:creationId xmlns:a16="http://schemas.microsoft.com/office/drawing/2014/main" id="{23FCCFC8-B618-09C6-45A1-4AEC793600BA}"/>
              </a:ext>
            </a:extLst>
          </p:cNvPr>
          <p:cNvSpPr/>
          <p:nvPr/>
        </p:nvSpPr>
        <p:spPr>
          <a:xfrm>
            <a:off x="540657" y="3821575"/>
            <a:ext cx="2292932" cy="1202591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sau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Values: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Close</a:t>
            </a:r>
            <a:r>
              <a:rPr lang="en-US" sz="1600" b="0">
                <a:solidFill>
                  <a:srgbClr val="008000"/>
                </a:solidFill>
                <a:effectLst/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Date </a:t>
            </a:r>
            <a:endParaRPr lang="en-US" sz="16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5" name="Arrow: Right 9">
            <a:extLst>
              <a:ext uri="{FF2B5EF4-FFF2-40B4-BE49-F238E27FC236}">
                <a16:creationId xmlns:a16="http://schemas.microsoft.com/office/drawing/2014/main" id="{02A815DA-F717-24AC-DC9C-861CB942A937}"/>
              </a:ext>
            </a:extLst>
          </p:cNvPr>
          <p:cNvSpPr/>
          <p:nvPr/>
        </p:nvSpPr>
        <p:spPr>
          <a:xfrm rot="5400000">
            <a:off x="1454933" y="5124353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lowchart: Process 10">
            <a:extLst>
              <a:ext uri="{FF2B5EF4-FFF2-40B4-BE49-F238E27FC236}">
                <a16:creationId xmlns:a16="http://schemas.microsoft.com/office/drawing/2014/main" id="{37625FE7-910D-231C-7341-F4D29A5E4D57}"/>
              </a:ext>
            </a:extLst>
          </p:cNvPr>
          <p:cNvSpPr/>
          <p:nvPr/>
        </p:nvSpPr>
        <p:spPr>
          <a:xfrm>
            <a:off x="542802" y="5757421"/>
            <a:ext cx="2292932" cy="99088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9" name="Flowchart: Process 4">
            <a:extLst>
              <a:ext uri="{FF2B5EF4-FFF2-40B4-BE49-F238E27FC236}">
                <a16:creationId xmlns:a16="http://schemas.microsoft.com/office/drawing/2014/main" id="{24D60C89-B06E-62EA-085C-BDCFBED8CE61}"/>
              </a:ext>
            </a:extLst>
          </p:cNvPr>
          <p:cNvSpPr/>
          <p:nvPr/>
        </p:nvSpPr>
        <p:spPr>
          <a:xfrm>
            <a:off x="185150" y="976252"/>
            <a:ext cx="3021878" cy="15449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Đọc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cars93</a:t>
            </a:r>
            <a:r>
              <a:rPr lang="en-US">
                <a:solidFill>
                  <a:schemeClr val="tx1"/>
                </a:solidFill>
                <a:latin typeface="Times New Roman"/>
                <a:cs typeface="Segoe UI"/>
              </a:rPr>
              <a:t>.csv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Power BI.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Xây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dựng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mô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hình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hồi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quy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phi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tuyến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tính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dự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đoán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dung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tích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bình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nhiên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dựa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trên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giá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7735831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74747C59-B868-B6C8-6DEE-6E0299D6906B}"/>
              </a:ext>
            </a:extLst>
          </p:cNvPr>
          <p:cNvSpPr txBox="1"/>
          <p:nvPr/>
        </p:nvSpPr>
        <p:spPr>
          <a:xfrm>
            <a:off x="3407804" y="1173333"/>
            <a:ext cx="8224928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Thực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hiện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bootstrap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với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1000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lần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lặp</a:t>
            </a:r>
            <a:endParaRPr lang="en-US" sz="1100" err="1">
              <a:latin typeface="Consolas"/>
            </a:endParaRPr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set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seed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123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 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Để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có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kết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quả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lặp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lại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được</a:t>
            </a:r>
            <a:endParaRPr lang="en-US" sz="1100" err="1">
              <a:latin typeface="Consolas"/>
            </a:endParaRPr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bootstrap_results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boot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statistic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bootstrap_fn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1000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 sz="1100">
              <a:latin typeface="Consolas"/>
            </a:endParaRPr>
          </a:p>
          <a:p>
            <a:endParaRPr lang="en-US">
              <a:cs typeface="Segoe UI"/>
            </a:endParaRPr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Tính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dải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tin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cậy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95%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từ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kết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quả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bootstrap</a:t>
            </a:r>
            <a:endParaRPr lang="en-US" sz="1100">
              <a:latin typeface="Consolas"/>
            </a:endParaRPr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ci_lower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apply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bootstrap_results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quantile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0.025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 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2.5%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phân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vị</a:t>
            </a:r>
            <a:endParaRPr lang="en-US" sz="1100" err="1">
              <a:latin typeface="Consolas"/>
            </a:endParaRPr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ci_upper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apply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bootstrap_results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quantile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0.975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 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97.5%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phân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vị</a:t>
            </a:r>
            <a:endParaRPr lang="en-US" sz="1100" err="1">
              <a:solidFill>
                <a:srgbClr val="000000"/>
              </a:solidFill>
              <a:latin typeface="Consolas"/>
            </a:endParaRPr>
          </a:p>
          <a:p>
            <a:endParaRPr lang="en-US">
              <a:cs typeface="Segoe UI"/>
            </a:endParaRPr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Tạo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dataframe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cho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dải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tin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cậy</a:t>
            </a:r>
            <a:endParaRPr lang="en-US" sz="1100" err="1">
              <a:latin typeface="Consolas"/>
            </a:endParaRPr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fit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df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&lt;-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frame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62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Fuel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tank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capacity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predict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fit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out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frame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7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62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)),</a:t>
            </a:r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CI_Lower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ci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lower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</a:t>
            </a:r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CI_Upper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ci_upper</a:t>
            </a:r>
            <a:endParaRPr lang="en-US" sz="1100" err="1">
              <a:solidFill>
                <a:srgbClr val="000000"/>
              </a:solidFill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>
              <a:solidFill>
                <a:srgbClr val="000000"/>
              </a:solidFill>
              <a:latin typeface="Segoe UI"/>
              <a:cs typeface="Segoe UI"/>
            </a:endParaRPr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Vẽ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đồ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với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dải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tin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cậy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95%</a:t>
            </a:r>
            <a:endParaRPr lang="en-US" sz="1100">
              <a:solidFill>
                <a:srgbClr val="000000"/>
              </a:solidFill>
              <a:latin typeface="Consolas"/>
            </a:endParaRPr>
          </a:p>
          <a:p>
            <a:r>
              <a:rPr lang="en-US" sz="1100" err="1">
                <a:solidFill>
                  <a:srgbClr val="001080"/>
                </a:solidFill>
                <a:latin typeface="Consolas"/>
              </a:rPr>
              <a:t>ggplot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dataset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Fuel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tank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capacity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+ </a:t>
            </a:r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geom_point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"grey60"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+ </a:t>
            </a:r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geom_line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fit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df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Fuel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tank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capacity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size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"#0072B2"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+</a:t>
            </a:r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geom_ribbon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fit</a:t>
            </a:r>
            <a:r>
              <a:rPr lang="en-US" sz="110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df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aes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Price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ymin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CI_Lower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ymax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CI_Upper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fill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"#0072B2"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alpha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0.2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+  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Thêm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dải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tin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cậy</a:t>
            </a:r>
            <a:endParaRPr lang="en-US" sz="1100" err="1">
              <a:solidFill>
                <a:srgbClr val="000000"/>
              </a:solidFill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scale_x_continuous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"Price (USD)"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breaks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20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40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60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labels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"$20,000"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"$40,000"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"$60,000"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) +</a:t>
            </a: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scale_y_continuous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"Fuel Tank Capacity\n(US gallons)"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+ </a:t>
            </a:r>
            <a:endParaRPr lang="en-US" sz="1100">
              <a:latin typeface="Consolas"/>
            </a:endParaRPr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theme_minimal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()</a:t>
            </a:r>
            <a:endParaRPr lang="en-US"/>
          </a:p>
        </p:txBody>
      </p:sp>
      <p:sp>
        <p:nvSpPr>
          <p:cNvPr id="9" name="Flowchart: Process 5">
            <a:extLst>
              <a:ext uri="{FF2B5EF4-FFF2-40B4-BE49-F238E27FC236}">
                <a16:creationId xmlns:a16="http://schemas.microsoft.com/office/drawing/2014/main" id="{805B5DBD-261D-B22C-5CF0-52203599FC14}"/>
              </a:ext>
            </a:extLst>
          </p:cNvPr>
          <p:cNvSpPr/>
          <p:nvPr/>
        </p:nvSpPr>
        <p:spPr>
          <a:xfrm>
            <a:off x="1082004" y="2721587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1" name="Arrow: Right 6">
            <a:extLst>
              <a:ext uri="{FF2B5EF4-FFF2-40B4-BE49-F238E27FC236}">
                <a16:creationId xmlns:a16="http://schemas.microsoft.com/office/drawing/2014/main" id="{DF77F3FC-33C9-9803-FFC6-471FAF441B07}"/>
              </a:ext>
            </a:extLst>
          </p:cNvPr>
          <p:cNvSpPr/>
          <p:nvPr/>
        </p:nvSpPr>
        <p:spPr>
          <a:xfrm rot="5400000">
            <a:off x="1447657" y="3283918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lowchart: Process 7">
            <a:extLst>
              <a:ext uri="{FF2B5EF4-FFF2-40B4-BE49-F238E27FC236}">
                <a16:creationId xmlns:a16="http://schemas.microsoft.com/office/drawing/2014/main" id="{23FCCFC8-B618-09C6-45A1-4AEC793600BA}"/>
              </a:ext>
            </a:extLst>
          </p:cNvPr>
          <p:cNvSpPr/>
          <p:nvPr/>
        </p:nvSpPr>
        <p:spPr>
          <a:xfrm>
            <a:off x="540657" y="3821575"/>
            <a:ext cx="2292932" cy="1202591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FF0000"/>
              </a:solidFill>
              <a:latin typeface="Times New Roman"/>
            </a:endParaRPr>
          </a:p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sau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Values: </a:t>
            </a:r>
            <a:r>
              <a:rPr lang="en-US" err="1">
                <a:solidFill>
                  <a:srgbClr val="008000"/>
                </a:solidFill>
                <a:latin typeface="Times New Roman"/>
                <a:cs typeface="Times New Roman"/>
              </a:rPr>
              <a:t>Fuel.tank.capacity</a:t>
            </a:r>
            <a:r>
              <a:rPr lang="en-US">
                <a:solidFill>
                  <a:srgbClr val="008000"/>
                </a:solidFill>
                <a:latin typeface="Times New Roman"/>
                <a:cs typeface="Times New Roman"/>
              </a:rPr>
              <a:t>, Price</a:t>
            </a: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16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5" name="Arrow: Right 9">
            <a:extLst>
              <a:ext uri="{FF2B5EF4-FFF2-40B4-BE49-F238E27FC236}">
                <a16:creationId xmlns:a16="http://schemas.microsoft.com/office/drawing/2014/main" id="{02A815DA-F717-24AC-DC9C-861CB942A937}"/>
              </a:ext>
            </a:extLst>
          </p:cNvPr>
          <p:cNvSpPr/>
          <p:nvPr/>
        </p:nvSpPr>
        <p:spPr>
          <a:xfrm rot="5400000">
            <a:off x="1454933" y="5124353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lowchart: Process 10">
            <a:extLst>
              <a:ext uri="{FF2B5EF4-FFF2-40B4-BE49-F238E27FC236}">
                <a16:creationId xmlns:a16="http://schemas.microsoft.com/office/drawing/2014/main" id="{37625FE7-910D-231C-7341-F4D29A5E4D57}"/>
              </a:ext>
            </a:extLst>
          </p:cNvPr>
          <p:cNvSpPr/>
          <p:nvPr/>
        </p:nvSpPr>
        <p:spPr>
          <a:xfrm>
            <a:off x="542802" y="5757421"/>
            <a:ext cx="2292932" cy="99088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9" name="Flowchart: Process 4">
            <a:extLst>
              <a:ext uri="{FF2B5EF4-FFF2-40B4-BE49-F238E27FC236}">
                <a16:creationId xmlns:a16="http://schemas.microsoft.com/office/drawing/2014/main" id="{24D60C89-B06E-62EA-085C-BDCFBED8CE61}"/>
              </a:ext>
            </a:extLst>
          </p:cNvPr>
          <p:cNvSpPr/>
          <p:nvPr/>
        </p:nvSpPr>
        <p:spPr>
          <a:xfrm>
            <a:off x="185150" y="976252"/>
            <a:ext cx="3021878" cy="15449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Đọc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cars93</a:t>
            </a:r>
            <a:r>
              <a:rPr lang="en-US">
                <a:solidFill>
                  <a:schemeClr val="tx1"/>
                </a:solidFill>
                <a:latin typeface="Times New Roman"/>
                <a:cs typeface="Segoe UI"/>
              </a:rPr>
              <a:t>.csv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Power BI.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Xây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dựng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mô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hình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hồi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quy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phi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tuyến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tính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để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dự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đoán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dung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tích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bình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nhiên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dựa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trên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giá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403468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4" name="Hình ảnh 3" descr="Ảnh có chứa văn bản, hàng, biểu đồ, Sơ đồ&#10;&#10;Mô tả được tự động tạo">
            <a:extLst>
              <a:ext uri="{FF2B5EF4-FFF2-40B4-BE49-F238E27FC236}">
                <a16:creationId xmlns:a16="http://schemas.microsoft.com/office/drawing/2014/main" id="{F03DCBDA-9248-6EE0-011D-7DFC4D695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2" y="1251619"/>
            <a:ext cx="11544822" cy="50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715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C175-5C04-ACB8-B74D-786147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Free Google Thank You Slide &amp; PowerPoint Templates">
            <a:extLst>
              <a:ext uri="{FF2B5EF4-FFF2-40B4-BE49-F238E27FC236}">
                <a16:creationId xmlns:a16="http://schemas.microsoft.com/office/drawing/2014/main" id="{FC758832-875D-FCC6-680B-19ACF679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1" y="1682"/>
            <a:ext cx="12200962" cy="68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496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7A2A7-4320-47B5-A8A6-E8299EF5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Free Circuit Board Conductor Tracks photo and picture">
            <a:extLst>
              <a:ext uri="{FF2B5EF4-FFF2-40B4-BE49-F238E27FC236}">
                <a16:creationId xmlns:a16="http://schemas.microsoft.com/office/drawing/2014/main" id="{0837835C-9C84-43A1-BF3C-3FBC15FD4B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409" r="-25" b="3552"/>
          <a:stretch/>
        </p:blipFill>
        <p:spPr bwMode="auto">
          <a:xfrm>
            <a:off x="-3082" y="-34730"/>
            <a:ext cx="12195082" cy="739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698CEC5-EDCC-419F-AC28-0E65D8069E2B}"/>
              </a:ext>
            </a:extLst>
          </p:cNvPr>
          <p:cNvSpPr/>
          <p:nvPr/>
        </p:nvSpPr>
        <p:spPr>
          <a:xfrm>
            <a:off x="0" y="1778694"/>
            <a:ext cx="12192000" cy="33006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semibold"/>
                <a:ea typeface="+mn-ea"/>
                <a:cs typeface="segoe ui semibold"/>
              </a:rPr>
              <a:t>BÀI THỰC HÀNH 6: </a:t>
            </a:r>
            <a:endParaRPr kumimoji="0" lang="en-US" sz="1800" b="1" i="0" u="none" strike="noStrike" kern="1200" cap="none" spc="0" normalizeH="0" baseline="0" noProof="0">
              <a:ln w="12700" cmpd="sng">
                <a:solidFill>
                  <a:srgbClr val="FFC000"/>
                </a:solidFill>
                <a:prstDash val="solid"/>
              </a:ln>
              <a:gradFill>
                <a:gsLst>
                  <a:gs pos="0">
                    <a:srgbClr val="FFC000"/>
                  </a:gs>
                  <a:gs pos="4000">
                    <a:srgbClr val="FFC000">
                      <a:lumMod val="60000"/>
                      <a:lumOff val="40000"/>
                    </a:srgbClr>
                  </a:gs>
                  <a:gs pos="87000">
                    <a:srgbClr val="FFC000">
                      <a:lumMod val="20000"/>
                      <a:lumOff val="80000"/>
                    </a:srgbClr>
                  </a:gs>
                </a:gsLst>
                <a:lin ang="5400000"/>
              </a:gradFill>
              <a:effectLst>
                <a:glow rad="139700">
                  <a:srgbClr val="004568">
                    <a:satMod val="175000"/>
                    <a:alpha val="40000"/>
                  </a:srgbClr>
                </a:glow>
              </a:effectLst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Semibold"/>
                <a:ea typeface="+mn-ea"/>
                <a:cs typeface="Segoe UI Semibold"/>
              </a:rPr>
              <a:t>TRỰC</a:t>
            </a:r>
            <a:r>
              <a:rPr kumimoji="0" lang="en-US" sz="4800" b="1" i="0" u="none" strike="noStrike" kern="1200" cap="none" spc="0" normalizeH="0" noProof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 Semibold"/>
                <a:ea typeface="+mn-ea"/>
                <a:cs typeface="Segoe UI Semibold"/>
              </a:rPr>
              <a:t> QUAN HÓA </a:t>
            </a:r>
            <a:r>
              <a:rPr lang="en-US" sz="4800" b="1" noProof="0">
                <a:ln w="12700" cmpd="sng">
                  <a:solidFill>
                    <a:srgbClr val="FFC000"/>
                  </a:solidFill>
                  <a:prstDash val="solid"/>
                </a:ln>
                <a:gradFill>
                  <a:gsLst>
                    <a:gs pos="0">
                      <a:srgbClr val="FFC000"/>
                    </a:gs>
                    <a:gs pos="4000">
                      <a:srgbClr val="FFC000">
                        <a:lumMod val="60000"/>
                        <a:lumOff val="40000"/>
                      </a:srgbClr>
                    </a:gs>
                    <a:gs pos="87000">
                      <a:srgbClr val="FFC000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>
                  <a:glow rad="139700">
                    <a:srgbClr val="004568">
                      <a:satMod val="175000"/>
                      <a:alpha val="40000"/>
                    </a:srgbClr>
                  </a:glow>
                </a:effectLst>
                <a:latin typeface="Segoe UI Semibold"/>
                <a:cs typeface="Segoe UI Semibold"/>
              </a:rPr>
              <a:t>SỰ KHÔNG CHẮC CHẮN</a:t>
            </a:r>
            <a:endParaRPr kumimoji="0" lang="en-US" sz="4800" b="1" i="0" u="none" strike="noStrike" kern="1200" cap="none" spc="0" normalizeH="0" baseline="0" noProof="0">
              <a:ln w="12700" cmpd="sng">
                <a:solidFill>
                  <a:srgbClr val="FFC000"/>
                </a:solidFill>
                <a:prstDash val="solid"/>
              </a:ln>
              <a:gradFill>
                <a:gsLst>
                  <a:gs pos="0">
                    <a:srgbClr val="FFC000"/>
                  </a:gs>
                  <a:gs pos="4000">
                    <a:srgbClr val="FFC000">
                      <a:lumMod val="60000"/>
                      <a:lumOff val="40000"/>
                    </a:srgbClr>
                  </a:gs>
                  <a:gs pos="87000">
                    <a:srgbClr val="FFC000">
                      <a:lumMod val="20000"/>
                      <a:lumOff val="80000"/>
                    </a:srgbClr>
                  </a:gs>
                </a:gsLst>
                <a:lin ang="5400000"/>
              </a:gradFill>
              <a:effectLst>
                <a:glow rad="139700">
                  <a:srgbClr val="004568">
                    <a:satMod val="175000"/>
                    <a:alpha val="40000"/>
                  </a:srgbClr>
                </a:glow>
              </a:effectLst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57200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7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279749"/>
            <a:ext cx="12192000" cy="4578251"/>
            <a:chOff x="0" y="-47625"/>
            <a:chExt cx="4816593" cy="18086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61067"/>
            </a:xfrm>
            <a:custGeom>
              <a:avLst/>
              <a:gdLst/>
              <a:ahLst/>
              <a:cxnLst/>
              <a:rect l="l" t="t" r="r" b="b"/>
              <a:pathLst>
                <a:path w="4816592" h="1761067">
                  <a:moveTo>
                    <a:pt x="0" y="0"/>
                  </a:moveTo>
                  <a:lnTo>
                    <a:pt x="4816592" y="0"/>
                  </a:lnTo>
                  <a:lnTo>
                    <a:pt x="4816592" y="1761067"/>
                  </a:lnTo>
                  <a:lnTo>
                    <a:pt x="0" y="1761067"/>
                  </a:lnTo>
                  <a:close/>
                </a:path>
              </a:pathLst>
            </a:custGeom>
            <a:solidFill>
              <a:srgbClr val="FAF3E0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80869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marL="0" marR="0" lvl="0" indent="0" algn="ctr" defTabSz="609630" rtl="0" eaLnBrk="1" fontAlgn="auto" latinLnBrk="0" hangingPunct="1">
                <a:lnSpc>
                  <a:spcPts val="186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211885"/>
            <a:ext cx="12192000" cy="5833140"/>
            <a:chOff x="0" y="0"/>
            <a:chExt cx="30705380" cy="11666279"/>
          </a:xfrm>
        </p:grpSpPr>
        <p:sp>
          <p:nvSpPr>
            <p:cNvPr id="9" name="Freeform 9"/>
            <p:cNvSpPr/>
            <p:nvPr/>
          </p:nvSpPr>
          <p:spPr>
            <a:xfrm rot="5400000">
              <a:off x="1983316" y="-1983316"/>
              <a:ext cx="11609209" cy="15575841"/>
            </a:xfrm>
            <a:custGeom>
              <a:avLst/>
              <a:gdLst/>
              <a:ahLst/>
              <a:cxnLst/>
              <a:rect l="l" t="t" r="r" b="b"/>
              <a:pathLst>
                <a:path w="11609209" h="15575841">
                  <a:moveTo>
                    <a:pt x="0" y="0"/>
                  </a:moveTo>
                  <a:lnTo>
                    <a:pt x="11609209" y="0"/>
                  </a:lnTo>
                  <a:lnTo>
                    <a:pt x="11609209" y="15575841"/>
                  </a:lnTo>
                  <a:lnTo>
                    <a:pt x="0" y="155758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t="-5899" r="-491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 10"/>
            <p:cNvSpPr/>
            <p:nvPr/>
          </p:nvSpPr>
          <p:spPr>
            <a:xfrm rot="5400000">
              <a:off x="17267131" y="-1771970"/>
              <a:ext cx="11666279" cy="15210219"/>
            </a:xfrm>
            <a:custGeom>
              <a:avLst/>
              <a:gdLst/>
              <a:ahLst/>
              <a:cxnLst/>
              <a:rect l="l" t="t" r="r" b="b"/>
              <a:pathLst>
                <a:path w="11666279" h="15210219">
                  <a:moveTo>
                    <a:pt x="0" y="0"/>
                  </a:moveTo>
                  <a:lnTo>
                    <a:pt x="11666279" y="0"/>
                  </a:lnTo>
                  <a:lnTo>
                    <a:pt x="11666279" y="15210219"/>
                  </a:lnTo>
                  <a:lnTo>
                    <a:pt x="0" y="15210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b="-8445"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 rot="-332389">
            <a:off x="6022749" y="1072961"/>
            <a:ext cx="5688501" cy="6091807"/>
          </a:xfrm>
          <a:custGeom>
            <a:avLst/>
            <a:gdLst/>
            <a:ahLst/>
            <a:cxnLst/>
            <a:rect l="l" t="t" r="r" b="b"/>
            <a:pathLst>
              <a:path w="8532752" h="12064303">
                <a:moveTo>
                  <a:pt x="0" y="0"/>
                </a:moveTo>
                <a:lnTo>
                  <a:pt x="8532753" y="0"/>
                </a:lnTo>
                <a:lnTo>
                  <a:pt x="8532753" y="12064303"/>
                </a:lnTo>
                <a:lnTo>
                  <a:pt x="0" y="12064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9" name="Group 17">
            <a:extLst>
              <a:ext uri="{FF2B5EF4-FFF2-40B4-BE49-F238E27FC236}">
                <a16:creationId xmlns:a16="http://schemas.microsoft.com/office/drawing/2014/main" id="{39ADE6F6-8945-41C9-9592-7635B6F96DCA}"/>
              </a:ext>
            </a:extLst>
          </p:cNvPr>
          <p:cNvGrpSpPr/>
          <p:nvPr/>
        </p:nvGrpSpPr>
        <p:grpSpPr>
          <a:xfrm>
            <a:off x="6678221" y="2356622"/>
            <a:ext cx="4712868" cy="661237"/>
            <a:chOff x="0" y="0"/>
            <a:chExt cx="8285510" cy="1196622"/>
          </a:xfrm>
        </p:grpSpPr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989555B5-8032-41C5-A1EC-327B47F9F12B}"/>
                </a:ext>
              </a:extLst>
            </p:cNvPr>
            <p:cNvSpPr/>
            <p:nvPr/>
          </p:nvSpPr>
          <p:spPr>
            <a:xfrm>
              <a:off x="0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7E667B79-5E02-41C0-A8FC-235E82E7918B}"/>
                </a:ext>
              </a:extLst>
            </p:cNvPr>
            <p:cNvSpPr/>
            <p:nvPr/>
          </p:nvSpPr>
          <p:spPr>
            <a:xfrm>
              <a:off x="3481553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TextBox 20">
              <a:extLst>
                <a:ext uri="{FF2B5EF4-FFF2-40B4-BE49-F238E27FC236}">
                  <a16:creationId xmlns:a16="http://schemas.microsoft.com/office/drawing/2014/main" id="{657A5BAC-F68B-4AB4-88C2-2980C2A9CD9B}"/>
                </a:ext>
              </a:extLst>
            </p:cNvPr>
            <p:cNvSpPr txBox="1"/>
            <p:nvPr/>
          </p:nvSpPr>
          <p:spPr>
            <a:xfrm>
              <a:off x="291437" y="50034"/>
              <a:ext cx="7807692" cy="853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Biểu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đồ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cột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có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kèm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error bars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sp>
        <p:nvSpPr>
          <p:cNvPr id="24" name="Freeform 20">
            <a:extLst>
              <a:ext uri="{FF2B5EF4-FFF2-40B4-BE49-F238E27FC236}">
                <a16:creationId xmlns:a16="http://schemas.microsoft.com/office/drawing/2014/main" id="{F9285759-7B35-408C-9F4E-32D13371002B}"/>
              </a:ext>
            </a:extLst>
          </p:cNvPr>
          <p:cNvSpPr/>
          <p:nvPr/>
        </p:nvSpPr>
        <p:spPr>
          <a:xfrm>
            <a:off x="1255114" y="1378838"/>
            <a:ext cx="2290672" cy="2727007"/>
          </a:xfrm>
          <a:custGeom>
            <a:avLst/>
            <a:gdLst/>
            <a:ahLst/>
            <a:cxnLst/>
            <a:rect l="l" t="t" r="r" b="b"/>
            <a:pathLst>
              <a:path w="2697486" h="3127520">
                <a:moveTo>
                  <a:pt x="0" y="0"/>
                </a:moveTo>
                <a:lnTo>
                  <a:pt x="2697485" y="0"/>
                </a:lnTo>
                <a:lnTo>
                  <a:pt x="2697485" y="3127520"/>
                </a:lnTo>
                <a:lnTo>
                  <a:pt x="0" y="3127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32F70171-E1BC-4A70-9AF9-8B933E838348}"/>
              </a:ext>
            </a:extLst>
          </p:cNvPr>
          <p:cNvSpPr/>
          <p:nvPr/>
        </p:nvSpPr>
        <p:spPr>
          <a:xfrm rot="20460756">
            <a:off x="1182308" y="4644390"/>
            <a:ext cx="1012615" cy="1432724"/>
          </a:xfrm>
          <a:custGeom>
            <a:avLst/>
            <a:gdLst/>
            <a:ahLst/>
            <a:cxnLst/>
            <a:rect l="l" t="t" r="r" b="b"/>
            <a:pathLst>
              <a:path w="1817307" h="2774514">
                <a:moveTo>
                  <a:pt x="0" y="0"/>
                </a:moveTo>
                <a:lnTo>
                  <a:pt x="1817307" y="0"/>
                </a:lnTo>
                <a:lnTo>
                  <a:pt x="1817307" y="2774515"/>
                </a:lnTo>
                <a:lnTo>
                  <a:pt x="0" y="27745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D9172C66-D893-4071-9112-B1083F015CF1}"/>
              </a:ext>
            </a:extLst>
          </p:cNvPr>
          <p:cNvSpPr/>
          <p:nvPr/>
        </p:nvSpPr>
        <p:spPr>
          <a:xfrm rot="4415999">
            <a:off x="4900031" y="2908007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10A3D037-4EE8-47E6-BEED-2C2CDE9D3FB5}"/>
              </a:ext>
            </a:extLst>
          </p:cNvPr>
          <p:cNvSpPr/>
          <p:nvPr/>
        </p:nvSpPr>
        <p:spPr>
          <a:xfrm rot="-7742462">
            <a:off x="4254349" y="4441343"/>
            <a:ext cx="251455" cy="1270643"/>
          </a:xfrm>
          <a:custGeom>
            <a:avLst/>
            <a:gdLst/>
            <a:ahLst/>
            <a:cxnLst/>
            <a:rect l="l" t="t" r="r" b="b"/>
            <a:pathLst>
              <a:path w="401018" h="1445109">
                <a:moveTo>
                  <a:pt x="0" y="0"/>
                </a:moveTo>
                <a:lnTo>
                  <a:pt x="401018" y="0"/>
                </a:lnTo>
                <a:lnTo>
                  <a:pt x="401018" y="1445109"/>
                </a:lnTo>
                <a:lnTo>
                  <a:pt x="0" y="1445109"/>
                </a:lnTo>
                <a:lnTo>
                  <a:pt x="0" y="0"/>
                </a:lnTo>
                <a:close/>
              </a:path>
            </a:pathLst>
          </a:custGeom>
          <a:blipFill>
            <a:blip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17">
            <a:extLst>
              <a:ext uri="{FF2B5EF4-FFF2-40B4-BE49-F238E27FC236}">
                <a16:creationId xmlns:a16="http://schemas.microsoft.com/office/drawing/2014/main" id="{48D7557E-A9E9-4423-947C-CE227D292FA4}"/>
              </a:ext>
            </a:extLst>
          </p:cNvPr>
          <p:cNvGrpSpPr/>
          <p:nvPr/>
        </p:nvGrpSpPr>
        <p:grpSpPr>
          <a:xfrm>
            <a:off x="6678221" y="3306035"/>
            <a:ext cx="4712868" cy="661237"/>
            <a:chOff x="0" y="0"/>
            <a:chExt cx="8285510" cy="1196622"/>
          </a:xfrm>
        </p:grpSpPr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DEA7C8BD-FF22-465B-ADCC-25BAE0CE610E}"/>
                </a:ext>
              </a:extLst>
            </p:cNvPr>
            <p:cNvSpPr/>
            <p:nvPr/>
          </p:nvSpPr>
          <p:spPr>
            <a:xfrm>
              <a:off x="0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1F0FBC15-FF9F-4027-8127-7C2F3AEA1467}"/>
                </a:ext>
              </a:extLst>
            </p:cNvPr>
            <p:cNvSpPr/>
            <p:nvPr/>
          </p:nvSpPr>
          <p:spPr>
            <a:xfrm>
              <a:off x="3481553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20">
              <a:extLst>
                <a:ext uri="{FF2B5EF4-FFF2-40B4-BE49-F238E27FC236}">
                  <a16:creationId xmlns:a16="http://schemas.microsoft.com/office/drawing/2014/main" id="{2A996282-FF45-4070-91A8-3F277139E870}"/>
                </a:ext>
              </a:extLst>
            </p:cNvPr>
            <p:cNvSpPr txBox="1"/>
            <p:nvPr/>
          </p:nvSpPr>
          <p:spPr>
            <a:xfrm>
              <a:off x="291437" y="50034"/>
              <a:ext cx="7807692" cy="853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Biểu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đồ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khoảng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tin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cậy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:a16="http://schemas.microsoft.com/office/drawing/2014/main" id="{E0C844E0-73FD-4E57-B38A-E518C0D4D0F8}"/>
              </a:ext>
            </a:extLst>
          </p:cNvPr>
          <p:cNvGrpSpPr/>
          <p:nvPr/>
        </p:nvGrpSpPr>
        <p:grpSpPr>
          <a:xfrm>
            <a:off x="6681536" y="4263503"/>
            <a:ext cx="4712868" cy="661237"/>
            <a:chOff x="0" y="0"/>
            <a:chExt cx="8285510" cy="1196622"/>
          </a:xfrm>
        </p:grpSpPr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9D42EB65-A9B9-41B6-AFBA-080180156989}"/>
                </a:ext>
              </a:extLst>
            </p:cNvPr>
            <p:cNvSpPr/>
            <p:nvPr/>
          </p:nvSpPr>
          <p:spPr>
            <a:xfrm>
              <a:off x="0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FCD8679-1CFE-4A7F-8372-E70307E62041}"/>
                </a:ext>
              </a:extLst>
            </p:cNvPr>
            <p:cNvSpPr/>
            <p:nvPr/>
          </p:nvSpPr>
          <p:spPr>
            <a:xfrm>
              <a:off x="3481553" y="0"/>
              <a:ext cx="4803957" cy="1196622"/>
            </a:xfrm>
            <a:custGeom>
              <a:avLst/>
              <a:gdLst/>
              <a:ahLst/>
              <a:cxnLst/>
              <a:rect l="l" t="t" r="r" b="b"/>
              <a:pathLst>
                <a:path w="4803957" h="1196622">
                  <a:moveTo>
                    <a:pt x="0" y="0"/>
                  </a:moveTo>
                  <a:lnTo>
                    <a:pt x="4803957" y="0"/>
                  </a:lnTo>
                  <a:lnTo>
                    <a:pt x="4803957" y="1196622"/>
                  </a:lnTo>
                  <a:lnTo>
                    <a:pt x="0" y="1196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20">
              <a:extLst>
                <a:ext uri="{FF2B5EF4-FFF2-40B4-BE49-F238E27FC236}">
                  <a16:creationId xmlns:a16="http://schemas.microsoft.com/office/drawing/2014/main" id="{CB8F1D57-8B60-4D8D-AA87-27840690E8A5}"/>
                </a:ext>
              </a:extLst>
            </p:cNvPr>
            <p:cNvSpPr txBox="1"/>
            <p:nvPr/>
          </p:nvSpPr>
          <p:spPr>
            <a:xfrm>
              <a:off x="291437" y="50034"/>
              <a:ext cx="7807692" cy="853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Biểu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đồ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xu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hướng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kèm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vùng</a:t>
              </a:r>
              <a:r>
                <a:rPr lang="en-US" sz="2000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 tin </a:t>
              </a:r>
              <a:r>
                <a:rPr lang="en-US" sz="2000" err="1">
                  <a:solidFill>
                    <a:prstClr val="black"/>
                  </a:solidFill>
                  <a:latin typeface="Open Sauce Bold"/>
                  <a:ea typeface="Open Sauce"/>
                  <a:cs typeface="Open Sauce"/>
                  <a:sym typeface="Open Sauce Bold"/>
                </a:rPr>
                <a:t>cậy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4845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Hàm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geom_errorbar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()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và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geom_errorbarh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()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F3C1D4E-0BB4-2E36-94FC-01680B3A0627}"/>
              </a:ext>
            </a:extLst>
          </p:cNvPr>
          <p:cNvSpPr/>
          <p:nvPr/>
        </p:nvSpPr>
        <p:spPr>
          <a:xfrm>
            <a:off x="1177296" y="2023366"/>
            <a:ext cx="4420673" cy="36629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>
                <a:solidFill>
                  <a:srgbClr val="FF0000"/>
                </a:solidFill>
                <a:latin typeface="Times New Roman"/>
                <a:cs typeface="Times New Roman"/>
              </a:rPr>
              <a:t>Geom_errorbar</a:t>
            </a:r>
            <a:r>
              <a:rPr lang="en-US" sz="2000" b="1">
                <a:solidFill>
                  <a:srgbClr val="FF0000"/>
                </a:solidFill>
                <a:latin typeface="Times New Roman"/>
                <a:cs typeface="Times New Roman"/>
              </a:rPr>
              <a:t>()</a:t>
            </a:r>
          </a:p>
          <a:p>
            <a:pPr algn="ctr"/>
            <a:endParaRPr lang="en-US" sz="20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000" i="1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20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cs typeface="Times New Roman"/>
              </a:rPr>
              <a:t>vẽ</a:t>
            </a:r>
            <a:r>
              <a:rPr lang="en-US" sz="20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các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thanh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sai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số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(error bars)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theo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i="1" err="1">
                <a:solidFill>
                  <a:srgbClr val="FF0000"/>
                </a:solidFill>
                <a:latin typeface="Times New Roman"/>
                <a:ea typeface="+mn-lt"/>
                <a:cs typeface="Times New Roman"/>
              </a:rPr>
              <a:t>trục</a:t>
            </a:r>
            <a:r>
              <a:rPr lang="en-US" sz="2000" b="1" i="1">
                <a:solidFill>
                  <a:srgbClr val="FF0000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i="1" err="1">
                <a:solidFill>
                  <a:srgbClr val="FF0000"/>
                </a:solidFill>
                <a:latin typeface="Times New Roman"/>
                <a:ea typeface="+mn-lt"/>
                <a:cs typeface="Times New Roman"/>
              </a:rPr>
              <a:t>dọc</a:t>
            </a:r>
            <a:r>
              <a:rPr lang="en-US" sz="2000" b="1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trên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biểu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đồ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.</a:t>
            </a:r>
          </a:p>
          <a:p>
            <a:pPr algn="just"/>
            <a:endParaRPr lang="en-US" sz="2000" i="1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2000" b="1" u="sng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Đặc</a:t>
            </a:r>
            <a:r>
              <a:rPr lang="en-US" sz="2000" b="1" u="sng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u="sng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điểm</a:t>
            </a:r>
            <a:r>
              <a:rPr lang="en-US" sz="2000" b="1" u="sng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:</a:t>
            </a:r>
            <a:endParaRPr lang="en-US" sz="2000" b="1" u="sng">
              <a:solidFill>
                <a:schemeClr val="tx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Cần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cung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cấp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giá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trị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ymin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và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ymax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trong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aes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().</a:t>
            </a:r>
            <a:endParaRPr lang="en-US" sz="2000">
              <a:solidFill>
                <a:schemeClr val="tx1"/>
              </a:solidFill>
              <a:cs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Rất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hữu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ích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để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hiển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thị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khoảng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tin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cậy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hoặc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độ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biến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thiên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.</a:t>
            </a:r>
            <a:endParaRPr lang="en-US" sz="2000">
              <a:solidFill>
                <a:schemeClr val="tx1"/>
              </a:solidFill>
              <a:cs typeface="Segoe UI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EC26B52-7846-2480-FAC8-4543876002AD}"/>
              </a:ext>
            </a:extLst>
          </p:cNvPr>
          <p:cNvSpPr/>
          <p:nvPr/>
        </p:nvSpPr>
        <p:spPr>
          <a:xfrm>
            <a:off x="6511296" y="2023365"/>
            <a:ext cx="4420673" cy="36629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err="1">
                <a:solidFill>
                  <a:schemeClr val="bg2">
                    <a:lumMod val="76000"/>
                  </a:schemeClr>
                </a:solidFill>
                <a:latin typeface="Times New Roman"/>
                <a:cs typeface="Times New Roman"/>
              </a:rPr>
              <a:t>Geom_errorbarh</a:t>
            </a:r>
            <a:r>
              <a:rPr lang="en-US" sz="2000" b="1">
                <a:solidFill>
                  <a:schemeClr val="bg2">
                    <a:lumMod val="76000"/>
                  </a:schemeClr>
                </a:solidFill>
                <a:latin typeface="Times New Roman"/>
                <a:cs typeface="Times New Roman"/>
              </a:rPr>
              <a:t>()</a:t>
            </a:r>
            <a:endParaRPr lang="en-US">
              <a:solidFill>
                <a:schemeClr val="bg2">
                  <a:lumMod val="76000"/>
                </a:schemeClr>
              </a:solidFill>
              <a:cs typeface="Segoe UI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000" i="1" err="1">
                <a:solidFill>
                  <a:schemeClr val="tx1"/>
                </a:solidFill>
                <a:latin typeface="Times New Roman"/>
                <a:cs typeface="Times New Roman"/>
              </a:rPr>
              <a:t>Hàm</a:t>
            </a:r>
            <a:r>
              <a:rPr lang="en-US" sz="20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cs typeface="Times New Roman"/>
              </a:rPr>
              <a:t>vẽ</a:t>
            </a:r>
            <a:r>
              <a:rPr lang="en-US" sz="2000" i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các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thanh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sai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số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(error bars)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theo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i="1" err="1">
                <a:solidFill>
                  <a:schemeClr val="bg2">
                    <a:lumMod val="76000"/>
                  </a:schemeClr>
                </a:solidFill>
                <a:latin typeface="Times New Roman"/>
                <a:ea typeface="+mn-lt"/>
                <a:cs typeface="Times New Roman"/>
              </a:rPr>
              <a:t>trục</a:t>
            </a:r>
            <a:r>
              <a:rPr lang="en-US" sz="2000" b="1" i="1">
                <a:solidFill>
                  <a:schemeClr val="bg2">
                    <a:lumMod val="76000"/>
                  </a:schemeClr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i="1" err="1">
                <a:solidFill>
                  <a:schemeClr val="bg2">
                    <a:lumMod val="76000"/>
                  </a:schemeClr>
                </a:solidFill>
                <a:latin typeface="Times New Roman"/>
                <a:ea typeface="+mn-lt"/>
                <a:cs typeface="Times New Roman"/>
              </a:rPr>
              <a:t>ngang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trên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biểu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i="1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đồ</a:t>
            </a:r>
            <a:r>
              <a:rPr lang="en-US" sz="2000" i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.</a:t>
            </a:r>
          </a:p>
          <a:p>
            <a:pPr algn="just"/>
            <a:endParaRPr lang="en-US" sz="2000" i="1">
              <a:solidFill>
                <a:schemeClr val="tx1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2000" b="1" u="sng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Đặc</a:t>
            </a:r>
            <a:r>
              <a:rPr lang="en-US" sz="2000" b="1" u="sng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b="1" u="sng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điểm</a:t>
            </a:r>
            <a:r>
              <a:rPr lang="en-US" sz="2000" b="1" u="sng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:</a:t>
            </a:r>
            <a:endParaRPr lang="en-US" sz="2000" b="1" u="sng">
              <a:solidFill>
                <a:schemeClr val="tx1"/>
              </a:solidFill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Cần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cung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cấp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giá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trị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ymin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và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ymax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trong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aes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().</a:t>
            </a:r>
            <a:endParaRPr lang="en-US" sz="2000">
              <a:solidFill>
                <a:schemeClr val="tx1"/>
              </a:solidFill>
              <a:cs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Thường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được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sử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dụng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trong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các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biểu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đồ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phân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tán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hoặc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biểu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đồ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sz="2000" err="1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dạng</a:t>
            </a:r>
            <a:r>
              <a:rPr lang="en-US" sz="2000">
                <a:solidFill>
                  <a:schemeClr val="tx1"/>
                </a:solidFill>
                <a:latin typeface="Times New Roman"/>
                <a:ea typeface="+mn-lt"/>
                <a:cs typeface="Times New Roman"/>
              </a:rPr>
              <a:t> horizontal bar chart.</a:t>
            </a:r>
            <a:endParaRPr lang="en-US"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7238109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cột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có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error bars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0942E574-B091-4657-91EF-F0C6903B75C5}"/>
              </a:ext>
            </a:extLst>
          </p:cNvPr>
          <p:cNvSpPr/>
          <p:nvPr/>
        </p:nvSpPr>
        <p:spPr>
          <a:xfrm>
            <a:off x="654876" y="1091075"/>
            <a:ext cx="10934151" cy="876895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Load </a:t>
            </a:r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sample data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Power BI,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vẽ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cột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có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kèm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error bars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doanh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thu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(Sales) </a:t>
            </a:r>
            <a:r>
              <a:rPr lang="vi-VN">
                <a:solidFill>
                  <a:schemeClr val="tx1"/>
                </a:solidFill>
                <a:latin typeface="Times New Roman"/>
                <a:cs typeface="Times New Roman"/>
              </a:rPr>
              <a:t>trung bình của các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sản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phẩm</a:t>
            </a:r>
            <a:r>
              <a:rPr lang="vi-VN">
                <a:solidFill>
                  <a:schemeClr val="tx1"/>
                </a:solidFill>
                <a:latin typeface="Times New Roman"/>
                <a:cs typeface="Times New Roman"/>
              </a:rPr>
              <a:t> theo từng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sản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phẩm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(Product).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918F5F7-B5A7-4DEE-9AD5-1A708936BD4E}"/>
              </a:ext>
            </a:extLst>
          </p:cNvPr>
          <p:cNvSpPr/>
          <p:nvPr/>
        </p:nvSpPr>
        <p:spPr>
          <a:xfrm>
            <a:off x="1082004" y="2105724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9BBF7F6-2B4B-42FA-9EDA-2AA89DE610EC}"/>
              </a:ext>
            </a:extLst>
          </p:cNvPr>
          <p:cNvSpPr/>
          <p:nvPr/>
        </p:nvSpPr>
        <p:spPr>
          <a:xfrm rot="5400000">
            <a:off x="1447657" y="2668055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77C58BB-271A-4713-A83A-21A12698D61E}"/>
              </a:ext>
            </a:extLst>
          </p:cNvPr>
          <p:cNvSpPr/>
          <p:nvPr/>
        </p:nvSpPr>
        <p:spPr>
          <a:xfrm>
            <a:off x="540657" y="3205712"/>
            <a:ext cx="2292932" cy="1202591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sau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Values: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Sales, Product </a:t>
            </a:r>
            <a:endParaRPr 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921B9D-00CC-401C-B72C-5BDDAAB3BFAA}"/>
              </a:ext>
            </a:extLst>
          </p:cNvPr>
          <p:cNvSpPr/>
          <p:nvPr/>
        </p:nvSpPr>
        <p:spPr>
          <a:xfrm rot="5400000">
            <a:off x="1454933" y="4508490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488ED9F-BCBD-4FD7-8052-5D4B60AC64C9}"/>
              </a:ext>
            </a:extLst>
          </p:cNvPr>
          <p:cNvSpPr/>
          <p:nvPr/>
        </p:nvSpPr>
        <p:spPr>
          <a:xfrm>
            <a:off x="542802" y="5141558"/>
            <a:ext cx="2292932" cy="99088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kèm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error bars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833A9-EDE2-4EAB-9657-EBA13AF70D68}"/>
              </a:ext>
            </a:extLst>
          </p:cNvPr>
          <p:cNvSpPr txBox="1"/>
          <p:nvPr/>
        </p:nvSpPr>
        <p:spPr>
          <a:xfrm>
            <a:off x="3741786" y="2053812"/>
            <a:ext cx="7527234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tidyverse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|&gt;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mutate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|&gt;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group_by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|&gt;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 |&gt;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mutate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fct_reorder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)))-&gt;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Sale_means</a:t>
            </a:r>
            <a:endParaRPr lang="en-US" sz="12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Sale_means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geom_col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"#56B4E9"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geom_errorbar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ymin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ymax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scale_y_continuous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225000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"mean sales"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expand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dollar_format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"$"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coord_cartesian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theme_bw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element_blank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element_blank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82924732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cột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có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error bars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918F5F7-B5A7-4DEE-9AD5-1A708936BD4E}"/>
              </a:ext>
            </a:extLst>
          </p:cNvPr>
          <p:cNvSpPr/>
          <p:nvPr/>
        </p:nvSpPr>
        <p:spPr>
          <a:xfrm>
            <a:off x="376325" y="1201263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329D3-6729-405E-981D-2AD3B46A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141" y="1201263"/>
            <a:ext cx="9184849" cy="515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46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khoảng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0942E574-B091-4657-91EF-F0C6903B75C5}"/>
                  </a:ext>
                </a:extLst>
              </p:cNvPr>
              <p:cNvSpPr/>
              <p:nvPr/>
            </p:nvSpPr>
            <p:spPr>
              <a:xfrm>
                <a:off x="313351" y="1156976"/>
                <a:ext cx="2914913" cy="5442516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Tiếp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tục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với dữ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liệu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trên,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dùng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R Script để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dự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đoán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giá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trị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trung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bình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của Sales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cho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từng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mức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của Product.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Để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tính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khoảng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tin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cậy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100(1 - 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  <a:sym typeface="Symbol" panose="05050102010706020507" pitchFamily="18" charset="2"/>
                  </a:rPr>
                  <a:t>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)%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cho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trung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bình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của nhiều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nhóm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đồng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thời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 ta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hiệu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chỉnh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độ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tin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cậy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𝛼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, với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là số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nhóm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Sau đó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vẽ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đồ thị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biểu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diễn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khoảng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tin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cậy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90% (</a:t>
                </a:r>
                <a:r>
                  <a:rPr lang="en-US" b="1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geom_errorbarh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),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và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vẽ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điểm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(</a:t>
                </a:r>
                <a:r>
                  <a:rPr lang="en-US" b="1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geom_point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)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biểu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diễn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giá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trị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trung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bình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dự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err="1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đoán</a:t>
                </a:r>
                <a:r>
                  <a:rPr lang="en-US">
                    <a:solidFill>
                      <a:schemeClr val="tx1"/>
                    </a:solidFill>
                    <a:latin typeface="Times New Roman"/>
                    <a:cs typeface="Times New Roman"/>
                  </a:rPr>
                  <a:t>.</a:t>
                </a:r>
              </a:p>
            </p:txBody>
          </p:sp>
        </mc:Choice>
        <mc:Fallback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0942E574-B091-4657-91EF-F0C6903B7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1" y="1156976"/>
                <a:ext cx="2914913" cy="5442516"/>
              </a:xfrm>
              <a:prstGeom prst="flowChartProcess">
                <a:avLst/>
              </a:prstGeom>
              <a:blipFill>
                <a:blip r:embed="rId2"/>
                <a:stretch>
                  <a:fillRect l="-1040" r="-14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833A9-EDE2-4EAB-9657-EBA13AF70D68}"/>
              </a:ext>
            </a:extLst>
          </p:cNvPr>
          <p:cNvSpPr txBox="1"/>
          <p:nvPr/>
        </p:nvSpPr>
        <p:spPr>
          <a:xfrm>
            <a:off x="3514776" y="1156976"/>
            <a:ext cx="8390712" cy="5442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tidyverse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ggplot2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factor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fit_mean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lm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Sales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pred_mean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predict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fit_mean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newdata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levels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interval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^(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data_pred_mean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&lt;-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levels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pred_mean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ggplot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data_pred_mean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reorder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geom_errorbarh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aes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xmax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lwr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xmin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"gray70"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linewidth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geom_point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scale_x_continuous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"mean Sale"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scale_y_discrete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DD000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coord_cartesian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clip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theme_bw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theme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major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element_blank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minor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element_blank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panel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element_blank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element_line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ticks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element_line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hjust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1200" b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element_text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</a:t>
            </a:r>
          </a:p>
        </p:txBody>
      </p:sp>
    </p:spTree>
    <p:extLst>
      <p:ext uri="{BB962C8B-B14F-4D97-AF65-F5344CB8AC3E}">
        <p14:creationId xmlns:p14="http://schemas.microsoft.com/office/powerpoint/2010/main" val="66881989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khoảng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A46AE0D7-8CF1-43FE-A6EF-C5A265E3E617}"/>
              </a:ext>
            </a:extLst>
          </p:cNvPr>
          <p:cNvSpPr/>
          <p:nvPr/>
        </p:nvSpPr>
        <p:spPr>
          <a:xfrm>
            <a:off x="376325" y="1201263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Kết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quả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6D664B-2AC0-A36E-ED1F-64C2D4BC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264" y="1201263"/>
            <a:ext cx="9217152" cy="513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1312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5421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Biểu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đồ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xu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hướng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kèm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vùng</a:t>
            </a:r>
            <a:r>
              <a:rPr lang="en-US">
                <a:solidFill>
                  <a:srgbClr val="C00000"/>
                </a:solidFill>
                <a:latin typeface="Segoe UI Semibold"/>
                <a:cs typeface="Segoe UI Semibold"/>
              </a:rPr>
              <a:t> tin </a:t>
            </a:r>
            <a:r>
              <a:rPr lang="en-US" err="1">
                <a:solidFill>
                  <a:srgbClr val="C00000"/>
                </a:solidFill>
                <a:latin typeface="Segoe UI Semibold"/>
                <a:cs typeface="Segoe UI Semibold"/>
              </a:rPr>
              <a:t>cậy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166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E1514C-5E56-4738-A1FF-4B1CFD2A3E36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0074A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74A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74747C59-B868-B6C8-6DEE-6E0299D6906B}"/>
              </a:ext>
            </a:extLst>
          </p:cNvPr>
          <p:cNvSpPr txBox="1"/>
          <p:nvPr/>
        </p:nvSpPr>
        <p:spPr>
          <a:xfrm>
            <a:off x="3459996" y="2008402"/>
            <a:ext cx="8224928" cy="3631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b="0">
                <a:solidFill>
                  <a:srgbClr val="0000FF"/>
                </a:solidFill>
                <a:effectLst/>
                <a:latin typeface="Consolas"/>
              </a:rPr>
              <a:t>library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tidyverse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vi-VN"/>
          </a:p>
          <a:p>
            <a:r>
              <a:rPr lang="en-US" sz="1100" b="0">
                <a:solidFill>
                  <a:srgbClr val="0000FF"/>
                </a:solidFill>
                <a:effectLst/>
                <a:latin typeface="Consolas"/>
              </a:rPr>
              <a:t>library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ggplot2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/>
          </a:p>
          <a:p>
            <a:endParaRPr lang="en-US"/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Chuyển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đổi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cột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'date'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thành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kiểu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ngày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tháng</a:t>
            </a:r>
            <a:endParaRPr lang="en-US"/>
          </a:p>
          <a:p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$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$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</a:t>
            </a:r>
            <a:endParaRPr lang="en-US"/>
          </a:p>
          <a:p>
            <a:endParaRPr lang="en-US"/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Lọc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dữ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liệu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theo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phạm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vi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ngày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mong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muốn</a:t>
            </a:r>
            <a:endParaRPr lang="en-US"/>
          </a:p>
          <a:p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1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&lt;-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dataset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|&gt; 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filter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&gt;=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"2008/12/31"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&amp;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&lt;=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ymd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"2010/01/10"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</a:t>
            </a:r>
            <a:endParaRPr lang="en-US"/>
          </a:p>
          <a:p>
            <a:endParaRPr lang="en-US"/>
          </a:p>
          <a:p>
            <a:r>
              <a:rPr lang="en-US" sz="1100">
                <a:solidFill>
                  <a:srgbClr val="008000"/>
                </a:solidFill>
                <a:latin typeface="Consolas"/>
              </a:rPr>
              <a:t>#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Vẽ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biểu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đồ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100" err="1">
                <a:solidFill>
                  <a:srgbClr val="008000"/>
                </a:solidFill>
                <a:latin typeface="Consolas"/>
              </a:rPr>
              <a:t>với</a:t>
            </a:r>
            <a:r>
              <a:rPr lang="en-US" sz="1100">
                <a:solidFill>
                  <a:srgbClr val="008000"/>
                </a:solidFill>
                <a:latin typeface="Consolas"/>
              </a:rPr>
              <a:t> LOESS smoothing</a:t>
            </a:r>
            <a:endParaRPr lang="en-US"/>
          </a:p>
          <a:p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ggplot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data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data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_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1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mapping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aes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date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 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y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close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 +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geom_line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()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+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geom_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smooth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"loess"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formula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~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x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span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0.75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,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          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method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args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>
                <a:solidFill>
                  <a:srgbClr val="0000FF"/>
                </a:solidFill>
                <a:latin typeface="Consolas"/>
              </a:rPr>
              <a:t>list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degree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2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se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DD0000"/>
                </a:solidFill>
                <a:latin typeface="Consolas"/>
              </a:rPr>
              <a:t>TRUE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level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0.95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color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blue"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+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labs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x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"Date"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y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>
                <a:solidFill>
                  <a:srgbClr val="A31515"/>
                </a:solidFill>
                <a:effectLst/>
                <a:latin typeface="Consolas"/>
              </a:rPr>
              <a:t>"</a:t>
            </a:r>
            <a:r>
              <a:rPr lang="en-US" sz="1100">
                <a:solidFill>
                  <a:srgbClr val="A31515"/>
                </a:solidFill>
                <a:latin typeface="Consolas"/>
              </a:rPr>
              <a:t>Dow Jones Industrial Average"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 +</a:t>
            </a:r>
            <a:endParaRPr lang="en-US"/>
          </a:p>
          <a:p>
            <a:r>
              <a:rPr lang="en-US" sz="1100">
                <a:solidFill>
                  <a:srgbClr val="000000"/>
                </a:solidFill>
                <a:latin typeface="Consolas"/>
              </a:rPr>
              <a:t>  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theme_bw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() + 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</a:t>
            </a:r>
            <a:r>
              <a:rPr lang="en-US" sz="1100">
                <a:solidFill>
                  <a:srgbClr val="001080"/>
                </a:solidFill>
                <a:latin typeface="Consolas"/>
              </a:rPr>
              <a:t>theme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text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element_text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>
                <a:solidFill>
                  <a:srgbClr val="098658"/>
                </a:solidFill>
                <a:latin typeface="Consolas"/>
              </a:rPr>
              <a:t>16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),</a:t>
            </a:r>
            <a:endParaRPr lang="en-US"/>
          </a:p>
          <a:p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    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   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axis</a:t>
            </a:r>
            <a:r>
              <a:rPr lang="en-US" sz="1100" b="0" err="1">
                <a:solidFill>
                  <a:srgbClr val="000000"/>
                </a:solidFill>
                <a:effectLst/>
                <a:latin typeface="Consolas"/>
              </a:rPr>
              <a:t>.</a:t>
            </a:r>
            <a:r>
              <a:rPr lang="en-US" sz="1100" err="1">
                <a:solidFill>
                  <a:srgbClr val="001080"/>
                </a:solidFill>
                <a:latin typeface="Consolas"/>
              </a:rPr>
              <a:t>title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= </a:t>
            </a:r>
            <a:r>
              <a:rPr lang="en-US" sz="1100" b="0" err="1">
                <a:solidFill>
                  <a:srgbClr val="001080"/>
                </a:solidFill>
                <a:effectLst/>
                <a:latin typeface="Consolas"/>
              </a:rPr>
              <a:t>element_text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(</a:t>
            </a:r>
            <a:r>
              <a:rPr lang="en-US" sz="1100" b="0">
                <a:solidFill>
                  <a:srgbClr val="001080"/>
                </a:solidFill>
                <a:effectLst/>
                <a:latin typeface="Consolas"/>
              </a:rPr>
              <a:t>size</a:t>
            </a:r>
            <a:r>
              <a:rPr lang="en-US" sz="1100" b="0">
                <a:solidFill>
                  <a:srgbClr val="000000"/>
                </a:solidFill>
                <a:effectLst/>
                <a:latin typeface="Consolas"/>
              </a:rPr>
              <a:t> = </a:t>
            </a:r>
            <a:r>
              <a:rPr lang="en-US" sz="1100" b="0">
                <a:solidFill>
                  <a:srgbClr val="098658"/>
                </a:solidFill>
                <a:effectLst/>
                <a:latin typeface="Consolas"/>
              </a:rPr>
              <a:t>20</a:t>
            </a:r>
            <a:r>
              <a:rPr lang="en-US" sz="1100">
                <a:solidFill>
                  <a:srgbClr val="000000"/>
                </a:solidFill>
                <a:latin typeface="Consolas"/>
              </a:rPr>
              <a:t>))</a:t>
            </a:r>
            <a:endParaRPr lang="en-US"/>
          </a:p>
        </p:txBody>
      </p:sp>
      <p:sp>
        <p:nvSpPr>
          <p:cNvPr id="9" name="Flowchart: Process 5">
            <a:extLst>
              <a:ext uri="{FF2B5EF4-FFF2-40B4-BE49-F238E27FC236}">
                <a16:creationId xmlns:a16="http://schemas.microsoft.com/office/drawing/2014/main" id="{805B5DBD-261D-B22C-5CF0-52203599FC14}"/>
              </a:ext>
            </a:extLst>
          </p:cNvPr>
          <p:cNvSpPr/>
          <p:nvPr/>
        </p:nvSpPr>
        <p:spPr>
          <a:xfrm>
            <a:off x="1082004" y="2721587"/>
            <a:ext cx="1104698" cy="55755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R Script </a:t>
            </a:r>
          </a:p>
        </p:txBody>
      </p:sp>
      <p:sp>
        <p:nvSpPr>
          <p:cNvPr id="11" name="Arrow: Right 6">
            <a:extLst>
              <a:ext uri="{FF2B5EF4-FFF2-40B4-BE49-F238E27FC236}">
                <a16:creationId xmlns:a16="http://schemas.microsoft.com/office/drawing/2014/main" id="{DF77F3FC-33C9-9803-FFC6-471FAF441B07}"/>
              </a:ext>
            </a:extLst>
          </p:cNvPr>
          <p:cNvSpPr/>
          <p:nvPr/>
        </p:nvSpPr>
        <p:spPr>
          <a:xfrm rot="5400000">
            <a:off x="1447657" y="3283918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lowchart: Process 7">
            <a:extLst>
              <a:ext uri="{FF2B5EF4-FFF2-40B4-BE49-F238E27FC236}">
                <a16:creationId xmlns:a16="http://schemas.microsoft.com/office/drawing/2014/main" id="{23FCCFC8-B618-09C6-45A1-4AEC793600BA}"/>
              </a:ext>
            </a:extLst>
          </p:cNvPr>
          <p:cNvSpPr/>
          <p:nvPr/>
        </p:nvSpPr>
        <p:spPr>
          <a:xfrm>
            <a:off x="540657" y="3821575"/>
            <a:ext cx="2292932" cy="1202591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</a:rPr>
              <a:t>Kéo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cột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 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của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dữ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liệu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sau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</a:rPr>
              <a:t>vào</a:t>
            </a:r>
            <a:r>
              <a:rPr lang="en-US">
                <a:solidFill>
                  <a:srgbClr val="FF0000"/>
                </a:solidFill>
                <a:latin typeface="Times New Roman"/>
              </a:rPr>
              <a:t> Values: 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Close</a:t>
            </a:r>
            <a:r>
              <a:rPr lang="en-US" sz="1600" b="0">
                <a:solidFill>
                  <a:srgbClr val="008000"/>
                </a:solidFill>
                <a:effectLst/>
                <a:latin typeface="Consolas"/>
              </a:rPr>
              <a:t> </a:t>
            </a:r>
            <a:r>
              <a:rPr lang="en-US" sz="1600" err="1">
                <a:solidFill>
                  <a:srgbClr val="008000"/>
                </a:solidFill>
                <a:latin typeface="Consolas"/>
              </a:rPr>
              <a:t>và</a:t>
            </a:r>
            <a:r>
              <a:rPr lang="en-US" sz="1600">
                <a:solidFill>
                  <a:srgbClr val="008000"/>
                </a:solidFill>
                <a:latin typeface="Consolas"/>
              </a:rPr>
              <a:t> Date </a:t>
            </a:r>
            <a:endParaRPr lang="en-US" sz="1600" b="0">
              <a:solidFill>
                <a:srgbClr val="000000"/>
              </a:solidFill>
              <a:effectLst/>
              <a:latin typeface="Consolas"/>
            </a:endParaRPr>
          </a:p>
        </p:txBody>
      </p:sp>
      <p:sp>
        <p:nvSpPr>
          <p:cNvPr id="15" name="Arrow: Right 9">
            <a:extLst>
              <a:ext uri="{FF2B5EF4-FFF2-40B4-BE49-F238E27FC236}">
                <a16:creationId xmlns:a16="http://schemas.microsoft.com/office/drawing/2014/main" id="{02A815DA-F717-24AC-DC9C-861CB942A937}"/>
              </a:ext>
            </a:extLst>
          </p:cNvPr>
          <p:cNvSpPr/>
          <p:nvPr/>
        </p:nvSpPr>
        <p:spPr>
          <a:xfrm rot="5400000">
            <a:off x="1454933" y="5124353"/>
            <a:ext cx="319904" cy="5328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Flowchart: Process 10">
            <a:extLst>
              <a:ext uri="{FF2B5EF4-FFF2-40B4-BE49-F238E27FC236}">
                <a16:creationId xmlns:a16="http://schemas.microsoft.com/office/drawing/2014/main" id="{37625FE7-910D-231C-7341-F4D29A5E4D57}"/>
              </a:ext>
            </a:extLst>
          </p:cNvPr>
          <p:cNvSpPr/>
          <p:nvPr/>
        </p:nvSpPr>
        <p:spPr>
          <a:xfrm>
            <a:off x="542802" y="5757421"/>
            <a:ext cx="2292932" cy="990885"/>
          </a:xfrm>
          <a:prstGeom prst="flowChartProcess">
            <a:avLst/>
          </a:prstGeom>
          <a:solidFill>
            <a:srgbClr val="D9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Viết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code R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gợi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ý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như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bên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cạnh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để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tạo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rgbClr val="FF0000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9" name="Flowchart: Process 4">
            <a:extLst>
              <a:ext uri="{FF2B5EF4-FFF2-40B4-BE49-F238E27FC236}">
                <a16:creationId xmlns:a16="http://schemas.microsoft.com/office/drawing/2014/main" id="{24D60C89-B06E-62EA-085C-BDCFBED8CE61}"/>
              </a:ext>
            </a:extLst>
          </p:cNvPr>
          <p:cNvSpPr/>
          <p:nvPr/>
        </p:nvSpPr>
        <p:spPr>
          <a:xfrm>
            <a:off x="185150" y="976252"/>
            <a:ext cx="3021878" cy="154495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Đọc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dữ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liệu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dow_jones_industrial</a:t>
            </a:r>
            <a:r>
              <a:rPr lang="en-US">
                <a:solidFill>
                  <a:schemeClr val="tx1"/>
                </a:solidFill>
                <a:latin typeface="Times New Roman"/>
                <a:cs typeface="Segoe UI"/>
              </a:rPr>
              <a:t>.csv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 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vào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Power BI,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vẽ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biểu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đồ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vùng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tin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cậy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cho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xu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hướng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của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giá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đóng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cửa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cổ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err="1">
                <a:solidFill>
                  <a:schemeClr val="tx1"/>
                </a:solidFill>
                <a:latin typeface="Times New Roman"/>
                <a:cs typeface="Times New Roman"/>
              </a:rPr>
              <a:t>phiếu</a:t>
            </a:r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 (close).</a:t>
            </a:r>
          </a:p>
          <a:p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575312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1_Smart Graphics Sampler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7490_win32_fixed.potx" id="{1A272F58-4910-4504-BEF7-14093C13C061}" vid="{2BDA99AE-639D-43D7-9F05-5D5DC1199F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1_Smart Graphics Sampler Neal Creative</vt:lpstr>
      <vt:lpstr>Office Theme</vt:lpstr>
      <vt:lpstr>PowerPoint Presentation</vt:lpstr>
      <vt:lpstr>PowerPoint Presentation</vt:lpstr>
      <vt:lpstr>PowerPoint Presentation</vt:lpstr>
      <vt:lpstr>Hàm geom_errorbar() và geom_errorbarh()</vt:lpstr>
      <vt:lpstr>Biểu đồ cột có kèm error bars</vt:lpstr>
      <vt:lpstr>Biểu đồ cột có kèm error bars</vt:lpstr>
      <vt:lpstr>Biểu đồ khoảng tin cậy</vt:lpstr>
      <vt:lpstr>Biểu đồ khoảng tin cậy</vt:lpstr>
      <vt:lpstr>Biểu đồ xu hướng kèm vùng tin cậy</vt:lpstr>
      <vt:lpstr>Biểu đồ xu hướng kèm vùng tin cậy</vt:lpstr>
      <vt:lpstr>Biểu đồ xu hướng kèm vùng tin cậy</vt:lpstr>
      <vt:lpstr>Biểu đồ xu hướng kèm vùng tin cậy</vt:lpstr>
      <vt:lpstr>Biểu đồ xu hướng kèm vùng tin cậy</vt:lpstr>
      <vt:lpstr>Biểu đồ xu hướng kèm vùng tin cậy</vt:lpstr>
      <vt:lpstr>Biểu đồ xu hướng kèm vùng tin cậy</vt:lpstr>
      <vt:lpstr>Biểu đồ xu hướng kèm vùng tin cậy</vt:lpstr>
      <vt:lpstr>Biểu đồ xu hướng kèm vùng tin cậy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NGÔ THỊ NGỌC BÍCH</dc:creator>
  <cp:revision>1</cp:revision>
  <dcterms:created xsi:type="dcterms:W3CDTF">2024-09-17T05:01:18Z</dcterms:created>
  <dcterms:modified xsi:type="dcterms:W3CDTF">2024-12-12T18:24:36Z</dcterms:modified>
</cp:coreProperties>
</file>