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8"/>
  </p:notesMasterIdLst>
  <p:sldIdLst>
    <p:sldId id="256" r:id="rId2"/>
    <p:sldId id="258" r:id="rId3"/>
    <p:sldId id="260" r:id="rId4"/>
    <p:sldId id="266" r:id="rId5"/>
    <p:sldId id="318" r:id="rId6"/>
    <p:sldId id="311" r:id="rId7"/>
    <p:sldId id="312" r:id="rId8"/>
    <p:sldId id="313" r:id="rId9"/>
    <p:sldId id="328" r:id="rId10"/>
    <p:sldId id="329" r:id="rId11"/>
    <p:sldId id="330" r:id="rId12"/>
    <p:sldId id="319" r:id="rId13"/>
    <p:sldId id="327" r:id="rId14"/>
    <p:sldId id="326" r:id="rId15"/>
    <p:sldId id="314" r:id="rId16"/>
    <p:sldId id="315" r:id="rId17"/>
    <p:sldId id="316" r:id="rId18"/>
    <p:sldId id="317" r:id="rId19"/>
    <p:sldId id="320" r:id="rId20"/>
    <p:sldId id="323" r:id="rId21"/>
    <p:sldId id="331" r:id="rId22"/>
    <p:sldId id="332" r:id="rId23"/>
    <p:sldId id="333" r:id="rId24"/>
    <p:sldId id="324" r:id="rId25"/>
    <p:sldId id="325" r:id="rId26"/>
    <p:sldId id="267" r:id="rId27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9"/>
    </p:embeddedFont>
    <p:embeddedFont>
      <p:font typeface="Anaheim" panose="020B0604020202020204" charset="0"/>
      <p:regular r:id="rId30"/>
    </p:embeddedFont>
    <p:embeddedFont>
      <p:font typeface="Inter" panose="02000503000000020004" pitchFamily="50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7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2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7" name="Google Shape;387;p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" name="Google Shape;402;p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" name="Google Shape;406;p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4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" name="Textfeld 334">
            <a:extLst>
              <a:ext uri="{FF2B5EF4-FFF2-40B4-BE49-F238E27FC236}">
                <a16:creationId xmlns:a16="http://schemas.microsoft.com/office/drawing/2014/main" id="{C400A0E3-046B-BF39-473C-295C601B1121}"/>
              </a:ext>
            </a:extLst>
          </p:cNvPr>
          <p:cNvSpPr txBox="1"/>
          <p:nvPr/>
        </p:nvSpPr>
        <p:spPr>
          <a:xfrm>
            <a:off x="2015338" y="2413747"/>
            <a:ext cx="5113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938719"/>
            <a:ext cx="7834579" cy="1812947"/>
          </a:xfrm>
        </p:spPr>
        <p:txBody>
          <a:bodyPr/>
          <a:lstStyle/>
          <a:p>
            <a:r>
              <a:rPr lang="de-DE" dirty="0"/>
              <a:t>Entitäten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Entitäten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BL umschreiben als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 err="1"/>
              <a:t>Libery</a:t>
            </a:r>
            <a:r>
              <a:rPr lang="de-DE" dirty="0"/>
              <a:t>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 &amp; Romeo</a:t>
            </a:r>
          </a:p>
          <a:p>
            <a:r>
              <a:rPr lang="de-DE" sz="2800" dirty="0"/>
              <a:t>BL umschreiben als Objekte</a:t>
            </a:r>
          </a:p>
          <a:p>
            <a:r>
              <a:rPr lang="de-DE" sz="2800" dirty="0"/>
              <a:t>ERD Anpassung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2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2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420981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4" name="Google Shape;1744;p42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1745" name="Google Shape;1745;p42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42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1747" name="Google Shape;1747;p42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8" name="Google Shape;1748;p42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Schwirigkeiten</a:t>
            </a:r>
            <a:endParaRPr dirty="0"/>
          </a:p>
        </p:txBody>
      </p:sp>
      <p:sp>
        <p:nvSpPr>
          <p:cNvPr id="1749" name="Google Shape;1749;p42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1751" name="Google Shape;1751;p42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 Struktur</a:t>
            </a:r>
            <a:endParaRPr dirty="0"/>
          </a:p>
        </p:txBody>
      </p:sp>
      <p:sp>
        <p:nvSpPr>
          <p:cNvPr id="1752" name="Google Shape;1752;p42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3" name="Google Shape;1753;p42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dirty="0"/>
          </a:p>
        </p:txBody>
      </p:sp>
      <p:sp>
        <p:nvSpPr>
          <p:cNvPr id="1755" name="Google Shape;1755;p42"/>
          <p:cNvSpPr txBox="1">
            <a:spLocks noGrp="1"/>
          </p:cNvSpPr>
          <p:nvPr>
            <p:ph type="title" idx="15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 idx="16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title" idx="17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title" idx="18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title" idx="19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 idx="20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61" name="Google Shape;1761;p42"/>
          <p:cNvGrpSpPr/>
          <p:nvPr/>
        </p:nvGrpSpPr>
        <p:grpSpPr>
          <a:xfrm>
            <a:off x="7967201" y="449596"/>
            <a:ext cx="714936" cy="971200"/>
            <a:chOff x="638276" y="3526008"/>
            <a:chExt cx="714936" cy="971200"/>
          </a:xfrm>
        </p:grpSpPr>
        <p:sp>
          <p:nvSpPr>
            <p:cNvPr id="1762" name="Google Shape;1762;p4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0" name="Google Shape;1790;p42"/>
          <p:cNvGrpSpPr/>
          <p:nvPr/>
        </p:nvGrpSpPr>
        <p:grpSpPr>
          <a:xfrm flipH="1">
            <a:off x="523225" y="936513"/>
            <a:ext cx="714950" cy="378500"/>
            <a:chOff x="-1074225" y="4512538"/>
            <a:chExt cx="714950" cy="378500"/>
          </a:xfrm>
        </p:grpSpPr>
        <p:sp>
          <p:nvSpPr>
            <p:cNvPr id="1791" name="Google Shape;1791;p4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F6681F-1CFD-ECBB-0ABF-36AC829776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68E38-CB39-4E08-D0DF-3EF6719381D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7C8E2B0-8674-84AB-0D18-5717A026C5F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997050"/>
            <a:ext cx="7717500" cy="2606850"/>
          </a:xfrm>
        </p:spPr>
        <p:txBody>
          <a:bodyPr/>
          <a:lstStyle/>
          <a:p>
            <a:r>
              <a:rPr lang="de-DE" sz="1800" dirty="0"/>
              <a:t>ERD Komplexität</a:t>
            </a:r>
          </a:p>
          <a:p>
            <a:r>
              <a:rPr lang="de-DE" sz="1800" dirty="0"/>
              <a:t>Dauernde ERD Änderung</a:t>
            </a:r>
          </a:p>
          <a:p>
            <a:r>
              <a:rPr lang="de-DE" sz="1800" dirty="0"/>
              <a:t>Objekte Beziehungen</a:t>
            </a:r>
          </a:p>
          <a:p>
            <a:r>
              <a:rPr lang="de-DE" sz="1800" dirty="0" err="1"/>
              <a:t>Buissnes</a:t>
            </a:r>
            <a:r>
              <a:rPr lang="de-DE" sz="1800" dirty="0"/>
              <a:t> </a:t>
            </a:r>
            <a:r>
              <a:rPr lang="de-DE" sz="1800" dirty="0" err="1"/>
              <a:t>logic</a:t>
            </a:r>
            <a:r>
              <a:rPr lang="de-DE" sz="1800" dirty="0"/>
              <a:t> komplett auf Objekte umschreiben</a:t>
            </a:r>
          </a:p>
          <a:p>
            <a:r>
              <a:rPr lang="de-DE" sz="1800" dirty="0"/>
              <a:t>Auf essenzielle Fehler erst später daraufgekommen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6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552E1-752E-E4A3-5805-E016D1B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388509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1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8ED2-631B-8EA2-0E2E-79224B4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2071617"/>
            <a:ext cx="59253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2128722"/>
            <a:ext cx="7717500" cy="2475177"/>
          </a:xfrm>
        </p:spPr>
        <p:txBody>
          <a:bodyPr/>
          <a:lstStyle/>
          <a:p>
            <a:r>
              <a:rPr lang="de-DE" sz="1800" dirty="0"/>
              <a:t>Minimalistisch wie möglich</a:t>
            </a:r>
          </a:p>
          <a:p>
            <a:r>
              <a:rPr lang="de-DE" sz="1800" dirty="0"/>
              <a:t>Mussten nach der BL viel ändern</a:t>
            </a:r>
          </a:p>
          <a:p>
            <a:r>
              <a:rPr lang="de-DE" sz="1800" dirty="0"/>
              <a:t>Heiße Diskussionen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(16:9)</PresentationFormat>
  <Paragraphs>93</Paragraphs>
  <Slides>26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Abril Fatface</vt:lpstr>
      <vt:lpstr>Inter</vt:lpstr>
      <vt:lpstr>Arial</vt:lpstr>
      <vt:lpstr>Anaheim</vt:lpstr>
      <vt:lpstr>National Library Workers Day by Slidesgo</vt:lpstr>
      <vt:lpstr>JPALibraryManager</vt:lpstr>
      <vt:lpstr>Table of contents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Project Struktur</vt:lpstr>
      <vt:lpstr>Projekt Struktur</vt:lpstr>
      <vt:lpstr>Projekt Struktur</vt:lpstr>
      <vt:lpstr>Ablauf</vt:lpstr>
      <vt:lpstr>ERD  </vt:lpstr>
      <vt:lpstr>Entitäten</vt:lpstr>
      <vt:lpstr>Entitäten Unit Tests</vt:lpstr>
      <vt:lpstr>Buisness Logic</vt:lpstr>
      <vt:lpstr>Buisness Logic</vt:lpstr>
      <vt:lpstr>Libery Test</vt:lpstr>
      <vt:lpstr>Schwirigkeiten</vt:lpstr>
      <vt:lpstr>Schwirigkeiten</vt:lpstr>
      <vt:lpstr>Aktueller stand</vt:lpstr>
      <vt:lpstr>Aktueller stand</vt:lpstr>
      <vt:lpstr>Aktueller stand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Hausleitner Martin</cp:lastModifiedBy>
  <cp:revision>4</cp:revision>
  <dcterms:modified xsi:type="dcterms:W3CDTF">2022-05-31T09:50:57Z</dcterms:modified>
</cp:coreProperties>
</file>