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60" r:id="rId4"/>
    <p:sldId id="266" r:id="rId5"/>
    <p:sldId id="318" r:id="rId6"/>
    <p:sldId id="311" r:id="rId7"/>
    <p:sldId id="312" r:id="rId8"/>
    <p:sldId id="313" r:id="rId9"/>
    <p:sldId id="328" r:id="rId10"/>
    <p:sldId id="329" r:id="rId11"/>
    <p:sldId id="330" r:id="rId12"/>
    <p:sldId id="319" r:id="rId13"/>
    <p:sldId id="327" r:id="rId14"/>
    <p:sldId id="326" r:id="rId15"/>
    <p:sldId id="314" r:id="rId16"/>
    <p:sldId id="315" r:id="rId17"/>
    <p:sldId id="316" r:id="rId18"/>
    <p:sldId id="317" r:id="rId19"/>
    <p:sldId id="334" r:id="rId20"/>
    <p:sldId id="320" r:id="rId21"/>
    <p:sldId id="323" r:id="rId22"/>
    <p:sldId id="331" r:id="rId23"/>
    <p:sldId id="332" r:id="rId24"/>
    <p:sldId id="333" r:id="rId25"/>
    <p:sldId id="324" r:id="rId26"/>
    <p:sldId id="325" r:id="rId27"/>
    <p:sldId id="267" r:id="rId2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Anaheim" panose="020B0604020202020204" charset="0"/>
      <p:regular r:id="rId31"/>
    </p:embeddedFont>
    <p:embeddedFont>
      <p:font typeface="Inter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07BB4-A088-4136-9ADC-52A3A0E71AFA}">
  <a:tblStyle styleId="{BF307BB4-A088-4136-9ADC-52A3A0E71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7B9E6-BF8B-4991-9E71-57AA9FC9DD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7" d="100"/>
          <a:sy n="137" d="100"/>
        </p:scale>
        <p:origin x="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5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Note: you can add between 3 and 6 sections, the structure can vary. The numbers have to be kept </a:t>
            </a: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18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21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3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5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avLst/>
              <a:gdLst/>
              <a:ahLst/>
              <a:cxnLst/>
              <a:rect l="l" t="t" r="r" b="b"/>
              <a:pathLst>
                <a:path w="86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avLst/>
              <a:gdLst/>
              <a:ahLst/>
              <a:cxnLst/>
              <a:rect l="l" t="t" r="r" b="b"/>
              <a:pathLst>
                <a:path w="850" h="38738" extrusionOk="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avLst/>
                <a:gdLst/>
                <a:ahLst/>
                <a:cxnLst/>
                <a:rect l="l" t="t" r="r" b="b"/>
                <a:pathLst>
                  <a:path w="20848" h="3178" extrusionOk="0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avLst/>
              <a:gdLst/>
              <a:ahLst/>
              <a:cxnLst/>
              <a:rect l="l" t="t" r="r" b="b"/>
              <a:pathLst>
                <a:path w="30842" h="1312" extrusionOk="0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avLst/>
              <a:gdLst/>
              <a:ahLst/>
              <a:cxnLst/>
              <a:rect l="l" t="t" r="r" b="b"/>
              <a:pathLst>
                <a:path w="32320" h="935" extrusionOk="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avLst/>
              <a:gdLst/>
              <a:ahLst/>
              <a:cxnLst/>
              <a:rect l="l" t="t" r="r" b="b"/>
              <a:pathLst>
                <a:path w="11777" h="935" extrusionOk="0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avLst/>
              <a:gdLst/>
              <a:ahLst/>
              <a:cxnLst/>
              <a:rect l="l" t="t" r="r" b="b"/>
              <a:pathLst>
                <a:path w="6062" h="935" extrusionOk="0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avLst/>
            <a:gdLst/>
            <a:ahLst/>
            <a:cxnLst/>
            <a:rect l="l" t="t" r="r" b="b"/>
            <a:pathLst>
              <a:path w="27423" h="1375" extrusionOk="0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avLst/>
            <a:gdLst/>
            <a:ahLst/>
            <a:cxnLst/>
            <a:rect l="l" t="t" r="r" b="b"/>
            <a:pathLst>
              <a:path w="28723" h="798" extrusionOk="0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avLst/>
            <a:gdLst/>
            <a:ahLst/>
            <a:cxnLst/>
            <a:rect l="l" t="t" r="r" b="b"/>
            <a:pathLst>
              <a:path w="30138" h="1658" extrusionOk="0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avLst/>
            <a:gdLst/>
            <a:ahLst/>
            <a:cxnLst/>
            <a:rect l="l" t="t" r="r" b="b"/>
            <a:pathLst>
              <a:path w="32749" h="1689" extrusionOk="0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avLst/>
            <a:gdLst/>
            <a:ahLst/>
            <a:cxnLst/>
            <a:rect l="l" t="t" r="r" b="b"/>
            <a:pathLst>
              <a:path w="32739" h="315" extrusionOk="0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rgbClr val="FFBE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avLst/>
            <a:gdLst/>
            <a:ahLst/>
            <a:cxnLst/>
            <a:rect l="l" t="t" r="r" b="b"/>
            <a:pathLst>
              <a:path w="23187" h="672" extrusionOk="0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avLst/>
            <a:gdLst/>
            <a:ahLst/>
            <a:cxnLst/>
            <a:rect l="l" t="t" r="r" b="b"/>
            <a:pathLst>
              <a:path w="31460" h="221" extrusionOk="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avLst/>
            <a:gdLst/>
            <a:ahLst/>
            <a:cxnLst/>
            <a:rect l="l" t="t" r="r" b="b"/>
            <a:pathLst>
              <a:path w="27675" h="40289" extrusionOk="0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avLst/>
            <a:gdLst/>
            <a:ahLst/>
            <a:cxnLst/>
            <a:rect l="l" t="t" r="r" b="b"/>
            <a:pathLst>
              <a:path w="860" h="38738" extrusionOk="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avLst/>
            <a:gdLst/>
            <a:ahLst/>
            <a:cxnLst/>
            <a:rect l="l" t="t" r="r" b="b"/>
            <a:pathLst>
              <a:path w="850" h="38738" extrusionOk="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avLst/>
            <a:gdLst/>
            <a:ahLst/>
            <a:cxnLst/>
            <a:rect l="l" t="t" r="r" b="b"/>
            <a:pathLst>
              <a:path w="475" h="381" extrusionOk="0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avLst/>
            <a:gdLst/>
            <a:ahLst/>
            <a:cxnLst/>
            <a:rect l="l" t="t" r="r" b="b"/>
            <a:pathLst>
              <a:path w="3021" h="5758" extrusionOk="0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rgbClr val="8931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avLst/>
            <a:gdLst/>
            <a:ahLst/>
            <a:cxnLst/>
            <a:rect l="l" t="t" r="r" b="b"/>
            <a:pathLst>
              <a:path w="494" h="405" extrusionOk="0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avLst/>
            <a:gdLst/>
            <a:ahLst/>
            <a:cxnLst/>
            <a:rect l="l" t="t" r="r" b="b"/>
            <a:pathLst>
              <a:path w="691" h="578" extrusionOk="0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avLst/>
            <a:gdLst/>
            <a:ahLst/>
            <a:cxnLst/>
            <a:rect l="l" t="t" r="r" b="b"/>
            <a:pathLst>
              <a:path w="27171" h="3178" extrusionOk="0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avLst/>
              <a:gdLst/>
              <a:ahLst/>
              <a:cxnLst/>
              <a:rect l="l" t="t" r="r" b="b"/>
              <a:pathLst>
                <a:path w="20848" h="3178" extrusionOk="0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avLst/>
              <a:gdLst/>
              <a:ahLst/>
              <a:cxnLst/>
              <a:rect l="l" t="t" r="r" b="b"/>
              <a:pathLst>
                <a:path w="691" h="578" extrusionOk="0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avLst/>
            <a:gdLst/>
            <a:ahLst/>
            <a:cxnLst/>
            <a:rect l="l" t="t" r="r" b="b"/>
            <a:pathLst>
              <a:path w="30842" h="1312" extrusionOk="0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avLst/>
            <a:gdLst/>
            <a:ahLst/>
            <a:cxnLst/>
            <a:rect l="l" t="t" r="r" b="b"/>
            <a:pathLst>
              <a:path w="32320" h="935" extrusionOk="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avLst/>
            <a:gdLst/>
            <a:ahLst/>
            <a:cxnLst/>
            <a:rect l="l" t="t" r="r" b="b"/>
            <a:pathLst>
              <a:path w="11777" h="935" extrusionOk="0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avLst/>
            <a:gdLst/>
            <a:ahLst/>
            <a:cxnLst/>
            <a:rect l="l" t="t" r="r" b="b"/>
            <a:pathLst>
              <a:path w="6062" h="935" extrusionOk="0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avLst/>
            <a:gdLst/>
            <a:ahLst/>
            <a:cxnLst/>
            <a:rect l="l" t="t" r="r" b="b"/>
            <a:pathLst>
              <a:path w="1260" h="1369" extrusionOk="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avLst/>
            <a:gdLst/>
            <a:ahLst/>
            <a:cxnLst/>
            <a:rect l="l" t="t" r="r" b="b"/>
            <a:pathLst>
              <a:path w="1238" h="1370" extrusionOk="0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avLst/>
              <a:gdLst/>
              <a:ahLst/>
              <a:cxnLst/>
              <a:rect l="l" t="t" r="r" b="b"/>
              <a:pathLst>
                <a:path w="27675" h="40289" extrusionOk="0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avLst/>
              <a:gdLst/>
              <a:ahLst/>
              <a:cxnLst/>
              <a:rect l="l" t="t" r="r" b="b"/>
              <a:pathLst>
                <a:path w="27423" h="1375" extrusionOk="0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avLst/>
              <a:gdLst/>
              <a:ahLst/>
              <a:cxnLst/>
              <a:rect l="l" t="t" r="r" b="b"/>
              <a:pathLst>
                <a:path w="30138" h="1658" extrusionOk="0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rgbClr val="893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avLst/>
              <a:gdLst/>
              <a:ahLst/>
              <a:cxnLst/>
              <a:rect l="l" t="t" r="r" b="b"/>
              <a:pathLst>
                <a:path w="32749" h="1689" extrusionOk="0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avLst/>
              <a:gdLst/>
              <a:ahLst/>
              <a:cxnLst/>
              <a:rect l="l" t="t" r="r" b="b"/>
              <a:pathLst>
                <a:path w="327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rgbClr val="FFB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avLst/>
              <a:gdLst/>
              <a:ahLst/>
              <a:cxnLst/>
              <a:rect l="l" t="t" r="r" b="b"/>
              <a:pathLst>
                <a:path w="23187" h="672" extrusionOk="0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avLst/>
              <a:gdLst/>
              <a:ahLst/>
              <a:cxnLst/>
              <a:rect l="l" t="t" r="r" b="b"/>
              <a:pathLst>
                <a:path w="31460" h="221" extrusionOk="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avLst/>
                <a:gdLst/>
                <a:ahLst/>
                <a:cxnLst/>
                <a:rect l="l" t="t" r="r" b="b"/>
                <a:pathLst>
                  <a:path w="27171" h="3178" extrusionOk="0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758" extrusionOk="0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931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5" extrusionOk="0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70" extrusionOk="0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3_1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"/>
          <p:cNvSpPr txBox="1">
            <a:spLocks noGrp="1"/>
          </p:cNvSpPr>
          <p:nvPr>
            <p:ph type="subTitle" idx="1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11" name="Google Shape;811;p2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812" name="Google Shape;812;p26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13" name="Google Shape;813;p2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69" extrusionOk="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81" extrusionOk="0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16" name="Google Shape;816;p26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7" name="Google Shape;817;p26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1" h="3178" extrusionOk="0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" h="3178" extrusionOk="0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6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78" extrusionOk="0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0" name="Google Shape;820;p26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1658" extrusionOk="0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avLst/>
                <a:gdLst/>
                <a:ahLst/>
                <a:cxnLst/>
                <a:rect l="l" t="t" r="r" b="b"/>
                <a:pathLst>
                  <a:path w="32749" h="1689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avLst/>
                <a:gdLst/>
                <a:ahLst/>
                <a:cxnLst/>
                <a:rect l="l" t="t" r="r" b="b"/>
                <a:pathLst>
                  <a:path w="32739" h="315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rgbClr val="FFB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avLst/>
                <a:gdLst/>
                <a:ahLst/>
                <a:cxnLst/>
                <a:rect l="l" t="t" r="r" b="b"/>
                <a:pathLst>
                  <a:path w="23187" h="672" extrusionOk="0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avLst/>
                <a:gdLst/>
                <a:ahLst/>
                <a:cxnLst/>
                <a:rect l="l" t="t" r="r" b="b"/>
                <a:pathLst>
                  <a:path w="31460" h="221" extrusionOk="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rgbClr val="421B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avLst/>
                <a:gdLst/>
                <a:ahLst/>
                <a:cxnLst/>
                <a:rect l="l" t="t" r="r" b="b"/>
                <a:pathLst>
                  <a:path w="30842" h="1312" extrusionOk="0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32320" h="935" extrusionOk="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935" extrusionOk="0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935" extrusionOk="0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" h="405" extrusionOk="0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370" extrusionOk="0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38738" extrusionOk="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36" name="Google Shape;836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" h="5758" extrusionOk="0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39" name="Google Shape;839;p26"/>
            <p:cNvSpPr/>
            <p:nvPr/>
          </p:nvSpPr>
          <p:spPr>
            <a:xfrm>
              <a:off x="14450" y="247294"/>
              <a:ext cx="9120845" cy="206500"/>
            </a:xfrm>
            <a:custGeom>
              <a:avLst/>
              <a:gdLst/>
              <a:ahLst/>
              <a:cxnLst/>
              <a:rect l="l" t="t" r="r" b="b"/>
              <a:pathLst>
                <a:path w="28723" h="798" extrusionOk="0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rgbClr val="7224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0" name="Google Shape;1020;p32"/>
          <p:cNvSpPr txBox="1">
            <a:spLocks noGrp="1"/>
          </p:cNvSpPr>
          <p:nvPr>
            <p:ph type="subTitle" idx="1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32"/>
          <p:cNvSpPr txBox="1">
            <a:spLocks noGrp="1"/>
          </p:cNvSpPr>
          <p:nvPr>
            <p:ph type="title" idx="2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2" name="Google Shape;1022;p32"/>
          <p:cNvSpPr txBox="1">
            <a:spLocks noGrp="1"/>
          </p:cNvSpPr>
          <p:nvPr>
            <p:ph type="subTitle" idx="3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2"/>
          <p:cNvSpPr txBox="1">
            <a:spLocks noGrp="1"/>
          </p:cNvSpPr>
          <p:nvPr>
            <p:ph type="title" idx="4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4" name="Google Shape;1024;p32"/>
          <p:cNvSpPr txBox="1">
            <a:spLocks noGrp="1"/>
          </p:cNvSpPr>
          <p:nvPr>
            <p:ph type="subTitle" idx="5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2"/>
          <p:cNvSpPr txBox="1">
            <a:spLocks noGrp="1"/>
          </p:cNvSpPr>
          <p:nvPr>
            <p:ph type="title" idx="6"/>
          </p:nvPr>
        </p:nvSpPr>
        <p:spPr>
          <a:xfrm>
            <a:off x="357900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6" name="Google Shape;1026;p32"/>
          <p:cNvSpPr txBox="1">
            <a:spLocks noGrp="1"/>
          </p:cNvSpPr>
          <p:nvPr>
            <p:ph type="subTitle" idx="7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32"/>
          <p:cNvSpPr txBox="1">
            <a:spLocks noGrp="1"/>
          </p:cNvSpPr>
          <p:nvPr>
            <p:ph type="title" idx="8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8" name="Google Shape;1028;p32"/>
          <p:cNvSpPr txBox="1">
            <a:spLocks noGrp="1"/>
          </p:cNvSpPr>
          <p:nvPr>
            <p:ph type="subTitle" idx="9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32"/>
          <p:cNvSpPr txBox="1">
            <a:spLocks noGrp="1"/>
          </p:cNvSpPr>
          <p:nvPr>
            <p:ph type="title" idx="13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0" name="Google Shape;1030;p32"/>
          <p:cNvSpPr txBox="1">
            <a:spLocks noGrp="1"/>
          </p:cNvSpPr>
          <p:nvPr>
            <p:ph type="subTitle" idx="14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3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32" name="Google Shape;1032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33" name="Google Shape;1033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34" name="Google Shape;1034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035" name="Google Shape;1035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7" name="Google Shape;1037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038" name="Google Shape;1038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039" name="Google Shape;1039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2" name="Google Shape;1042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2" name="Google Shape;1052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053" name="Google Shape;1053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6" name="Google Shape;1056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57" name="Google Shape;1057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058" name="Google Shape;1058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1" name="Google Shape;1061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063" name="Google Shape;1063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37" name="Google Shape;1137;p35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138" name="Google Shape;1138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1140;p35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141" name="Google Shape;1141;p35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142" name="Google Shape;1142;p35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5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5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5" name="Google Shape;1145;p35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5" name="Google Shape;1155;p35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156" name="Google Shape;1156;p35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5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5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9" name="Google Shape;1159;p35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0" name="Google Shape;1160;p35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161" name="Google Shape;1161;p35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64" name="Google Shape;1164;p35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35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166" name="Google Shape;1166;p35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5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8" name="Google Shape;1168;p35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169" name="Google Shape;116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0" name="Google Shape;117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171" name="Google Shape;117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7" name="Google Shape;1197;p35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8" name="Google Shape;1198;p35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199" name="Google Shape;1199;p35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1200;p3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7" name="Google Shape;1227;p35"/>
          <p:cNvGrpSpPr/>
          <p:nvPr/>
        </p:nvGrpSpPr>
        <p:grpSpPr>
          <a:xfrm rot="1321491" flipH="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228" name="Google Shape;1228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5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240" name="Google Shape;1240;p35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36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254" name="Google Shape;1254;p36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55" name="Google Shape;1255;p3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256" name="Google Shape;1256;p3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" h="1369" extrusionOk="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381" extrusionOk="0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7224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8" name="Google Shape;1258;p3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259" name="Google Shape;1259;p3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260" name="Google Shape;1260;p3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3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63" name="Google Shape;1263;p3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3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3" name="Google Shape;1273;p3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274" name="Google Shape;1274;p3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3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3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7" name="Google Shape;1277;p3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78" name="Google Shape;1278;p3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279" name="Google Shape;1279;p3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3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3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82" name="Google Shape;1282;p3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3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284" name="Google Shape;1284;p3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6" name="Google Shape;1286;p36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287" name="Google Shape;1287;p36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36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289" name="Google Shape;1289;p36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5" name="Google Shape;1315;p36"/>
          <p:cNvGrpSpPr/>
          <p:nvPr/>
        </p:nvGrpSpPr>
        <p:grpSpPr>
          <a:xfrm rot="1321491" flipH="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316" name="Google Shape;1316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36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328" name="Google Shape;1328;p36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0" name="Google Shape;1340;p36"/>
          <p:cNvSpPr/>
          <p:nvPr/>
        </p:nvSpPr>
        <p:spPr>
          <a:xfrm>
            <a:off x="4" y="1017700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2"/>
          </p:nvPr>
        </p:nvSpPr>
        <p:spPr>
          <a:xfrm>
            <a:off x="3419271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5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7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subTitle" idx="14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15" hasCustomPrompt="1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16" hasCustomPrompt="1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7" hasCustomPrompt="1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8" hasCustomPrompt="1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20" hasCustomPrompt="1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0" name="Google Shape;380;p1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81" name="Google Shape;381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82" name="Google Shape;382;p1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383" name="Google Shape;383;p1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384" name="Google Shape;384;p1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71" h="3178" extrusionOk="0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1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8" h="3178" extrusionOk="0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1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578" extrusionOk="0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7" name="Google Shape;387;p1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1658" extrusionOk="0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49" h="1689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39" h="315" extrusionOk="0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rgbClr val="FFB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7" h="672" extrusionOk="0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0" h="221" extrusionOk="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rgbClr val="421B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2" h="1312" extrusionOk="0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0" h="935" extrusionOk="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7" h="935" extrusionOk="0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2" h="935" extrusionOk="0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7" name="Google Shape;397;p1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398" name="Google Shape;398;p1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" h="405" extrusionOk="0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8" h="1370" extrusionOk="0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1" name="Google Shape;401;p1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" h="38738" extrusionOk="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02" name="Google Shape;402;p1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03" name="Google Shape;403;p1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1" h="5758" extrusionOk="0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0" h="1369" extrusionOk="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81" extrusionOk="0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rgbClr val="72242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06" name="Google Shape;406;p1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798" extrusionOk="0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rgbClr val="722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08" name="Google Shape;408;p1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78" extrusionOk="0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64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2" r:id="rId5"/>
    <p:sldLayoutId id="2147483678" r:id="rId6"/>
    <p:sldLayoutId id="2147483681" r:id="rId7"/>
    <p:sldLayoutId id="2147483682" r:id="rId8"/>
    <p:sldLayoutId id="214748368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0"/>
          <p:cNvSpPr txBox="1">
            <a:spLocks noGrp="1"/>
          </p:cNvSpPr>
          <p:nvPr>
            <p:ph type="ctrTitle"/>
          </p:nvPr>
        </p:nvSpPr>
        <p:spPr>
          <a:xfrm>
            <a:off x="1181700" y="1784775"/>
            <a:ext cx="7081190" cy="17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0" dirty="0" err="1">
                <a:solidFill>
                  <a:schemeClr val="lt1"/>
                </a:solidFill>
              </a:rPr>
              <a:t>JPALibraryManager</a:t>
            </a:r>
            <a:endParaRPr lang="de-DE" sz="7000" dirty="0">
              <a:solidFill>
                <a:schemeClr val="lt1"/>
              </a:solidFill>
            </a:endParaRPr>
          </a:p>
        </p:txBody>
      </p:sp>
      <p:sp>
        <p:nvSpPr>
          <p:cNvPr id="1352" name="Google Shape;1352;p40"/>
          <p:cNvSpPr txBox="1">
            <a:spLocks noGrp="1"/>
          </p:cNvSpPr>
          <p:nvPr>
            <p:ph type="subTitle" idx="1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3" name="Google Shape;1353;p40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354" name="Google Shape;1354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355" name="Google Shape;1355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0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472" name="Google Shape;1472;p40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0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474" name="Google Shape;1474;p40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0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0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0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0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0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0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0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0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0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0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0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0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0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0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0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0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0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0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0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0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0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0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0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0" name="Google Shape;1500;p40"/>
          <p:cNvSpPr/>
          <p:nvPr/>
        </p:nvSpPr>
        <p:spPr>
          <a:xfrm>
            <a:off x="8057887" y="3784087"/>
            <a:ext cx="388460" cy="388464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1502" name="Google Shape;1502;p40"/>
            <p:cNvSpPr/>
            <p:nvPr/>
          </p:nvSpPr>
          <p:spPr>
            <a:xfrm>
              <a:off x="9271960" y="3034862"/>
              <a:ext cx="17824" cy="25355"/>
            </a:xfrm>
            <a:custGeom>
              <a:avLst/>
              <a:gdLst/>
              <a:ahLst/>
              <a:cxnLst/>
              <a:rect l="l" t="t" r="r" b="b"/>
              <a:pathLst>
                <a:path w="1110" h="1579" extrusionOk="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9267175" y="2928674"/>
              <a:ext cx="54965" cy="93728"/>
            </a:xfrm>
            <a:custGeom>
              <a:avLst/>
              <a:gdLst/>
              <a:ahLst/>
              <a:cxnLst/>
              <a:rect l="l" t="t" r="r" b="b"/>
              <a:pathLst>
                <a:path w="3423" h="5837" extrusionOk="0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9274706" y="3031330"/>
              <a:ext cx="53439" cy="115213"/>
            </a:xfrm>
            <a:custGeom>
              <a:avLst/>
              <a:gdLst/>
              <a:ahLst/>
              <a:cxnLst/>
              <a:rect l="l" t="t" r="r" b="b"/>
              <a:pathLst>
                <a:path w="3328" h="7175" extrusionOk="0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9209625" y="3132139"/>
              <a:ext cx="185657" cy="54804"/>
            </a:xfrm>
            <a:custGeom>
              <a:avLst/>
              <a:gdLst/>
              <a:ahLst/>
              <a:cxnLst/>
              <a:rect l="l" t="t" r="r" b="b"/>
              <a:pathLst>
                <a:path w="11562" h="3413" extrusionOk="0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9193872" y="2882091"/>
              <a:ext cx="15078" cy="289790"/>
            </a:xfrm>
            <a:custGeom>
              <a:avLst/>
              <a:gdLst/>
              <a:ahLst/>
              <a:cxnLst/>
              <a:rect l="l" t="t" r="r" b="b"/>
              <a:pathLst>
                <a:path w="939" h="18047" extrusionOk="0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9392520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9338406" y="2882091"/>
              <a:ext cx="15094" cy="289790"/>
            </a:xfrm>
            <a:custGeom>
              <a:avLst/>
              <a:gdLst/>
              <a:ahLst/>
              <a:cxnLst/>
              <a:rect l="l" t="t" r="r" b="b"/>
              <a:pathLst>
                <a:path w="940" h="18047" extrusionOk="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9182231" y="2880726"/>
              <a:ext cx="237025" cy="17824"/>
            </a:xfrm>
            <a:custGeom>
              <a:avLst/>
              <a:gdLst/>
              <a:ahLst/>
              <a:cxnLst/>
              <a:rect l="l" t="t" r="r" b="b"/>
              <a:pathLst>
                <a:path w="14761" h="1110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9182231" y="3152676"/>
              <a:ext cx="237025" cy="30172"/>
            </a:xfrm>
            <a:custGeom>
              <a:avLst/>
              <a:gdLst/>
              <a:ahLst/>
              <a:cxnLst/>
              <a:rect l="l" t="t" r="r" b="b"/>
              <a:pathLst>
                <a:path w="14761" h="1879" extrusionOk="0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9180175" y="2803313"/>
              <a:ext cx="254158" cy="68533"/>
            </a:xfrm>
            <a:custGeom>
              <a:avLst/>
              <a:gdLst/>
              <a:ahLst/>
              <a:cxnLst/>
              <a:rect l="l" t="t" r="r" b="b"/>
              <a:pathLst>
                <a:path w="15828" h="4268" extrusionOk="0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9296624" y="2771118"/>
              <a:ext cx="20570" cy="35648"/>
            </a:xfrm>
            <a:custGeom>
              <a:avLst/>
              <a:gdLst/>
              <a:ahLst/>
              <a:cxnLst/>
              <a:rect l="l" t="t" r="r" b="b"/>
              <a:pathLst>
                <a:path w="1281" h="2220" extrusionOk="0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0"/>
            <p:cNvSpPr/>
            <p:nvPr/>
          </p:nvSpPr>
          <p:spPr>
            <a:xfrm>
              <a:off x="9141124" y="2856062"/>
              <a:ext cx="319239" cy="28791"/>
            </a:xfrm>
            <a:custGeom>
              <a:avLst/>
              <a:gdLst/>
              <a:ahLst/>
              <a:cxnLst/>
              <a:rect l="l" t="t" r="r" b="b"/>
              <a:pathLst>
                <a:path w="19881" h="1793" extrusionOk="0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0"/>
            <p:cNvSpPr/>
            <p:nvPr/>
          </p:nvSpPr>
          <p:spPr>
            <a:xfrm>
              <a:off x="9152091" y="3174611"/>
              <a:ext cx="301415" cy="30156"/>
            </a:xfrm>
            <a:custGeom>
              <a:avLst/>
              <a:gdLst/>
              <a:ahLst/>
              <a:cxnLst/>
              <a:rect l="l" t="t" r="r" b="b"/>
              <a:pathLst>
                <a:path w="18771" h="1878" extrusionOk="0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9215101" y="2803281"/>
              <a:ext cx="197989" cy="42584"/>
            </a:xfrm>
            <a:custGeom>
              <a:avLst/>
              <a:gdLst/>
              <a:ahLst/>
              <a:cxnLst/>
              <a:rect l="l" t="t" r="r" b="b"/>
              <a:pathLst>
                <a:path w="12330" h="2652" extrusionOk="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9150710" y="2856062"/>
              <a:ext cx="300741" cy="14516"/>
            </a:xfrm>
            <a:custGeom>
              <a:avLst/>
              <a:gdLst/>
              <a:ahLst/>
              <a:cxnLst/>
              <a:rect l="l" t="t" r="r" b="b"/>
              <a:pathLst>
                <a:path w="18729" h="904" extrusionOk="0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9158257" y="3174498"/>
              <a:ext cx="289083" cy="13826"/>
            </a:xfrm>
            <a:custGeom>
              <a:avLst/>
              <a:gdLst/>
              <a:ahLst/>
              <a:cxnLst/>
              <a:rect l="l" t="t" r="r" b="b"/>
              <a:pathLst>
                <a:path w="18003" h="861" extrusionOk="0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9187016" y="3174611"/>
              <a:ext cx="79485" cy="13713"/>
            </a:xfrm>
            <a:custGeom>
              <a:avLst/>
              <a:gdLst/>
              <a:ahLst/>
              <a:cxnLst/>
              <a:rect l="l" t="t" r="r" b="b"/>
              <a:pathLst>
                <a:path w="4950" h="854" extrusionOk="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9277436" y="3031426"/>
              <a:ext cx="40433" cy="80175"/>
            </a:xfrm>
            <a:custGeom>
              <a:avLst/>
              <a:gdLst/>
              <a:ahLst/>
              <a:cxnLst/>
              <a:rect l="l" t="t" r="r" b="b"/>
              <a:pathLst>
                <a:path w="2518" h="4993" extrusionOk="0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9277436" y="2974582"/>
              <a:ext cx="40433" cy="47900"/>
            </a:xfrm>
            <a:custGeom>
              <a:avLst/>
              <a:gdLst/>
              <a:ahLst/>
              <a:cxnLst/>
              <a:rect l="l" t="t" r="r" b="b"/>
              <a:pathLst>
                <a:path w="2518" h="2983" extrusionOk="0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9284983" y="2993065"/>
              <a:ext cx="24680" cy="28582"/>
            </a:xfrm>
            <a:custGeom>
              <a:avLst/>
              <a:gdLst/>
              <a:ahLst/>
              <a:cxnLst/>
              <a:rect l="l" t="t" r="r" b="b"/>
              <a:pathLst>
                <a:path w="1537" h="1780" extrusionOk="0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9278817" y="3075279"/>
              <a:ext cx="26736" cy="19189"/>
            </a:xfrm>
            <a:custGeom>
              <a:avLst/>
              <a:gdLst/>
              <a:ahLst/>
              <a:cxnLst/>
              <a:rect l="l" t="t" r="r" b="b"/>
              <a:pathLst>
                <a:path w="1665" h="1195" extrusionOk="0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9293879" y="3036918"/>
              <a:ext cx="26045" cy="20586"/>
            </a:xfrm>
            <a:custGeom>
              <a:avLst/>
              <a:gdLst/>
              <a:ahLst/>
              <a:cxnLst/>
              <a:rect l="l" t="t" r="r" b="b"/>
              <a:pathLst>
                <a:path w="1622" h="1282" extrusionOk="0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9208934" y="2856062"/>
              <a:ext cx="85651" cy="14404"/>
            </a:xfrm>
            <a:custGeom>
              <a:avLst/>
              <a:gdLst/>
              <a:ahLst/>
              <a:cxnLst/>
              <a:rect l="l" t="t" r="r" b="b"/>
              <a:pathLst>
                <a:path w="5334" h="897" extrusionOk="0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9312377" y="2856062"/>
              <a:ext cx="52765" cy="14404"/>
            </a:xfrm>
            <a:custGeom>
              <a:avLst/>
              <a:gdLst/>
              <a:ahLst/>
              <a:cxnLst/>
              <a:rect l="l" t="t" r="r" b="b"/>
              <a:pathLst>
                <a:path w="3286" h="897" extrusionOk="0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9339097" y="2819499"/>
              <a:ext cx="47289" cy="17422"/>
            </a:xfrm>
            <a:custGeom>
              <a:avLst/>
              <a:gdLst/>
              <a:ahLst/>
              <a:cxnLst/>
              <a:rect l="l" t="t" r="r" b="b"/>
              <a:pathLst>
                <a:path w="2945" h="1085" extrusionOk="0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9306901" y="2808805"/>
              <a:ext cx="30846" cy="10293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40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1529" name="Google Shape;1529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0" name="Google Shape;1530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531" name="Google Shape;1531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7" name="Google Shape;1537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539" name="Google Shape;1539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40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548" name="Google Shape;1548;p40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0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0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0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0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0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0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0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0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0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0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0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0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0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0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0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0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0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0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0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0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0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0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0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0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0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0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4" name="Google Shape;1654;p40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0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0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0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40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40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1666" name="Google Shape;1666;p40"/>
            <p:cNvSpPr/>
            <p:nvPr/>
          </p:nvSpPr>
          <p:spPr>
            <a:xfrm>
              <a:off x="932345" y="4784242"/>
              <a:ext cx="301263" cy="21157"/>
            </a:xfrm>
            <a:custGeom>
              <a:avLst/>
              <a:gdLst/>
              <a:ahLst/>
              <a:cxnLst/>
              <a:rect l="l" t="t" r="r" b="b"/>
              <a:pathLst>
                <a:path w="4343" h="305" extrusionOk="0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40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1668" name="Google Shape;1668;p40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213" extrusionOk="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2497" extrusionOk="0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295" extrusionOk="0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150" extrusionOk="0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96" extrusionOk="0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64" extrusionOk="0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40"/>
            <p:cNvSpPr/>
            <p:nvPr/>
          </p:nvSpPr>
          <p:spPr>
            <a:xfrm>
              <a:off x="760658" y="4803874"/>
              <a:ext cx="271435" cy="17550"/>
            </a:xfrm>
            <a:custGeom>
              <a:avLst/>
              <a:gdLst/>
              <a:ahLst/>
              <a:cxnLst/>
              <a:rect l="l" t="t" r="r" b="b"/>
              <a:pathLst>
                <a:path w="3913" h="253" extrusionOk="0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rgbClr val="D88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40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1676" name="Google Shape;1676;p40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2895" extrusionOk="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3073" extrusionOk="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avLst/>
                <a:gdLst/>
                <a:ahLst/>
                <a:cxnLst/>
                <a:rect l="l" t="t" r="r" b="b"/>
                <a:pathLst>
                  <a:path w="6807" h="3315" extrusionOk="0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53" extrusionOk="0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avLst/>
                <a:gdLst/>
                <a:ahLst/>
                <a:cxnLst/>
                <a:rect l="l" t="t" r="r" b="b"/>
                <a:pathLst>
                  <a:path w="6975" h="2161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63" extrusionOk="0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154" extrusionOk="0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FBCD5AA-47CC-FE71-FAC8-7FDD766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2" y="1691937"/>
            <a:ext cx="2981741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8D9B1C-C2F7-013F-78BA-9589D7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81" y="1328572"/>
            <a:ext cx="281026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67DD338-46DC-25FA-C57D-FFA99E78C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BF86B3E-5230-8F0A-2CAA-BD83AFA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Projekt Struktur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A9B493-91E3-CA7F-B114-A53690F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74" y="1095700"/>
            <a:ext cx="337445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8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ERD 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48179"/>
            <a:ext cx="5067600" cy="2060171"/>
          </a:xfrm>
        </p:spPr>
        <p:txBody>
          <a:bodyPr/>
          <a:lstStyle/>
          <a:p>
            <a:r>
              <a:rPr lang="de-DE" sz="2800" b="1" dirty="0"/>
              <a:t>Zeno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</p:txBody>
      </p:sp>
    </p:spTree>
    <p:extLst>
      <p:ext uri="{BB962C8B-B14F-4D97-AF65-F5344CB8AC3E}">
        <p14:creationId xmlns:p14="http://schemas.microsoft.com/office/powerpoint/2010/main" val="32723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938719"/>
            <a:ext cx="7834579" cy="1812947"/>
          </a:xfrm>
        </p:spPr>
        <p:txBody>
          <a:bodyPr/>
          <a:lstStyle/>
          <a:p>
            <a:r>
              <a:rPr lang="de-DE" dirty="0"/>
              <a:t>Entitäten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355494"/>
            <a:ext cx="5067600" cy="2052856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b="1" dirty="0"/>
              <a:t>Martin</a:t>
            </a:r>
          </a:p>
          <a:p>
            <a:r>
              <a:rPr lang="de-DE" sz="2800" b="1" dirty="0"/>
              <a:t>William</a:t>
            </a:r>
          </a:p>
          <a:p>
            <a:r>
              <a:rPr lang="de-DE" sz="2800" b="1" dirty="0" err="1"/>
              <a:t>Yimne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9538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909866"/>
            <a:ext cx="7834579" cy="841800"/>
          </a:xfrm>
        </p:spPr>
        <p:txBody>
          <a:bodyPr/>
          <a:lstStyle/>
          <a:p>
            <a:r>
              <a:rPr lang="de-DE" dirty="0"/>
              <a:t>Entitäten</a:t>
            </a:r>
            <a:br>
              <a:rPr lang="de-DE" dirty="0"/>
            </a:br>
            <a:r>
              <a:rPr lang="de-DE" dirty="0"/>
              <a:t>Unit Tests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3508911"/>
            <a:ext cx="5067600" cy="592200"/>
          </a:xfrm>
        </p:spPr>
        <p:txBody>
          <a:bodyPr/>
          <a:lstStyle/>
          <a:p>
            <a:r>
              <a:rPr lang="de-DE" sz="2800" b="1" dirty="0"/>
              <a:t>Romeo</a:t>
            </a:r>
          </a:p>
        </p:txBody>
      </p:sp>
    </p:spTree>
    <p:extLst>
      <p:ext uri="{BB962C8B-B14F-4D97-AF65-F5344CB8AC3E}">
        <p14:creationId xmlns:p14="http://schemas.microsoft.com/office/powerpoint/2010/main" val="173262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200" y="2830983"/>
            <a:ext cx="5067600" cy="1577368"/>
          </a:xfrm>
        </p:spPr>
        <p:txBody>
          <a:bodyPr/>
          <a:lstStyle/>
          <a:p>
            <a:r>
              <a:rPr lang="de-DE" sz="2800" b="1" dirty="0"/>
              <a:t>Martin</a:t>
            </a:r>
          </a:p>
          <a:p>
            <a:r>
              <a:rPr lang="de-DE" sz="2800" dirty="0"/>
              <a:t>ERD Änderungen</a:t>
            </a:r>
          </a:p>
          <a:p>
            <a:r>
              <a:rPr lang="de-DE" sz="2800" dirty="0"/>
              <a:t>Mit IDs gearbeitet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808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Martin &amp; Zeno &amp; Romeo &amp; William</a:t>
            </a:r>
          </a:p>
          <a:p>
            <a:r>
              <a:rPr lang="de-DE" sz="2800" dirty="0"/>
              <a:t>Statt IDs Objekte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77980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Library Test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dirty="0"/>
              <a:t>Alle Tests: </a:t>
            </a:r>
            <a:r>
              <a:rPr lang="de-DE" sz="2800" b="1" dirty="0"/>
              <a:t>Zeno &amp; Romeo</a:t>
            </a:r>
          </a:p>
          <a:p>
            <a:r>
              <a:rPr lang="de-DE" sz="2800" dirty="0"/>
              <a:t>Business </a:t>
            </a:r>
            <a:r>
              <a:rPr lang="de-DE" sz="2800" dirty="0" err="1"/>
              <a:t>Logic</a:t>
            </a:r>
            <a:r>
              <a:rPr lang="de-DE" sz="2800" dirty="0"/>
              <a:t> und </a:t>
            </a:r>
            <a:r>
              <a:rPr lang="de-DE" sz="2800" dirty="0" err="1"/>
              <a:t>Persistance</a:t>
            </a:r>
            <a:r>
              <a:rPr lang="de-DE" sz="2800" dirty="0"/>
              <a:t> aufräumen</a:t>
            </a:r>
          </a:p>
          <a:p>
            <a:r>
              <a:rPr lang="de-DE" sz="2800" dirty="0"/>
              <a:t>ERD Änderungen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1521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A29DA4-2CB2-1E4E-CECE-5E5202F18D7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14477" y="1053389"/>
            <a:ext cx="7834579" cy="1698277"/>
          </a:xfrm>
        </p:spPr>
        <p:txBody>
          <a:bodyPr/>
          <a:lstStyle/>
          <a:p>
            <a:r>
              <a:rPr lang="de-DE" dirty="0"/>
              <a:t>XML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A1C70-0F7E-E31A-541F-1C5671A2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05" y="2830983"/>
            <a:ext cx="7651699" cy="1577368"/>
          </a:xfrm>
        </p:spPr>
        <p:txBody>
          <a:bodyPr/>
          <a:lstStyle/>
          <a:p>
            <a:r>
              <a:rPr lang="de-DE" sz="2800" b="1" dirty="0"/>
              <a:t>Romeo</a:t>
            </a:r>
          </a:p>
          <a:p>
            <a:r>
              <a:rPr lang="de-DE" sz="2800" dirty="0"/>
              <a:t>Export von Medien und Kunden</a:t>
            </a:r>
          </a:p>
          <a:p>
            <a:r>
              <a:rPr lang="de-DE" sz="2800" dirty="0"/>
              <a:t>XML Tests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15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2"/>
          <p:cNvSpPr/>
          <p:nvPr/>
        </p:nvSpPr>
        <p:spPr>
          <a:xfrm>
            <a:off x="8019" y="2840725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42"/>
          <p:cNvSpPr/>
          <p:nvPr/>
        </p:nvSpPr>
        <p:spPr>
          <a:xfrm>
            <a:off x="8019" y="4574174"/>
            <a:ext cx="912796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42"/>
          <p:cNvSpPr/>
          <p:nvPr/>
        </p:nvSpPr>
        <p:spPr>
          <a:xfrm>
            <a:off x="1510478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42"/>
          <p:cNvSpPr/>
          <p:nvPr/>
        </p:nvSpPr>
        <p:spPr>
          <a:xfrm>
            <a:off x="420981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2"/>
          <p:cNvSpPr/>
          <p:nvPr/>
        </p:nvSpPr>
        <p:spPr>
          <a:xfrm>
            <a:off x="6909102" y="1169268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2"/>
          <p:cNvSpPr/>
          <p:nvPr/>
        </p:nvSpPr>
        <p:spPr>
          <a:xfrm>
            <a:off x="1510489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2"/>
          <p:cNvSpPr/>
          <p:nvPr/>
        </p:nvSpPr>
        <p:spPr>
          <a:xfrm>
            <a:off x="4209776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2"/>
          <p:cNvSpPr/>
          <p:nvPr/>
        </p:nvSpPr>
        <p:spPr>
          <a:xfrm>
            <a:off x="6909112" y="2979012"/>
            <a:ext cx="724426" cy="724662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FF6DB">
                  <a:alpha val="21910"/>
                </a:srgbClr>
              </a:gs>
              <a:gs pos="100000">
                <a:srgbClr val="FAD25C"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2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44" name="Google Shape;1744;p42"/>
          <p:cNvSpPr txBox="1">
            <a:spLocks noGrp="1"/>
          </p:cNvSpPr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1745" name="Google Shape;1745;p42"/>
          <p:cNvSpPr txBox="1">
            <a:spLocks noGrp="1"/>
          </p:cNvSpPr>
          <p:nvPr>
            <p:ph type="subTitle" idx="1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6" name="Google Shape;1746;p42"/>
          <p:cNvSpPr txBox="1">
            <a:spLocks noGrp="1"/>
          </p:cNvSpPr>
          <p:nvPr>
            <p:ph type="title" idx="2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1747" name="Google Shape;1747;p42"/>
          <p:cNvSpPr txBox="1">
            <a:spLocks noGrp="1"/>
          </p:cNvSpPr>
          <p:nvPr>
            <p:ph type="subTitle" idx="3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8" name="Google Shape;1748;p42"/>
          <p:cNvSpPr txBox="1">
            <a:spLocks noGrp="1"/>
          </p:cNvSpPr>
          <p:nvPr>
            <p:ph type="title" idx="4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Schwierigkeiten</a:t>
            </a:r>
            <a:endParaRPr dirty="0"/>
          </a:p>
        </p:txBody>
      </p:sp>
      <p:sp>
        <p:nvSpPr>
          <p:cNvPr id="1749" name="Google Shape;1749;p42"/>
          <p:cNvSpPr txBox="1">
            <a:spLocks noGrp="1"/>
          </p:cNvSpPr>
          <p:nvPr>
            <p:ph type="title" idx="6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1751" name="Google Shape;1751;p42"/>
          <p:cNvSpPr txBox="1">
            <a:spLocks noGrp="1"/>
          </p:cNvSpPr>
          <p:nvPr>
            <p:ph type="title" idx="8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Projektstruktur</a:t>
            </a:r>
            <a:endParaRPr dirty="0"/>
          </a:p>
        </p:txBody>
      </p:sp>
      <p:sp>
        <p:nvSpPr>
          <p:cNvPr id="1752" name="Google Shape;1752;p42"/>
          <p:cNvSpPr txBox="1">
            <a:spLocks noGrp="1"/>
          </p:cNvSpPr>
          <p:nvPr>
            <p:ph type="subTitle" idx="9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3" name="Google Shape;1753;p42"/>
          <p:cNvSpPr txBox="1">
            <a:spLocks noGrp="1"/>
          </p:cNvSpPr>
          <p:nvPr>
            <p:ph type="title" idx="13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dirty="0"/>
          </a:p>
        </p:txBody>
      </p:sp>
      <p:sp>
        <p:nvSpPr>
          <p:cNvPr id="1755" name="Google Shape;1755;p42"/>
          <p:cNvSpPr txBox="1">
            <a:spLocks noGrp="1"/>
          </p:cNvSpPr>
          <p:nvPr>
            <p:ph type="title" idx="15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 idx="16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title" idx="17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title" idx="18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title" idx="19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title" idx="20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61" name="Google Shape;1761;p42"/>
          <p:cNvGrpSpPr/>
          <p:nvPr/>
        </p:nvGrpSpPr>
        <p:grpSpPr>
          <a:xfrm>
            <a:off x="7967201" y="449596"/>
            <a:ext cx="714936" cy="971200"/>
            <a:chOff x="638276" y="3526008"/>
            <a:chExt cx="714936" cy="971200"/>
          </a:xfrm>
        </p:grpSpPr>
        <p:sp>
          <p:nvSpPr>
            <p:cNvPr id="1762" name="Google Shape;1762;p42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3" name="Google Shape;1763;p42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64" name="Google Shape;1764;p42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2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2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2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2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2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2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2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2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2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2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2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2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2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2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2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2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2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2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2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2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2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2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2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2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2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0" name="Google Shape;1790;p42"/>
          <p:cNvGrpSpPr/>
          <p:nvPr/>
        </p:nvGrpSpPr>
        <p:grpSpPr>
          <a:xfrm flipH="1">
            <a:off x="523225" y="936513"/>
            <a:ext cx="714950" cy="378500"/>
            <a:chOff x="-1074225" y="4512538"/>
            <a:chExt cx="714950" cy="378500"/>
          </a:xfrm>
        </p:grpSpPr>
        <p:sp>
          <p:nvSpPr>
            <p:cNvPr id="1791" name="Google Shape;1791;p42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2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2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2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2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2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2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2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2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2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2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2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92F6681F-1CFD-ECBB-0ABF-36AC8297764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868E38-CB39-4E08-D0DF-3EF6719381D3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7C8E2B0-8674-84AB-0D18-5717A026C5F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Schwierigkeiten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4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26EE195-CA5B-6859-8A10-6007702D1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00" y="1745764"/>
            <a:ext cx="7717500" cy="2606850"/>
          </a:xfrm>
        </p:spPr>
        <p:txBody>
          <a:bodyPr/>
          <a:lstStyle/>
          <a:p>
            <a:r>
              <a:rPr lang="de-DE" sz="2400" dirty="0"/>
              <a:t>ERD Komplexität</a:t>
            </a:r>
          </a:p>
          <a:p>
            <a:r>
              <a:rPr lang="de-DE" sz="2400" dirty="0"/>
              <a:t>Dauernde ERD Änderung</a:t>
            </a:r>
          </a:p>
          <a:p>
            <a:r>
              <a:rPr lang="de-DE" sz="2400" dirty="0"/>
              <a:t>Objektbeziehungen</a:t>
            </a:r>
          </a:p>
          <a:p>
            <a:r>
              <a:rPr lang="de-DE" sz="2400" dirty="0"/>
              <a:t>Wechsel von IDs auf Objekte</a:t>
            </a:r>
          </a:p>
          <a:p>
            <a:r>
              <a:rPr lang="de-DE" sz="2400" dirty="0"/>
              <a:t>Auf essenzielle Fehler erst später daraufkommen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3C654-F1F0-A104-96A5-9C8A5C20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Schwierigkeiten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1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424885" y="3191825"/>
            <a:ext cx="610138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Aktueller Stand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6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6552E1-752E-E4A3-5805-E016D1B9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2" y="1388509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98C09E-9E55-7F88-F715-69AEA2247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3638C8-5826-A0AC-6E64-DA3E52E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D68ED2-631B-8EA2-0E2E-79224B4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11" y="2071617"/>
            <a:ext cx="592537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4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574448" y="3191825"/>
            <a:ext cx="5951824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785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89ED4AD-0115-FE86-5EFD-B1F062AF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69" y="1681278"/>
            <a:ext cx="2585082" cy="15773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72DE3B-00F2-F7AA-BEE2-EDF61477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39" y="1653348"/>
            <a:ext cx="4930191" cy="310180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DD1F44C-131D-241A-1AC6-59D95689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1" y="-443450"/>
            <a:ext cx="7489337" cy="2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3" name="Google Shape;3303;p51"/>
          <p:cNvGrpSpPr/>
          <p:nvPr/>
        </p:nvGrpSpPr>
        <p:grpSpPr>
          <a:xfrm>
            <a:off x="713263" y="859708"/>
            <a:ext cx="3268775" cy="380199"/>
            <a:chOff x="975489" y="863689"/>
            <a:chExt cx="3268775" cy="380199"/>
          </a:xfrm>
        </p:grpSpPr>
        <p:grpSp>
          <p:nvGrpSpPr>
            <p:cNvPr id="3304" name="Google Shape;3304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305" name="Google Shape;3305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11" name="Google Shape;3411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1" name="Google Shape;3421;p51"/>
          <p:cNvGrpSpPr/>
          <p:nvPr/>
        </p:nvGrpSpPr>
        <p:grpSpPr>
          <a:xfrm flipH="1">
            <a:off x="5161963" y="859708"/>
            <a:ext cx="3268775" cy="380199"/>
            <a:chOff x="975489" y="863689"/>
            <a:chExt cx="3268775" cy="380199"/>
          </a:xfrm>
        </p:grpSpPr>
        <p:grpSp>
          <p:nvGrpSpPr>
            <p:cNvPr id="3422" name="Google Shape;3422;p51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3423" name="Google Shape;3423;p51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1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1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1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1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1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1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51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1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1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1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1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1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1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1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1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1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1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1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1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1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1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1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1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1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1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1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1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1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1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1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1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1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1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51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51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51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51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51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51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51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51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51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51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51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51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51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51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51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51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51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51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51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51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51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51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51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51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51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51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51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51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51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51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1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1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1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1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1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1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1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1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51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1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1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1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1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1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1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1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1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1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1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1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1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51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1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51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1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1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1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1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1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1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1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1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1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1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1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51"/>
            <p:cNvSpPr/>
            <p:nvPr/>
          </p:nvSpPr>
          <p:spPr>
            <a:xfrm>
              <a:off x="4058696" y="880775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4173989" y="880775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2787497" y="882410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2869956" y="880775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2999364" y="880775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3402891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3524424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095737" y="882410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2217271" y="880775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2408782" y="880775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51"/>
          <p:cNvSpPr/>
          <p:nvPr/>
        </p:nvSpPr>
        <p:spPr>
          <a:xfrm>
            <a:off x="8550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51"/>
          <p:cNvSpPr txBox="1">
            <a:spLocks noGrp="1"/>
          </p:cNvSpPr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</a:t>
            </a:r>
            <a:endParaRPr dirty="0"/>
          </a:p>
        </p:txBody>
      </p:sp>
      <p:grpSp>
        <p:nvGrpSpPr>
          <p:cNvPr id="3541" name="Google Shape;3541;p51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3542" name="Google Shape;3542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3" name="Google Shape;3543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44" name="Google Shape;3544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3571" name="Google Shape;3571;p51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2" name="Google Shape;3572;p51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3573" name="Google Shape;3573;p51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51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51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51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51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51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51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51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51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51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51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51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51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1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1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1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1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1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1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9" name="Google Shape;3599;p51"/>
          <p:cNvGrpSpPr/>
          <p:nvPr/>
        </p:nvGrpSpPr>
        <p:grpSpPr>
          <a:xfrm rot="1321491" flipH="1">
            <a:off x="7910139" y="3310858"/>
            <a:ext cx="714934" cy="378491"/>
            <a:chOff x="-1074225" y="4512538"/>
            <a:chExt cx="714950" cy="378500"/>
          </a:xfrm>
        </p:grpSpPr>
        <p:sp>
          <p:nvSpPr>
            <p:cNvPr id="3600" name="Google Shape;3600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1" name="Google Shape;3611;p51"/>
          <p:cNvGrpSpPr/>
          <p:nvPr/>
        </p:nvGrpSpPr>
        <p:grpSpPr>
          <a:xfrm>
            <a:off x="868438" y="3749250"/>
            <a:ext cx="714950" cy="378500"/>
            <a:chOff x="-1074225" y="4512538"/>
            <a:chExt cx="714950" cy="378500"/>
          </a:xfrm>
        </p:grpSpPr>
        <p:sp>
          <p:nvSpPr>
            <p:cNvPr id="3612" name="Google Shape;3612;p51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2038199" y="3191825"/>
            <a:ext cx="5488073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&amp; Aufgaben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0"/>
          <p:cNvSpPr txBox="1">
            <a:spLocks noGrp="1"/>
          </p:cNvSpPr>
          <p:nvPr>
            <p:ph type="title" idx="2"/>
          </p:nvPr>
        </p:nvSpPr>
        <p:spPr>
          <a:xfrm>
            <a:off x="3786549" y="1340558"/>
            <a:ext cx="1570901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Zeno Pauker</a:t>
            </a:r>
            <a:endParaRPr dirty="0"/>
          </a:p>
        </p:txBody>
      </p:sp>
      <p:sp>
        <p:nvSpPr>
          <p:cNvPr id="3255" name="Google Shape;3255;p50"/>
          <p:cNvSpPr txBox="1">
            <a:spLocks noGrp="1"/>
          </p:cNvSpPr>
          <p:nvPr>
            <p:ph type="subTitle" idx="3"/>
          </p:nvPr>
        </p:nvSpPr>
        <p:spPr>
          <a:xfrm>
            <a:off x="3569706" y="2009974"/>
            <a:ext cx="1986000" cy="10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Unit Tests</a:t>
            </a:r>
          </a:p>
        </p:txBody>
      </p:sp>
      <p:sp>
        <p:nvSpPr>
          <p:cNvPr id="3257" name="Google Shape;3257;p5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Team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258" name="Google Shape;3258;p50"/>
          <p:cNvSpPr txBox="1">
            <a:spLocks noGrp="1"/>
          </p:cNvSpPr>
          <p:nvPr>
            <p:ph type="title" idx="4"/>
          </p:nvPr>
        </p:nvSpPr>
        <p:spPr>
          <a:xfrm>
            <a:off x="3579000" y="3174722"/>
            <a:ext cx="1986000" cy="722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Yimne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Raid</a:t>
            </a:r>
          </a:p>
        </p:txBody>
      </p:sp>
      <p:sp>
        <p:nvSpPr>
          <p:cNvPr id="3259" name="Google Shape;3259;p50"/>
          <p:cNvSpPr txBox="1">
            <a:spLocks noGrp="1"/>
          </p:cNvSpPr>
          <p:nvPr>
            <p:ph type="subTitle" idx="1"/>
          </p:nvPr>
        </p:nvSpPr>
        <p:spPr>
          <a:xfrm>
            <a:off x="697416" y="2009974"/>
            <a:ext cx="1986000" cy="12964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de-DE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marL="0" lvl="0" indent="0"/>
            <a:r>
              <a:rPr lang="de-DE" dirty="0"/>
              <a:t>CSV Export</a:t>
            </a:r>
          </a:p>
          <a:p>
            <a:pPr marL="0" lvl="0" indent="0"/>
            <a:endParaRPr dirty="0"/>
          </a:p>
        </p:txBody>
      </p:sp>
      <p:sp>
        <p:nvSpPr>
          <p:cNvPr id="3260" name="Google Shape;3260;p50"/>
          <p:cNvSpPr txBox="1">
            <a:spLocks noGrp="1"/>
          </p:cNvSpPr>
          <p:nvPr>
            <p:ph type="subTitle" idx="5"/>
          </p:nvPr>
        </p:nvSpPr>
        <p:spPr>
          <a:xfrm>
            <a:off x="3579000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3261" name="Google Shape;3261;p50"/>
          <p:cNvSpPr txBox="1">
            <a:spLocks noGrp="1"/>
          </p:cNvSpPr>
          <p:nvPr>
            <p:ph type="title" idx="6"/>
          </p:nvPr>
        </p:nvSpPr>
        <p:spPr>
          <a:xfrm>
            <a:off x="6418727" y="3166810"/>
            <a:ext cx="1986000" cy="730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Robert </a:t>
            </a:r>
            <a:r>
              <a:rPr lang="de-DE" dirty="0" err="1"/>
              <a:t>Rajkovaca</a:t>
            </a:r>
            <a:endParaRPr lang="de-DE" dirty="0"/>
          </a:p>
        </p:txBody>
      </p:sp>
      <p:sp>
        <p:nvSpPr>
          <p:cNvPr id="3262" name="Google Shape;3262;p50"/>
          <p:cNvSpPr txBox="1">
            <a:spLocks noGrp="1"/>
          </p:cNvSpPr>
          <p:nvPr>
            <p:ph type="subTitle" idx="7"/>
          </p:nvPr>
        </p:nvSpPr>
        <p:spPr>
          <a:xfrm>
            <a:off x="6425509" y="382362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3263" name="Google Shape;3263;p50"/>
          <p:cNvSpPr txBox="1">
            <a:spLocks noGrp="1"/>
          </p:cNvSpPr>
          <p:nvPr>
            <p:ph type="title" idx="8"/>
          </p:nvPr>
        </p:nvSpPr>
        <p:spPr>
          <a:xfrm>
            <a:off x="6428432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Romeo </a:t>
            </a:r>
            <a:r>
              <a:rPr lang="de-DE" dirty="0" err="1"/>
              <a:t>Bhuiyan</a:t>
            </a:r>
            <a:endParaRPr lang="de-DE" dirty="0"/>
          </a:p>
        </p:txBody>
      </p:sp>
      <p:sp>
        <p:nvSpPr>
          <p:cNvPr id="3264" name="Google Shape;3264;p50"/>
          <p:cNvSpPr txBox="1">
            <a:spLocks noGrp="1"/>
          </p:cNvSpPr>
          <p:nvPr>
            <p:ph type="title"/>
          </p:nvPr>
        </p:nvSpPr>
        <p:spPr>
          <a:xfrm>
            <a:off x="697416" y="1340558"/>
            <a:ext cx="1986000" cy="742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Hausleitner</a:t>
            </a:r>
            <a:endParaRPr dirty="0"/>
          </a:p>
        </p:txBody>
      </p:sp>
      <p:sp>
        <p:nvSpPr>
          <p:cNvPr id="3266" name="Google Shape;3266;p50"/>
          <p:cNvSpPr txBox="1">
            <a:spLocks noGrp="1"/>
          </p:cNvSpPr>
          <p:nvPr>
            <p:ph type="subTitle" idx="14"/>
          </p:nvPr>
        </p:nvSpPr>
        <p:spPr>
          <a:xfrm>
            <a:off x="596609" y="3823622"/>
            <a:ext cx="1986000" cy="78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</a:p>
          <a:p>
            <a:pPr marL="0" lv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lvl="0" indent="0"/>
            <a:r>
              <a:rPr lang="de-DE" dirty="0"/>
              <a:t>DTOs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EBA969-05C2-19BA-8D1E-5A716880E1BF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96609" y="3166810"/>
            <a:ext cx="1986000" cy="730191"/>
          </a:xfrm>
        </p:spPr>
        <p:txBody>
          <a:bodyPr/>
          <a:lstStyle/>
          <a:p>
            <a:r>
              <a:rPr lang="de-DE" dirty="0"/>
              <a:t>William Lau</a:t>
            </a:r>
          </a:p>
        </p:txBody>
      </p:sp>
      <p:sp>
        <p:nvSpPr>
          <p:cNvPr id="53" name="Google Shape;3255;p50">
            <a:extLst>
              <a:ext uri="{FF2B5EF4-FFF2-40B4-BE49-F238E27FC236}">
                <a16:creationId xmlns:a16="http://schemas.microsoft.com/office/drawing/2014/main" id="{4B2C114A-9C92-A459-321C-EC94806D5D01}"/>
              </a:ext>
            </a:extLst>
          </p:cNvPr>
          <p:cNvSpPr txBox="1">
            <a:spLocks/>
          </p:cNvSpPr>
          <p:nvPr/>
        </p:nvSpPr>
        <p:spPr>
          <a:xfrm>
            <a:off x="6460584" y="2046650"/>
            <a:ext cx="1986000" cy="1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de-DE" dirty="0"/>
              <a:t>ERD</a:t>
            </a:r>
          </a:p>
          <a:p>
            <a:pPr marL="0" indent="0"/>
            <a:r>
              <a:rPr lang="de-DE" dirty="0" err="1"/>
              <a:t>Persistence</a:t>
            </a:r>
            <a:r>
              <a:rPr lang="de-DE" dirty="0"/>
              <a:t> </a:t>
            </a:r>
          </a:p>
          <a:p>
            <a:pPr marL="0" indent="0"/>
            <a:r>
              <a:rPr lang="de-DE" dirty="0"/>
              <a:t>DTOs</a:t>
            </a:r>
          </a:p>
          <a:p>
            <a:pPr marL="0" indent="0"/>
            <a:r>
              <a:rPr lang="de-DE" dirty="0"/>
              <a:t>Unit Tests</a:t>
            </a:r>
          </a:p>
          <a:p>
            <a:pPr marL="0" indent="0"/>
            <a:r>
              <a:rPr lang="de-DE" dirty="0"/>
              <a:t>XML Export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5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98437061-FC2C-96AD-772A-FE5359CEB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00" y="1466784"/>
            <a:ext cx="7717500" cy="2475177"/>
          </a:xfrm>
        </p:spPr>
        <p:txBody>
          <a:bodyPr/>
          <a:lstStyle/>
          <a:p>
            <a:r>
              <a:rPr lang="de-DE" sz="2400" dirty="0"/>
              <a:t>So minimalistisch wie möglich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Viele Änderungen während Implementierung der Business </a:t>
            </a:r>
            <a:r>
              <a:rPr lang="de-DE" sz="2400" dirty="0" err="1"/>
              <a:t>Logic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Stark konträre Meinungen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2542F7-81F3-4CB7-CB72-5C72C3D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9719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53DDB-E42B-9114-65CF-25058C89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0"/>
            <a:ext cx="739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14C71B-7C07-5CD3-1A90-1987600E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5" name="Google Shape;2015;p44"/>
          <p:cNvGrpSpPr/>
          <p:nvPr/>
        </p:nvGrpSpPr>
        <p:grpSpPr>
          <a:xfrm>
            <a:off x="7191980" y="3720137"/>
            <a:ext cx="882090" cy="785318"/>
            <a:chOff x="7191980" y="3720137"/>
            <a:chExt cx="882090" cy="785318"/>
          </a:xfrm>
        </p:grpSpPr>
        <p:grpSp>
          <p:nvGrpSpPr>
            <p:cNvPr id="2016" name="Google Shape;2016;p44"/>
            <p:cNvGrpSpPr/>
            <p:nvPr/>
          </p:nvGrpSpPr>
          <p:grpSpPr>
            <a:xfrm>
              <a:off x="7278905" y="4103812"/>
              <a:ext cx="795165" cy="401643"/>
              <a:chOff x="760658" y="4632187"/>
              <a:chExt cx="795165" cy="401643"/>
            </a:xfrm>
          </p:grpSpPr>
          <p:sp>
            <p:nvSpPr>
              <p:cNvPr id="2017" name="Google Shape;2017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8" name="Google Shape;2018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19" name="Google Shape;2019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5" name="Google Shape;2025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26" name="Google Shape;2026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27" name="Google Shape;2027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4" name="Google Shape;2034;p44"/>
            <p:cNvGrpSpPr/>
            <p:nvPr/>
          </p:nvGrpSpPr>
          <p:grpSpPr>
            <a:xfrm>
              <a:off x="7191980" y="3720137"/>
              <a:ext cx="795165" cy="401643"/>
              <a:chOff x="760658" y="4632187"/>
              <a:chExt cx="795165" cy="401643"/>
            </a:xfrm>
          </p:grpSpPr>
          <p:sp>
            <p:nvSpPr>
              <p:cNvPr id="2035" name="Google Shape;2035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6" name="Google Shape;2036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37" name="Google Shape;2037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3" name="Google Shape;2043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44" name="Google Shape;2044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45" name="Google Shape;2045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2" name="Google Shape;2052;p44"/>
          <p:cNvSpPr txBox="1">
            <a:spLocks noGrp="1"/>
          </p:cNvSpPr>
          <p:nvPr>
            <p:ph type="title"/>
          </p:nvPr>
        </p:nvSpPr>
        <p:spPr>
          <a:xfrm>
            <a:off x="1704653" y="3191825"/>
            <a:ext cx="582162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Projektstruktur</a:t>
            </a:r>
            <a:endParaRPr dirty="0"/>
          </a:p>
        </p:txBody>
      </p:sp>
      <p:sp>
        <p:nvSpPr>
          <p:cNvPr id="2054" name="Google Shape;2054;p44"/>
          <p:cNvSpPr/>
          <p:nvPr/>
        </p:nvSpPr>
        <p:spPr>
          <a:xfrm>
            <a:off x="3815735" y="1574265"/>
            <a:ext cx="1512530" cy="1513003"/>
          </a:xfrm>
          <a:custGeom>
            <a:avLst/>
            <a:gdLst/>
            <a:ahLst/>
            <a:cxnLst/>
            <a:rect l="l" t="t" r="r" b="b"/>
            <a:pathLst>
              <a:path w="91295" h="91296" extrusionOk="0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44"/>
          <p:cNvSpPr txBox="1">
            <a:spLocks noGrp="1"/>
          </p:cNvSpPr>
          <p:nvPr>
            <p:ph type="title" idx="2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056" name="Google Shape;2056;p44"/>
          <p:cNvGrpSpPr/>
          <p:nvPr/>
        </p:nvGrpSpPr>
        <p:grpSpPr>
          <a:xfrm>
            <a:off x="1069930" y="3736012"/>
            <a:ext cx="882090" cy="785318"/>
            <a:chOff x="1069930" y="3736012"/>
            <a:chExt cx="882090" cy="785318"/>
          </a:xfrm>
        </p:grpSpPr>
        <p:grpSp>
          <p:nvGrpSpPr>
            <p:cNvPr id="2057" name="Google Shape;2057;p44"/>
            <p:cNvGrpSpPr/>
            <p:nvPr/>
          </p:nvGrpSpPr>
          <p:grpSpPr>
            <a:xfrm flipH="1">
              <a:off x="1069930" y="4119687"/>
              <a:ext cx="795165" cy="401643"/>
              <a:chOff x="760658" y="4632187"/>
              <a:chExt cx="795165" cy="401643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9" name="Google Shape;2059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60" name="Google Shape;2060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6" name="Google Shape;2066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2067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68" name="Google Shape;2068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5" name="Google Shape;2075;p44"/>
            <p:cNvGrpSpPr/>
            <p:nvPr/>
          </p:nvGrpSpPr>
          <p:grpSpPr>
            <a:xfrm flipH="1">
              <a:off x="1156855" y="3736012"/>
              <a:ext cx="795165" cy="401643"/>
              <a:chOff x="760658" y="4632187"/>
              <a:chExt cx="795165" cy="401643"/>
            </a:xfrm>
          </p:grpSpPr>
          <p:sp>
            <p:nvSpPr>
              <p:cNvPr id="2076" name="Google Shape;2076;p44"/>
              <p:cNvSpPr/>
              <p:nvPr/>
            </p:nvSpPr>
            <p:spPr>
              <a:xfrm>
                <a:off x="932345" y="4784242"/>
                <a:ext cx="301263" cy="21157"/>
              </a:xfrm>
              <a:custGeom>
                <a:avLst/>
                <a:gdLst/>
                <a:ahLst/>
                <a:cxnLst/>
                <a:rect l="l" t="t" r="r" b="b"/>
                <a:pathLst>
                  <a:path w="4343" h="305" extrusionOk="0">
                    <a:moveTo>
                      <a:pt x="85" y="0"/>
                    </a:moveTo>
                    <a:cubicBezTo>
                      <a:pt x="43" y="0"/>
                      <a:pt x="1" y="63"/>
                      <a:pt x="1" y="147"/>
                    </a:cubicBezTo>
                    <a:cubicBezTo>
                      <a:pt x="1" y="231"/>
                      <a:pt x="43" y="304"/>
                      <a:pt x="85" y="304"/>
                    </a:cubicBezTo>
                    <a:lnTo>
                      <a:pt x="4342" y="304"/>
                    </a:lnTo>
                    <a:lnTo>
                      <a:pt x="43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2077;p44"/>
              <p:cNvGrpSpPr/>
              <p:nvPr/>
            </p:nvGrpSpPr>
            <p:grpSpPr>
              <a:xfrm>
                <a:off x="932345" y="4632187"/>
                <a:ext cx="623479" cy="173211"/>
                <a:chOff x="932345" y="4632187"/>
                <a:chExt cx="623479" cy="173211"/>
              </a:xfrm>
            </p:grpSpPr>
            <p:sp>
              <p:nvSpPr>
                <p:cNvPr id="2078" name="Google Shape;2078;p44"/>
                <p:cNvSpPr/>
                <p:nvPr/>
              </p:nvSpPr>
              <p:spPr>
                <a:xfrm>
                  <a:off x="949826" y="4642384"/>
                  <a:ext cx="312847" cy="153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213" extrusionOk="0">
                      <a:moveTo>
                        <a:pt x="0" y="0"/>
                      </a:moveTo>
                      <a:cubicBezTo>
                        <a:pt x="483" y="588"/>
                        <a:pt x="462" y="1657"/>
                        <a:pt x="0" y="2213"/>
                      </a:cubicBezTo>
                      <a:lnTo>
                        <a:pt x="4237" y="2213"/>
                      </a:lnTo>
                      <a:cubicBezTo>
                        <a:pt x="4510" y="2213"/>
                        <a:pt x="4510" y="0"/>
                        <a:pt x="4237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4"/>
                <p:cNvSpPr/>
                <p:nvPr/>
              </p:nvSpPr>
              <p:spPr>
                <a:xfrm>
                  <a:off x="1194974" y="4632187"/>
                  <a:ext cx="360850" cy="17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2" h="2497" extrusionOk="0">
                      <a:moveTo>
                        <a:pt x="126" y="1"/>
                      </a:moveTo>
                      <a:cubicBezTo>
                        <a:pt x="53" y="1"/>
                        <a:pt x="0" y="74"/>
                        <a:pt x="11" y="147"/>
                      </a:cubicBezTo>
                      <a:cubicBezTo>
                        <a:pt x="0" y="221"/>
                        <a:pt x="53" y="284"/>
                        <a:pt x="126" y="294"/>
                      </a:cubicBezTo>
                      <a:lnTo>
                        <a:pt x="262" y="294"/>
                      </a:lnTo>
                      <a:cubicBezTo>
                        <a:pt x="619" y="294"/>
                        <a:pt x="619" y="2192"/>
                        <a:pt x="262" y="2192"/>
                      </a:cubicBezTo>
                      <a:lnTo>
                        <a:pt x="126" y="2192"/>
                      </a:lnTo>
                      <a:cubicBezTo>
                        <a:pt x="53" y="2203"/>
                        <a:pt x="0" y="2266"/>
                        <a:pt x="11" y="2339"/>
                      </a:cubicBezTo>
                      <a:cubicBezTo>
                        <a:pt x="0" y="2412"/>
                        <a:pt x="53" y="2486"/>
                        <a:pt x="126" y="2496"/>
                      </a:cubicBezTo>
                      <a:lnTo>
                        <a:pt x="4258" y="2496"/>
                      </a:lnTo>
                      <a:cubicBezTo>
                        <a:pt x="5202" y="2496"/>
                        <a:pt x="5202" y="1"/>
                        <a:pt x="42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4"/>
                <p:cNvSpPr/>
                <p:nvPr/>
              </p:nvSpPr>
              <p:spPr>
                <a:xfrm>
                  <a:off x="932345" y="4632187"/>
                  <a:ext cx="301263" cy="20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" h="295" extrusionOk="0">
                      <a:moveTo>
                        <a:pt x="85" y="1"/>
                      </a:moveTo>
                      <a:cubicBezTo>
                        <a:pt x="43" y="1"/>
                        <a:pt x="1" y="63"/>
                        <a:pt x="1" y="147"/>
                      </a:cubicBezTo>
                      <a:cubicBezTo>
                        <a:pt x="1" y="231"/>
                        <a:pt x="43" y="294"/>
                        <a:pt x="85" y="294"/>
                      </a:cubicBezTo>
                      <a:lnTo>
                        <a:pt x="4342" y="294"/>
                      </a:lnTo>
                      <a:lnTo>
                        <a:pt x="434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4"/>
                <p:cNvSpPr/>
                <p:nvPr/>
              </p:nvSpPr>
              <p:spPr>
                <a:xfrm>
                  <a:off x="963630" y="4696214"/>
                  <a:ext cx="211016" cy="79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" h="1150" extrusionOk="0">
                      <a:moveTo>
                        <a:pt x="127" y="0"/>
                      </a:moveTo>
                      <a:cubicBezTo>
                        <a:pt x="189" y="367"/>
                        <a:pt x="147" y="745"/>
                        <a:pt x="1" y="1091"/>
                      </a:cubicBezTo>
                      <a:lnTo>
                        <a:pt x="231" y="1112"/>
                      </a:lnTo>
                      <a:cubicBezTo>
                        <a:pt x="570" y="1138"/>
                        <a:pt x="896" y="1150"/>
                        <a:pt x="1197" y="1150"/>
                      </a:cubicBezTo>
                      <a:cubicBezTo>
                        <a:pt x="2247" y="1150"/>
                        <a:pt x="3004" y="1002"/>
                        <a:pt x="3021" y="766"/>
                      </a:cubicBezTo>
                      <a:cubicBezTo>
                        <a:pt x="3042" y="462"/>
                        <a:pt x="1836" y="126"/>
                        <a:pt x="315" y="11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4"/>
                <p:cNvSpPr/>
                <p:nvPr/>
              </p:nvSpPr>
              <p:spPr>
                <a:xfrm>
                  <a:off x="1043681" y="4671449"/>
                  <a:ext cx="157187" cy="6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96" extrusionOk="0">
                      <a:moveTo>
                        <a:pt x="1133" y="1"/>
                      </a:moveTo>
                      <a:cubicBezTo>
                        <a:pt x="504" y="1"/>
                        <a:pt x="0" y="22"/>
                        <a:pt x="0" y="53"/>
                      </a:cubicBezTo>
                      <a:cubicBezTo>
                        <a:pt x="0" y="74"/>
                        <a:pt x="504" y="95"/>
                        <a:pt x="1133" y="95"/>
                      </a:cubicBezTo>
                      <a:cubicBezTo>
                        <a:pt x="1751" y="95"/>
                        <a:pt x="2265" y="74"/>
                        <a:pt x="2265" y="53"/>
                      </a:cubicBezTo>
                      <a:cubicBezTo>
                        <a:pt x="2265" y="22"/>
                        <a:pt x="1751" y="1"/>
                        <a:pt x="1133" y="1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4"/>
                <p:cNvSpPr/>
                <p:nvPr/>
              </p:nvSpPr>
              <p:spPr>
                <a:xfrm>
                  <a:off x="1008026" y="4730413"/>
                  <a:ext cx="203039" cy="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64" extrusionOk="0">
                      <a:moveTo>
                        <a:pt x="1458" y="0"/>
                      </a:moveTo>
                      <a:cubicBezTo>
                        <a:pt x="650" y="0"/>
                        <a:pt x="0" y="11"/>
                        <a:pt x="0" y="32"/>
                      </a:cubicBezTo>
                      <a:cubicBezTo>
                        <a:pt x="0" y="42"/>
                        <a:pt x="650" y="63"/>
                        <a:pt x="1458" y="63"/>
                      </a:cubicBezTo>
                      <a:cubicBezTo>
                        <a:pt x="2265" y="63"/>
                        <a:pt x="2926" y="42"/>
                        <a:pt x="2926" y="32"/>
                      </a:cubicBezTo>
                      <a:cubicBezTo>
                        <a:pt x="2926" y="11"/>
                        <a:pt x="2265" y="0"/>
                        <a:pt x="1458" y="0"/>
                      </a:cubicBezTo>
                      <a:close/>
                    </a:path>
                  </a:pathLst>
                </a:custGeom>
                <a:solidFill>
                  <a:srgbClr val="CEA9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4" name="Google Shape;2084;p44"/>
              <p:cNvSpPr/>
              <p:nvPr/>
            </p:nvSpPr>
            <p:spPr>
              <a:xfrm>
                <a:off x="760658" y="4803874"/>
                <a:ext cx="27143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253" extrusionOk="0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912" y="252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rgbClr val="D884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5" name="Google Shape;2085;p44"/>
              <p:cNvGrpSpPr/>
              <p:nvPr/>
            </p:nvGrpSpPr>
            <p:grpSpPr>
              <a:xfrm>
                <a:off x="760658" y="4803874"/>
                <a:ext cx="700615" cy="229956"/>
                <a:chOff x="760658" y="4803874"/>
                <a:chExt cx="700615" cy="229956"/>
              </a:xfrm>
            </p:grpSpPr>
            <p:sp>
              <p:nvSpPr>
                <p:cNvPr id="2086" name="Google Shape;2086;p44"/>
                <p:cNvSpPr/>
                <p:nvPr/>
              </p:nvSpPr>
              <p:spPr>
                <a:xfrm>
                  <a:off x="786186" y="4821355"/>
                  <a:ext cx="283019" cy="20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2895" extrusionOk="0">
                      <a:moveTo>
                        <a:pt x="0" y="0"/>
                      </a:moveTo>
                      <a:cubicBezTo>
                        <a:pt x="325" y="923"/>
                        <a:pt x="262" y="1898"/>
                        <a:pt x="0" y="2894"/>
                      </a:cubicBezTo>
                      <a:lnTo>
                        <a:pt x="3775" y="2894"/>
                      </a:lnTo>
                      <a:cubicBezTo>
                        <a:pt x="3776" y="2894"/>
                        <a:pt x="3776" y="2894"/>
                        <a:pt x="3777" y="2894"/>
                      </a:cubicBezTo>
                      <a:cubicBezTo>
                        <a:pt x="4079" y="2894"/>
                        <a:pt x="4079" y="0"/>
                        <a:pt x="3775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4"/>
                <p:cNvSpPr/>
                <p:nvPr/>
              </p:nvSpPr>
              <p:spPr>
                <a:xfrm>
                  <a:off x="781052" y="4812614"/>
                  <a:ext cx="283019" cy="213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3073" extrusionOk="0">
                      <a:moveTo>
                        <a:pt x="1" y="0"/>
                      </a:moveTo>
                      <a:cubicBezTo>
                        <a:pt x="126" y="294"/>
                        <a:pt x="221" y="598"/>
                        <a:pt x="263" y="913"/>
                      </a:cubicBezTo>
                      <a:cubicBezTo>
                        <a:pt x="1825" y="1122"/>
                        <a:pt x="3000" y="1668"/>
                        <a:pt x="2947" y="2181"/>
                      </a:cubicBezTo>
                      <a:cubicBezTo>
                        <a:pt x="2901" y="2642"/>
                        <a:pt x="1925" y="2932"/>
                        <a:pt x="622" y="2932"/>
                      </a:cubicBezTo>
                      <a:cubicBezTo>
                        <a:pt x="442" y="2932"/>
                        <a:pt x="255" y="2927"/>
                        <a:pt x="64" y="2915"/>
                      </a:cubicBezTo>
                      <a:cubicBezTo>
                        <a:pt x="53" y="2968"/>
                        <a:pt x="32" y="3020"/>
                        <a:pt x="11" y="3073"/>
                      </a:cubicBezTo>
                      <a:lnTo>
                        <a:pt x="3786" y="3073"/>
                      </a:lnTo>
                      <a:cubicBezTo>
                        <a:pt x="4080" y="3073"/>
                        <a:pt x="4080" y="0"/>
                        <a:pt x="3776" y="0"/>
                      </a:cubicBezTo>
                      <a:close/>
                    </a:path>
                  </a:pathLst>
                </a:custGeom>
                <a:solidFill>
                  <a:srgbClr val="E2C1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4"/>
                <p:cNvSpPr/>
                <p:nvPr/>
              </p:nvSpPr>
              <p:spPr>
                <a:xfrm>
                  <a:off x="989088" y="4803874"/>
                  <a:ext cx="472185" cy="229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3315" extrusionOk="0">
                      <a:moveTo>
                        <a:pt x="137" y="0"/>
                      </a:moveTo>
                      <a:cubicBezTo>
                        <a:pt x="64" y="0"/>
                        <a:pt x="1" y="53"/>
                        <a:pt x="1" y="126"/>
                      </a:cubicBezTo>
                      <a:cubicBezTo>
                        <a:pt x="1" y="200"/>
                        <a:pt x="64" y="252"/>
                        <a:pt x="137" y="252"/>
                      </a:cubicBezTo>
                      <a:lnTo>
                        <a:pt x="284" y="252"/>
                      </a:lnTo>
                      <a:cubicBezTo>
                        <a:pt x="693" y="252"/>
                        <a:pt x="693" y="3062"/>
                        <a:pt x="284" y="3062"/>
                      </a:cubicBezTo>
                      <a:lnTo>
                        <a:pt x="137" y="3062"/>
                      </a:lnTo>
                      <a:cubicBezTo>
                        <a:pt x="64" y="3062"/>
                        <a:pt x="1" y="3115"/>
                        <a:pt x="1" y="3188"/>
                      </a:cubicBezTo>
                      <a:cubicBezTo>
                        <a:pt x="1" y="3262"/>
                        <a:pt x="64" y="3314"/>
                        <a:pt x="137" y="3314"/>
                      </a:cubicBezTo>
                      <a:lnTo>
                        <a:pt x="5737" y="3314"/>
                      </a:lnTo>
                      <a:cubicBezTo>
                        <a:pt x="6806" y="3304"/>
                        <a:pt x="6806" y="0"/>
                        <a:pt x="57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4"/>
                <p:cNvSpPr/>
                <p:nvPr/>
              </p:nvSpPr>
              <p:spPr>
                <a:xfrm>
                  <a:off x="761421" y="5016280"/>
                  <a:ext cx="270672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2" h="253" extrusionOk="0">
                      <a:moveTo>
                        <a:pt x="105" y="0"/>
                      </a:moveTo>
                      <a:cubicBezTo>
                        <a:pt x="42" y="0"/>
                        <a:pt x="0" y="63"/>
                        <a:pt x="11" y="126"/>
                      </a:cubicBezTo>
                      <a:cubicBezTo>
                        <a:pt x="0" y="189"/>
                        <a:pt x="42" y="242"/>
                        <a:pt x="105" y="252"/>
                      </a:cubicBezTo>
                      <a:lnTo>
                        <a:pt x="3901" y="252"/>
                      </a:lnTo>
                      <a:lnTo>
                        <a:pt x="39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4"/>
                <p:cNvSpPr/>
                <p:nvPr/>
              </p:nvSpPr>
              <p:spPr>
                <a:xfrm>
                  <a:off x="760658" y="4803874"/>
                  <a:ext cx="483838" cy="14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2161" extrusionOk="0">
                      <a:moveTo>
                        <a:pt x="116" y="0"/>
                      </a:moveTo>
                      <a:cubicBezTo>
                        <a:pt x="1" y="42"/>
                        <a:pt x="1" y="210"/>
                        <a:pt x="116" y="252"/>
                      </a:cubicBezTo>
                      <a:lnTo>
                        <a:pt x="3577" y="252"/>
                      </a:lnTo>
                      <a:cubicBezTo>
                        <a:pt x="3828" y="252"/>
                        <a:pt x="3933" y="1343"/>
                        <a:pt x="3870" y="2161"/>
                      </a:cubicBezTo>
                      <a:cubicBezTo>
                        <a:pt x="5045" y="1888"/>
                        <a:pt x="6094" y="1206"/>
                        <a:pt x="6807" y="231"/>
                      </a:cubicBezTo>
                      <a:cubicBezTo>
                        <a:pt x="6870" y="158"/>
                        <a:pt x="6922" y="74"/>
                        <a:pt x="69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4"/>
                <p:cNvSpPr/>
                <p:nvPr/>
              </p:nvSpPr>
              <p:spPr>
                <a:xfrm>
                  <a:off x="1072053" y="4857704"/>
                  <a:ext cx="48072" cy="1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763" extrusionOk="0">
                      <a:moveTo>
                        <a:pt x="0" y="0"/>
                      </a:moveTo>
                      <a:cubicBezTo>
                        <a:pt x="84" y="0"/>
                        <a:pt x="84" y="1762"/>
                        <a:pt x="0" y="1762"/>
                      </a:cubicBezTo>
                      <a:lnTo>
                        <a:pt x="598" y="1762"/>
                      </a:lnTo>
                      <a:cubicBezTo>
                        <a:pt x="692" y="1762"/>
                        <a:pt x="692" y="0"/>
                        <a:pt x="59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4"/>
                <p:cNvSpPr/>
                <p:nvPr/>
              </p:nvSpPr>
              <p:spPr>
                <a:xfrm>
                  <a:off x="1138230" y="4878792"/>
                  <a:ext cx="31354" cy="8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154" extrusionOk="0">
                      <a:moveTo>
                        <a:pt x="0" y="0"/>
                      </a:moveTo>
                      <a:cubicBezTo>
                        <a:pt x="53" y="0"/>
                        <a:pt x="53" y="1154"/>
                        <a:pt x="0" y="1154"/>
                      </a:cubicBezTo>
                      <a:lnTo>
                        <a:pt x="388" y="1154"/>
                      </a:lnTo>
                      <a:cubicBezTo>
                        <a:pt x="451" y="1154"/>
                        <a:pt x="451" y="0"/>
                        <a:pt x="388" y="0"/>
                      </a:cubicBezTo>
                      <a:close/>
                    </a:path>
                  </a:pathLst>
                </a:custGeom>
                <a:solidFill>
                  <a:srgbClr val="F4E4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93" name="Google Shape;2093;p44"/>
          <p:cNvGrpSpPr/>
          <p:nvPr/>
        </p:nvGrpSpPr>
        <p:grpSpPr>
          <a:xfrm>
            <a:off x="713225" y="1317949"/>
            <a:ext cx="648376" cy="880878"/>
            <a:chOff x="638276" y="3526008"/>
            <a:chExt cx="714936" cy="971200"/>
          </a:xfrm>
        </p:grpSpPr>
        <p:sp>
          <p:nvSpPr>
            <p:cNvPr id="2094" name="Google Shape;2094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5" name="Google Shape;2095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096" name="Google Shape;2096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2" name="Google Shape;2122;p44"/>
          <p:cNvGrpSpPr/>
          <p:nvPr/>
        </p:nvGrpSpPr>
        <p:grpSpPr>
          <a:xfrm>
            <a:off x="7782400" y="1317949"/>
            <a:ext cx="648376" cy="880878"/>
            <a:chOff x="638276" y="3526008"/>
            <a:chExt cx="714936" cy="971200"/>
          </a:xfrm>
        </p:grpSpPr>
        <p:sp>
          <p:nvSpPr>
            <p:cNvPr id="2123" name="Google Shape;2123;p44"/>
            <p:cNvSpPr/>
            <p:nvPr/>
          </p:nvSpPr>
          <p:spPr>
            <a:xfrm>
              <a:off x="801537" y="3817400"/>
              <a:ext cx="388460" cy="388464"/>
            </a:xfrm>
            <a:custGeom>
              <a:avLst/>
              <a:gdLst/>
              <a:ahLst/>
              <a:cxnLst/>
              <a:rect l="l" t="t" r="r" b="b"/>
              <a:pathLst>
                <a:path w="91295" h="91296" extrusionOk="0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4" name="Google Shape;2124;p4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79" extrusionOk="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37" extrusionOk="0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7175" extrusionOk="0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avLst/>
                <a:gdLst/>
                <a:ahLst/>
                <a:cxnLst/>
                <a:rect l="l" t="t" r="r" b="b"/>
                <a:pathLst>
                  <a:path w="11562" h="3413" extrusionOk="0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8047" extrusionOk="0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8047" extrusionOk="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110" extrusionOk="0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1879" extrusionOk="0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4268" extrusionOk="0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220" extrusionOk="0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avLst/>
                <a:gdLst/>
                <a:ahLst/>
                <a:cxnLst/>
                <a:rect l="l" t="t" r="r" b="b"/>
                <a:pathLst>
                  <a:path w="19881" h="1793" extrusionOk="0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1878" extrusionOk="0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avLst/>
                <a:gdLst/>
                <a:ahLst/>
                <a:cxnLst/>
                <a:rect l="l" t="t" r="r" b="b"/>
                <a:pathLst>
                  <a:path w="12330" h="2652" extrusionOk="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904" extrusionOk="0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861" extrusionOk="0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4" extrusionOk="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993" extrusionOk="0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983" extrusionOk="0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80" extrusionOk="0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82" extrusionOk="0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897" extrusionOk="0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897" extrusionOk="0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85" extrusionOk="0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641" extrusionOk="0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51" name="Google Shape;2151;p44"/>
          <p:cNvGrpSpPr/>
          <p:nvPr/>
        </p:nvGrpSpPr>
        <p:grpSpPr>
          <a:xfrm rot="1321491" flipH="1">
            <a:off x="6590639" y="1775883"/>
            <a:ext cx="714934" cy="378491"/>
            <a:chOff x="-1074225" y="4512538"/>
            <a:chExt cx="714950" cy="378500"/>
          </a:xfrm>
        </p:grpSpPr>
        <p:sp>
          <p:nvSpPr>
            <p:cNvPr id="2152" name="Google Shape;2152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44"/>
          <p:cNvGrpSpPr/>
          <p:nvPr/>
        </p:nvGrpSpPr>
        <p:grpSpPr>
          <a:xfrm>
            <a:off x="1811225" y="2751675"/>
            <a:ext cx="714950" cy="378500"/>
            <a:chOff x="-1074225" y="4512538"/>
            <a:chExt cx="714950" cy="378500"/>
          </a:xfrm>
        </p:grpSpPr>
        <p:sp>
          <p:nvSpPr>
            <p:cNvPr id="2164" name="Google Shape;2164;p44"/>
            <p:cNvSpPr/>
            <p:nvPr/>
          </p:nvSpPr>
          <p:spPr>
            <a:xfrm>
              <a:off x="-962825" y="4548088"/>
              <a:ext cx="188375" cy="120175"/>
            </a:xfrm>
            <a:custGeom>
              <a:avLst/>
              <a:gdLst/>
              <a:ahLst/>
              <a:cxnLst/>
              <a:rect l="l" t="t" r="r" b="b"/>
              <a:pathLst>
                <a:path w="7535" h="4807" extrusionOk="0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4"/>
            <p:cNvSpPr/>
            <p:nvPr/>
          </p:nvSpPr>
          <p:spPr>
            <a:xfrm>
              <a:off x="-1064100" y="4512538"/>
              <a:ext cx="642725" cy="266450"/>
            </a:xfrm>
            <a:custGeom>
              <a:avLst/>
              <a:gdLst/>
              <a:ahLst/>
              <a:cxnLst/>
              <a:rect l="l" t="t" r="r" b="b"/>
              <a:pathLst>
                <a:path w="25709" h="10658" extrusionOk="0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4"/>
            <p:cNvSpPr/>
            <p:nvPr/>
          </p:nvSpPr>
          <p:spPr>
            <a:xfrm>
              <a:off x="-1053975" y="4564288"/>
              <a:ext cx="81050" cy="60775"/>
            </a:xfrm>
            <a:custGeom>
              <a:avLst/>
              <a:gdLst/>
              <a:ahLst/>
              <a:cxnLst/>
              <a:rect l="l" t="t" r="r" b="b"/>
              <a:pathLst>
                <a:path w="3242" h="2431" extrusionOk="0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4"/>
            <p:cNvSpPr/>
            <p:nvPr/>
          </p:nvSpPr>
          <p:spPr>
            <a:xfrm>
              <a:off x="-997925" y="4570088"/>
              <a:ext cx="98575" cy="24600"/>
            </a:xfrm>
            <a:custGeom>
              <a:avLst/>
              <a:gdLst/>
              <a:ahLst/>
              <a:cxnLst/>
              <a:rect l="l" t="t" r="r" b="b"/>
              <a:pathLst>
                <a:path w="3943" h="984" extrusionOk="0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4"/>
            <p:cNvSpPr/>
            <p:nvPr/>
          </p:nvSpPr>
          <p:spPr>
            <a:xfrm>
              <a:off x="-837950" y="4525788"/>
              <a:ext cx="162050" cy="93200"/>
            </a:xfrm>
            <a:custGeom>
              <a:avLst/>
              <a:gdLst/>
              <a:ahLst/>
              <a:cxnLst/>
              <a:rect l="l" t="t" r="r" b="b"/>
              <a:pathLst>
                <a:path w="6482" h="3728" extrusionOk="0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4"/>
            <p:cNvSpPr/>
            <p:nvPr/>
          </p:nvSpPr>
          <p:spPr>
            <a:xfrm>
              <a:off x="-742750" y="4536413"/>
              <a:ext cx="151925" cy="23850"/>
            </a:xfrm>
            <a:custGeom>
              <a:avLst/>
              <a:gdLst/>
              <a:ahLst/>
              <a:cxnLst/>
              <a:rect l="l" t="t" r="r" b="b"/>
              <a:pathLst>
                <a:path w="6077" h="954" extrusionOk="0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4"/>
            <p:cNvSpPr/>
            <p:nvPr/>
          </p:nvSpPr>
          <p:spPr>
            <a:xfrm>
              <a:off x="-877100" y="4605913"/>
              <a:ext cx="40525" cy="25475"/>
            </a:xfrm>
            <a:custGeom>
              <a:avLst/>
              <a:gdLst/>
              <a:ahLst/>
              <a:cxnLst/>
              <a:rect l="l" t="t" r="r" b="b"/>
              <a:pathLst>
                <a:path w="1621" h="1019" extrusionOk="0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4"/>
            <p:cNvSpPr/>
            <p:nvPr/>
          </p:nvSpPr>
          <p:spPr>
            <a:xfrm>
              <a:off x="-1074225" y="4544038"/>
              <a:ext cx="714950" cy="347000"/>
            </a:xfrm>
            <a:custGeom>
              <a:avLst/>
              <a:gdLst/>
              <a:ahLst/>
              <a:cxnLst/>
              <a:rect l="l" t="t" r="r" b="b"/>
              <a:pathLst>
                <a:path w="28598" h="13880" extrusionOk="0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4"/>
            <p:cNvSpPr/>
            <p:nvPr/>
          </p:nvSpPr>
          <p:spPr>
            <a:xfrm>
              <a:off x="-836575" y="4548088"/>
              <a:ext cx="382800" cy="253850"/>
            </a:xfrm>
            <a:custGeom>
              <a:avLst/>
              <a:gdLst/>
              <a:ahLst/>
              <a:cxnLst/>
              <a:rect l="l" t="t" r="r" b="b"/>
              <a:pathLst>
                <a:path w="15312" h="10154" extrusionOk="0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4"/>
            <p:cNvSpPr/>
            <p:nvPr/>
          </p:nvSpPr>
          <p:spPr>
            <a:xfrm>
              <a:off x="-815650" y="4565638"/>
              <a:ext cx="407775" cy="318650"/>
            </a:xfrm>
            <a:custGeom>
              <a:avLst/>
              <a:gdLst/>
              <a:ahLst/>
              <a:cxnLst/>
              <a:rect l="l" t="t" r="r" b="b"/>
              <a:pathLst>
                <a:path w="16311" h="12746" extrusionOk="0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4"/>
            <p:cNvSpPr/>
            <p:nvPr/>
          </p:nvSpPr>
          <p:spPr>
            <a:xfrm>
              <a:off x="-1074225" y="4627063"/>
              <a:ext cx="411150" cy="263975"/>
            </a:xfrm>
            <a:custGeom>
              <a:avLst/>
              <a:gdLst/>
              <a:ahLst/>
              <a:cxnLst/>
              <a:rect l="l" t="t" r="r" b="b"/>
              <a:pathLst>
                <a:path w="16446" h="10559" extrusionOk="0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4"/>
            <p:cNvSpPr/>
            <p:nvPr/>
          </p:nvSpPr>
          <p:spPr>
            <a:xfrm>
              <a:off x="-1049250" y="4639888"/>
              <a:ext cx="346350" cy="230900"/>
            </a:xfrm>
            <a:custGeom>
              <a:avLst/>
              <a:gdLst/>
              <a:ahLst/>
              <a:cxnLst/>
              <a:rect l="l" t="t" r="r" b="b"/>
              <a:pathLst>
                <a:path w="13854" h="9236" extrusionOk="0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44"/>
          <p:cNvGrpSpPr/>
          <p:nvPr/>
        </p:nvGrpSpPr>
        <p:grpSpPr>
          <a:xfrm>
            <a:off x="704716" y="859708"/>
            <a:ext cx="3268775" cy="380199"/>
            <a:chOff x="713263" y="859708"/>
            <a:chExt cx="3268775" cy="380199"/>
          </a:xfrm>
        </p:grpSpPr>
        <p:sp>
          <p:nvSpPr>
            <p:cNvPr id="2177" name="Google Shape;2177;p44"/>
            <p:cNvSpPr/>
            <p:nvPr/>
          </p:nvSpPr>
          <p:spPr>
            <a:xfrm>
              <a:off x="3796469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4"/>
            <p:cNvSpPr/>
            <p:nvPr/>
          </p:nvSpPr>
          <p:spPr>
            <a:xfrm>
              <a:off x="3911763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4"/>
            <p:cNvSpPr/>
            <p:nvPr/>
          </p:nvSpPr>
          <p:spPr>
            <a:xfrm>
              <a:off x="2525271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4"/>
            <p:cNvSpPr/>
            <p:nvPr/>
          </p:nvSpPr>
          <p:spPr>
            <a:xfrm>
              <a:off x="2607729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4"/>
            <p:cNvSpPr/>
            <p:nvPr/>
          </p:nvSpPr>
          <p:spPr>
            <a:xfrm>
              <a:off x="2737137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4"/>
            <p:cNvSpPr/>
            <p:nvPr/>
          </p:nvSpPr>
          <p:spPr>
            <a:xfrm>
              <a:off x="3140664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4"/>
            <p:cNvSpPr/>
            <p:nvPr/>
          </p:nvSpPr>
          <p:spPr>
            <a:xfrm>
              <a:off x="3262197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4"/>
            <p:cNvSpPr/>
            <p:nvPr/>
          </p:nvSpPr>
          <p:spPr>
            <a:xfrm>
              <a:off x="1833510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4"/>
            <p:cNvSpPr/>
            <p:nvPr/>
          </p:nvSpPr>
          <p:spPr>
            <a:xfrm>
              <a:off x="1955044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4"/>
            <p:cNvSpPr/>
            <p:nvPr/>
          </p:nvSpPr>
          <p:spPr>
            <a:xfrm>
              <a:off x="2146556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7" name="Google Shape;2187;p44"/>
            <p:cNvGrpSpPr/>
            <p:nvPr/>
          </p:nvGrpSpPr>
          <p:grpSpPr>
            <a:xfrm>
              <a:off x="713263" y="859708"/>
              <a:ext cx="3268775" cy="380199"/>
              <a:chOff x="975489" y="863689"/>
              <a:chExt cx="3268775" cy="380199"/>
            </a:xfrm>
          </p:grpSpPr>
          <p:sp>
            <p:nvSpPr>
              <p:cNvPr id="2188" name="Google Shape;2188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4" name="Google Shape;2294;p44"/>
          <p:cNvGrpSpPr/>
          <p:nvPr/>
        </p:nvGrpSpPr>
        <p:grpSpPr>
          <a:xfrm>
            <a:off x="5153416" y="859708"/>
            <a:ext cx="3268775" cy="380199"/>
            <a:chOff x="5161963" y="859708"/>
            <a:chExt cx="3268775" cy="380199"/>
          </a:xfrm>
        </p:grpSpPr>
        <p:sp>
          <p:nvSpPr>
            <p:cNvPr id="2295" name="Google Shape;2295;p44"/>
            <p:cNvSpPr/>
            <p:nvPr/>
          </p:nvSpPr>
          <p:spPr>
            <a:xfrm flipH="1">
              <a:off x="5288102" y="876794"/>
              <a:ext cx="59429" cy="28229"/>
            </a:xfrm>
            <a:custGeom>
              <a:avLst/>
              <a:gdLst/>
              <a:ahLst/>
              <a:cxnLst/>
              <a:rect l="l" t="t" r="r" b="b"/>
              <a:pathLst>
                <a:path w="400" h="190" extrusionOk="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 flipH="1">
              <a:off x="5169688" y="876794"/>
              <a:ext cx="62549" cy="28229"/>
            </a:xfrm>
            <a:custGeom>
              <a:avLst/>
              <a:gdLst/>
              <a:ahLst/>
              <a:cxnLst/>
              <a:rect l="l" t="t" r="r" b="b"/>
              <a:pathLst>
                <a:path w="421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 flipH="1">
              <a:off x="6581289" y="878428"/>
              <a:ext cx="37440" cy="18720"/>
            </a:xfrm>
            <a:custGeom>
              <a:avLst/>
              <a:gdLst/>
              <a:ahLst/>
              <a:cxnLst/>
              <a:rect l="l" t="t" r="r" b="b"/>
              <a:pathLst>
                <a:path w="252" h="126" extrusionOk="0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 flipH="1">
              <a:off x="6470602" y="876794"/>
              <a:ext cx="65669" cy="28229"/>
            </a:xfrm>
            <a:custGeom>
              <a:avLst/>
              <a:gdLst/>
              <a:ahLst/>
              <a:cxnLst/>
              <a:rect l="l" t="t" r="r" b="b"/>
              <a:pathLst>
                <a:path w="442" h="190" extrusionOk="0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 flipH="1">
              <a:off x="6338222" y="876794"/>
              <a:ext cx="68640" cy="28229"/>
            </a:xfrm>
            <a:custGeom>
              <a:avLst/>
              <a:gdLst/>
              <a:ahLst/>
              <a:cxnLst/>
              <a:rect l="l" t="t" r="r" b="b"/>
              <a:pathLst>
                <a:path w="462" h="190" extrusionOk="0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 flipH="1">
              <a:off x="5948661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 flipH="1">
              <a:off x="5785082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 flipH="1">
              <a:off x="7255815" y="878428"/>
              <a:ext cx="54675" cy="18720"/>
            </a:xfrm>
            <a:custGeom>
              <a:avLst/>
              <a:gdLst/>
              <a:ahLst/>
              <a:cxnLst/>
              <a:rect l="l" t="t" r="r" b="b"/>
              <a:pathLst>
                <a:path w="368" h="126" extrusionOk="0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 flipH="1">
              <a:off x="7092236" y="876794"/>
              <a:ext cx="96721" cy="28229"/>
            </a:xfrm>
            <a:custGeom>
              <a:avLst/>
              <a:gdLst/>
              <a:ahLst/>
              <a:cxnLst/>
              <a:rect l="l" t="t" r="r" b="b"/>
              <a:pathLst>
                <a:path w="651" h="190" extrusionOk="0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 flipH="1">
              <a:off x="6894484" y="876794"/>
              <a:ext cx="102961" cy="28229"/>
            </a:xfrm>
            <a:custGeom>
              <a:avLst/>
              <a:gdLst/>
              <a:ahLst/>
              <a:cxnLst/>
              <a:rect l="l" t="t" r="r" b="b"/>
              <a:pathLst>
                <a:path w="693" h="190" extrusionOk="0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44"/>
            <p:cNvGrpSpPr/>
            <p:nvPr/>
          </p:nvGrpSpPr>
          <p:grpSpPr>
            <a:xfrm flipH="1">
              <a:off x="5161963" y="859708"/>
              <a:ext cx="3268775" cy="380199"/>
              <a:chOff x="975489" y="863689"/>
              <a:chExt cx="3268775" cy="380199"/>
            </a:xfrm>
          </p:grpSpPr>
          <p:sp>
            <p:nvSpPr>
              <p:cNvPr id="2306" name="Google Shape;2306;p44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276" extrusionOk="0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4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396" extrusionOk="0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4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05" extrusionOk="0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4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6" extrusionOk="0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4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95" h="221" extrusionOk="0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4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2329" extrusionOk="0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4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329" extrusionOk="0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689" extrusionOk="0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329" extrusionOk="0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109" extrusionOk="0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40" extrusionOk="0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850" extrusionOk="0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311" extrusionOk="0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85" extrusionOk="0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417" extrusionOk="0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65" extrusionOk="0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8" extrusionOk="0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8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00" extrusionOk="0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17" extrusionOk="0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6" extrusionOk="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27" extrusionOk="0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295" extrusionOk="0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1" extrusionOk="0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63" extrusionOk="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0" extrusionOk="0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3" h="222" extrusionOk="0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44" extrusionOk="0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549" extrusionOk="0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130" extrusionOk="0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2130" extrusionOk="0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501" extrusionOk="0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469" extrusionOk="0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68" extrusionOk="0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43" extrusionOk="0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48" extrusionOk="0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5" h="95" extrusionOk="0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avLst/>
                <a:gdLst/>
                <a:ahLst/>
                <a:cxnLst/>
                <a:rect l="l" t="t" r="r" b="b"/>
                <a:pathLst>
                  <a:path w="74" h="95" extrusionOk="0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85" h="117" extrusionOk="0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543" extrusionOk="0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88" extrusionOk="0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2" extrusionOk="0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21" extrusionOk="0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549" extrusionOk="0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549" extrusionOk="0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62" extrusionOk="0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904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6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27" extrusionOk="0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549" extrusionOk="0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549" extrusionOk="0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2340" extrusionOk="0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4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794" extrusionOk="0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804" extrusionOk="0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4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762" extrusionOk="0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4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53" extrusionOk="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74" h="11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6" extrusionOk="0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7" extrusionOk="0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14" h="2549" extrusionOk="0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56" h="1847" extrusionOk="0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549" extrusionOk="0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2340" extrusionOk="0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794" extrusionOk="0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56" h="945" extrusionOk="0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804" extrusionOk="0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553" extrusionOk="0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63" extrusionOk="0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84" h="264" extrusionOk="0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7" extrusionOk="0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06" extrusionOk="0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549" extrusionOk="0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847" extrusionOk="0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549" extrusionOk="0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avLst/>
                <a:gdLst/>
                <a:ahLst/>
                <a:cxnLst/>
                <a:rect l="l" t="t" r="r" b="b"/>
                <a:pathLst>
                  <a:path w="976" h="2549" extrusionOk="0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40" extrusionOk="0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794" extrusionOk="0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945" extrusionOk="0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804" extrusionOk="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762" extrusionOk="0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53" extrusionOk="0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38" extrusionOk="0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6" extrusionOk="0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5" extrusionOk="0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263" extrusionOk="0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avLst/>
                <a:gdLst/>
                <a:ahLst/>
                <a:cxnLst/>
                <a:rect l="l" t="t" r="r" b="b"/>
                <a:pathLst>
                  <a:path w="473" h="264" extrusionOk="0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17" extrusionOk="0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5" extrusionOk="0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2" name="Google Shape;2412;p44"/>
          <p:cNvSpPr/>
          <p:nvPr/>
        </p:nvSpPr>
        <p:spPr>
          <a:xfrm>
            <a:off x="4" y="1229775"/>
            <a:ext cx="9143992" cy="78001"/>
          </a:xfrm>
          <a:custGeom>
            <a:avLst/>
            <a:gdLst/>
            <a:ahLst/>
            <a:cxnLst/>
            <a:rect l="l" t="t" r="r" b="b"/>
            <a:pathLst>
              <a:path w="27171" h="525" extrusionOk="0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rgbClr val="7224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47367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Library Workers Day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(16:9)</PresentationFormat>
  <Paragraphs>97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Abril Fatface</vt:lpstr>
      <vt:lpstr>Inter</vt:lpstr>
      <vt:lpstr>Arial</vt:lpstr>
      <vt:lpstr>Anaheim</vt:lpstr>
      <vt:lpstr>National Library Workers Day by Slidesgo</vt:lpstr>
      <vt:lpstr>JPALibraryManager</vt:lpstr>
      <vt:lpstr>Table of contents</vt:lpstr>
      <vt:lpstr>Team &amp; Aufgaben</vt:lpstr>
      <vt:lpstr>Zeno Pauker</vt:lpstr>
      <vt:lpstr>ERD</vt:lpstr>
      <vt:lpstr>ERD</vt:lpstr>
      <vt:lpstr>PowerPoint-Präsentation</vt:lpstr>
      <vt:lpstr>PowerPoint-Präsentation</vt:lpstr>
      <vt:lpstr>Projektstruktur</vt:lpstr>
      <vt:lpstr>Projekt Struktur</vt:lpstr>
      <vt:lpstr>Projekt Struktur</vt:lpstr>
      <vt:lpstr>Ablauf</vt:lpstr>
      <vt:lpstr>ERD  </vt:lpstr>
      <vt:lpstr>Entitäten</vt:lpstr>
      <vt:lpstr>Entitäten Unit Tests</vt:lpstr>
      <vt:lpstr>Business Logic</vt:lpstr>
      <vt:lpstr>Business Logic</vt:lpstr>
      <vt:lpstr>Library Test</vt:lpstr>
      <vt:lpstr>XML</vt:lpstr>
      <vt:lpstr>Schwierigkeiten</vt:lpstr>
      <vt:lpstr>Schwierigkeiten</vt:lpstr>
      <vt:lpstr>Aktueller Stand</vt:lpstr>
      <vt:lpstr>Aktueller Stand</vt:lpstr>
      <vt:lpstr>Aktueller Stand</vt:lpstr>
      <vt:lpstr>Insights</vt:lpstr>
      <vt:lpstr>PowerPoint-Präsentation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JPALibraryManager</dc:title>
  <dc:creator>Martin Hausleitner</dc:creator>
  <cp:lastModifiedBy>Zeno Paukner</cp:lastModifiedBy>
  <cp:revision>20</cp:revision>
  <dcterms:modified xsi:type="dcterms:W3CDTF">2022-06-21T06:39:45Z</dcterms:modified>
</cp:coreProperties>
</file>