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9"/>
  </p:notesMasterIdLst>
  <p:sldIdLst>
    <p:sldId id="256" r:id="rId2"/>
    <p:sldId id="258" r:id="rId3"/>
    <p:sldId id="260" r:id="rId4"/>
    <p:sldId id="266" r:id="rId5"/>
    <p:sldId id="318" r:id="rId6"/>
    <p:sldId id="311" r:id="rId7"/>
    <p:sldId id="312" r:id="rId8"/>
    <p:sldId id="313" r:id="rId9"/>
    <p:sldId id="328" r:id="rId10"/>
    <p:sldId id="329" r:id="rId11"/>
    <p:sldId id="330" r:id="rId12"/>
    <p:sldId id="319" r:id="rId13"/>
    <p:sldId id="327" r:id="rId14"/>
    <p:sldId id="326" r:id="rId15"/>
    <p:sldId id="314" r:id="rId16"/>
    <p:sldId id="315" r:id="rId17"/>
    <p:sldId id="316" r:id="rId18"/>
    <p:sldId id="317" r:id="rId19"/>
    <p:sldId id="334" r:id="rId20"/>
    <p:sldId id="320" r:id="rId21"/>
    <p:sldId id="323" r:id="rId22"/>
    <p:sldId id="331" r:id="rId23"/>
    <p:sldId id="332" r:id="rId24"/>
    <p:sldId id="333" r:id="rId25"/>
    <p:sldId id="324" r:id="rId26"/>
    <p:sldId id="325" r:id="rId27"/>
    <p:sldId id="267" r:id="rId28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30"/>
    </p:embeddedFont>
    <p:embeddedFont>
      <p:font typeface="Anaheim" panose="020B0604020202020204" charset="0"/>
      <p:regular r:id="rId31"/>
    </p:embeddedFont>
    <p:embeddedFont>
      <p:font typeface="Inter" panose="02000503000000020004" pitchFamily="50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307BB4-A088-4136-9ADC-52A3A0E71AFA}">
  <a:tblStyle styleId="{BF307BB4-A088-4136-9ADC-52A3A0E71A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07B9E6-BF8B-4991-9E71-57AA9FC9DD5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758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1" name="Google Shape;330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Note: you can add between 3 and 6 sections, the structure can vary. The numbers have to be kept </a:t>
            </a: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" name="Google Shape;325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2" name="Google Shape;325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18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7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21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3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56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10" name="Google Shape;10;p2"/>
            <p:cNvSpPr/>
            <p:nvPr/>
          </p:nvSpPr>
          <p:spPr>
            <a:xfrm>
              <a:off x="5025" y="1299850"/>
              <a:ext cx="9140707" cy="3522165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72950" y="257125"/>
              <a:ext cx="169775" cy="4609241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0" y="247650"/>
              <a:ext cx="169775" cy="4618635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169884" y="4505102"/>
              <a:ext cx="8807563" cy="318713"/>
              <a:chOff x="188112" y="4401147"/>
              <a:chExt cx="8663745" cy="305867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57810" y="48204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69550" y="49919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70769" y="49919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24907" y="49919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38409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4054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-9525" y="438375"/>
            <a:ext cx="9153523" cy="302799"/>
          </a:xfrm>
          <a:custGeom>
            <a:avLst/>
            <a:gdLst/>
            <a:ahLst/>
            <a:cxnLst/>
            <a:rect l="l" t="t" r="r" b="b"/>
            <a:pathLst>
              <a:path w="27423" h="1375" extrusionOk="0">
                <a:moveTo>
                  <a:pt x="1" y="1"/>
                </a:moveTo>
                <a:lnTo>
                  <a:pt x="1" y="1374"/>
                </a:lnTo>
                <a:lnTo>
                  <a:pt x="27422" y="1374"/>
                </a:lnTo>
                <a:lnTo>
                  <a:pt x="27422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4452" y="504162"/>
            <a:ext cx="9120845" cy="130625"/>
          </a:xfrm>
          <a:custGeom>
            <a:avLst/>
            <a:gdLst/>
            <a:ahLst/>
            <a:cxnLst/>
            <a:rect l="l" t="t" r="r" b="b"/>
            <a:pathLst>
              <a:path w="28723" h="798" extrusionOk="0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-134261" y="215612"/>
            <a:ext cx="9409084" cy="261761"/>
          </a:xfrm>
          <a:custGeom>
            <a:avLst/>
            <a:gdLst/>
            <a:ahLst/>
            <a:cxnLst/>
            <a:rect l="l" t="t" r="r" b="b"/>
            <a:pathLst>
              <a:path w="30138" h="1658" extrusionOk="0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-540125" y="-9525"/>
            <a:ext cx="10224238" cy="266655"/>
          </a:xfrm>
          <a:custGeom>
            <a:avLst/>
            <a:gdLst/>
            <a:ahLst/>
            <a:cxnLst/>
            <a:rect l="l" t="t" r="r" b="b"/>
            <a:pathLst>
              <a:path w="32749" h="1689" extrusionOk="0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540125" y="-9525"/>
            <a:ext cx="10221116" cy="49731"/>
          </a:xfrm>
          <a:custGeom>
            <a:avLst/>
            <a:gdLst/>
            <a:ahLst/>
            <a:cxnLst/>
            <a:rect l="l" t="t" r="r" b="b"/>
            <a:pathLst>
              <a:path w="32739" h="315" extrusionOk="0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rgbClr val="FFBE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710332" y="375906"/>
            <a:ext cx="3444951" cy="99841"/>
          </a:xfrm>
          <a:custGeom>
            <a:avLst/>
            <a:gdLst/>
            <a:ahLst/>
            <a:cxnLst/>
            <a:rect l="l" t="t" r="r" b="b"/>
            <a:pathLst>
              <a:path w="23187" h="672" extrusionOk="0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-340627" y="121200"/>
            <a:ext cx="9821812" cy="34891"/>
          </a:xfrm>
          <a:custGeom>
            <a:avLst/>
            <a:gdLst/>
            <a:ahLst/>
            <a:cxnLst/>
            <a:rect l="l" t="t" r="r" b="b"/>
            <a:pathLst>
              <a:path w="31460" h="221" extrusionOk="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5025" y="1299850"/>
            <a:ext cx="9140707" cy="3522165"/>
          </a:xfrm>
          <a:custGeom>
            <a:avLst/>
            <a:gdLst/>
            <a:ahLst/>
            <a:cxnLst/>
            <a:rect l="l" t="t" r="r" b="b"/>
            <a:pathLst>
              <a:path w="27675" h="40289" extrusionOk="0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8868500" y="257125"/>
            <a:ext cx="274226" cy="4609241"/>
          </a:xfrm>
          <a:custGeom>
            <a:avLst/>
            <a:gdLst/>
            <a:ahLst/>
            <a:cxnLst/>
            <a:rect l="l" t="t" r="r" b="b"/>
            <a:pathLst>
              <a:path w="860" h="38738" extrusionOk="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00" y="247648"/>
            <a:ext cx="274225" cy="4618635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10709" y="444378"/>
            <a:ext cx="448838" cy="860613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314816" y="590555"/>
            <a:ext cx="70572" cy="56946"/>
          </a:xfrm>
          <a:custGeom>
            <a:avLst/>
            <a:gdLst/>
            <a:ahLst/>
            <a:cxnLst/>
            <a:rect l="l" t="t" r="r" b="b"/>
            <a:pathLst>
              <a:path w="475" h="381" extrusionOk="0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694552" y="444361"/>
            <a:ext cx="448838" cy="855480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736599" y="587586"/>
            <a:ext cx="73395" cy="60172"/>
          </a:xfrm>
          <a:custGeom>
            <a:avLst/>
            <a:gdLst/>
            <a:ahLst/>
            <a:cxnLst/>
            <a:rect l="l" t="t" r="r" b="b"/>
            <a:pathLst>
              <a:path w="494" h="405" extrusionOk="0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2038200" y="3191825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2" hasCustomPrompt="1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2038200" y="3816150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7132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82381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43846" y="4505452"/>
            <a:ext cx="8625638" cy="318714"/>
          </a:xfrm>
          <a:custGeom>
            <a:avLst/>
            <a:gdLst/>
            <a:ahLst/>
            <a:cxnLst/>
            <a:rect l="l" t="t" r="r" b="b"/>
            <a:pathLst>
              <a:path w="27171" h="3178" extrusionOk="0">
                <a:moveTo>
                  <a:pt x="1" y="0"/>
                </a:moveTo>
                <a:lnTo>
                  <a:pt x="1" y="3177"/>
                </a:lnTo>
                <a:lnTo>
                  <a:pt x="27171" y="3177"/>
                </a:lnTo>
                <a:lnTo>
                  <a:pt x="271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700362" y="4505452"/>
            <a:ext cx="7743276" cy="318714"/>
            <a:chOff x="700362" y="4505452"/>
            <a:chExt cx="7743276" cy="318714"/>
          </a:xfrm>
        </p:grpSpPr>
        <p:sp>
          <p:nvSpPr>
            <p:cNvPr id="63" name="Google Shape;63;p3"/>
            <p:cNvSpPr/>
            <p:nvPr/>
          </p:nvSpPr>
          <p:spPr>
            <a:xfrm>
              <a:off x="1252412" y="4505452"/>
              <a:ext cx="6618354" cy="318714"/>
            </a:xfrm>
            <a:custGeom>
              <a:avLst/>
              <a:gdLst/>
              <a:ahLst/>
              <a:cxnLst/>
              <a:rect l="l" t="t" r="r" b="b"/>
              <a:pathLst>
                <a:path w="20848" h="3178" extrusionOk="0">
                  <a:moveTo>
                    <a:pt x="1" y="0"/>
                  </a:moveTo>
                  <a:lnTo>
                    <a:pt x="378" y="3177"/>
                  </a:lnTo>
                  <a:lnTo>
                    <a:pt x="20470" y="3177"/>
                  </a:lnTo>
                  <a:lnTo>
                    <a:pt x="20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00362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224275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3"/>
          <p:cNvSpPr/>
          <p:nvPr/>
        </p:nvSpPr>
        <p:spPr>
          <a:xfrm>
            <a:off x="-157810" y="4820400"/>
            <a:ext cx="9437035" cy="206502"/>
          </a:xfrm>
          <a:custGeom>
            <a:avLst/>
            <a:gdLst/>
            <a:ahLst/>
            <a:cxnLst/>
            <a:rect l="l" t="t" r="r" b="b"/>
            <a:pathLst>
              <a:path w="30842" h="1312" extrusionOk="0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-369550" y="4991961"/>
            <a:ext cx="9889274" cy="147164"/>
          </a:xfrm>
          <a:custGeom>
            <a:avLst/>
            <a:gdLst/>
            <a:ahLst/>
            <a:cxnLst/>
            <a:rect l="l" t="t" r="r" b="b"/>
            <a:pathLst>
              <a:path w="32320" h="935" extrusionOk="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1170769" y="4991961"/>
            <a:ext cx="3603526" cy="147164"/>
          </a:xfrm>
          <a:custGeom>
            <a:avLst/>
            <a:gdLst/>
            <a:ahLst/>
            <a:cxnLst/>
            <a:rect l="l" t="t" r="r" b="b"/>
            <a:pathLst>
              <a:path w="11777" h="935" extrusionOk="0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524907" y="4991961"/>
            <a:ext cx="1854851" cy="147164"/>
          </a:xfrm>
          <a:custGeom>
            <a:avLst/>
            <a:gdLst/>
            <a:ahLst/>
            <a:cxnLst/>
            <a:rect l="l" t="t" r="r" b="b"/>
            <a:pathLst>
              <a:path w="6062" h="935" extrusionOk="0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123156" y="738675"/>
            <a:ext cx="187201" cy="204616"/>
          </a:xfrm>
          <a:custGeom>
            <a:avLst/>
            <a:gdLst/>
            <a:ahLst/>
            <a:cxnLst/>
            <a:rect l="l" t="t" r="r" b="b"/>
            <a:pathLst>
              <a:path w="1260" h="1369" extrusionOk="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8827080" y="737497"/>
            <a:ext cx="183933" cy="203544"/>
          </a:xfrm>
          <a:custGeom>
            <a:avLst/>
            <a:gdLst/>
            <a:ahLst/>
            <a:cxnLst/>
            <a:rect l="l" t="t" r="r" b="b"/>
            <a:pathLst>
              <a:path w="1238" h="1370" extrusionOk="0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42" name="Google Shape;242;p8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243" name="Google Shape;243;p8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8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252" name="Google Shape;252;p8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8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254" name="Google Shape;254;p8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8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8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7" name="Google Shape;257;p8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8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264" name="Google Shape;264;p8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8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268" name="Google Shape;268;p8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3_1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6"/>
          <p:cNvSpPr txBox="1">
            <a:spLocks noGrp="1"/>
          </p:cNvSpPr>
          <p:nvPr>
            <p:ph type="subTitle" idx="1"/>
          </p:nvPr>
        </p:nvSpPr>
        <p:spPr>
          <a:xfrm>
            <a:off x="713250" y="1095700"/>
            <a:ext cx="7717500" cy="3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11" name="Google Shape;811;p26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812" name="Google Shape;812;p26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813" name="Google Shape;813;p2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16" name="Google Shape;816;p26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17" name="Google Shape;817;p26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6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6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0" name="Google Shape;820;p26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6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6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6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6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6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0" name="Google Shape;830;p2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31" name="Google Shape;831;p2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4" name="Google Shape;834;p26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5" name="Google Shape;835;p2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36" name="Google Shape;836;p2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2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39" name="Google Shape;839;p26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1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2"/>
          <p:cNvSpPr txBox="1">
            <a:spLocks noGrp="1"/>
          </p:cNvSpPr>
          <p:nvPr>
            <p:ph type="title"/>
          </p:nvPr>
        </p:nvSpPr>
        <p:spPr>
          <a:xfrm>
            <a:off x="70671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0" name="Google Shape;1020;p32"/>
          <p:cNvSpPr txBox="1">
            <a:spLocks noGrp="1"/>
          </p:cNvSpPr>
          <p:nvPr>
            <p:ph type="subTitle" idx="1"/>
          </p:nvPr>
        </p:nvSpPr>
        <p:spPr>
          <a:xfrm>
            <a:off x="70671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32"/>
          <p:cNvSpPr txBox="1">
            <a:spLocks noGrp="1"/>
          </p:cNvSpPr>
          <p:nvPr>
            <p:ph type="title" idx="2"/>
          </p:nvPr>
        </p:nvSpPr>
        <p:spPr>
          <a:xfrm>
            <a:off x="357900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2" name="Google Shape;1022;p32"/>
          <p:cNvSpPr txBox="1">
            <a:spLocks noGrp="1"/>
          </p:cNvSpPr>
          <p:nvPr>
            <p:ph type="subTitle" idx="3"/>
          </p:nvPr>
        </p:nvSpPr>
        <p:spPr>
          <a:xfrm>
            <a:off x="357900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32"/>
          <p:cNvSpPr txBox="1">
            <a:spLocks noGrp="1"/>
          </p:cNvSpPr>
          <p:nvPr>
            <p:ph type="title" idx="4"/>
          </p:nvPr>
        </p:nvSpPr>
        <p:spPr>
          <a:xfrm>
            <a:off x="70671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4" name="Google Shape;1024;p32"/>
          <p:cNvSpPr txBox="1">
            <a:spLocks noGrp="1"/>
          </p:cNvSpPr>
          <p:nvPr>
            <p:ph type="subTitle" idx="5"/>
          </p:nvPr>
        </p:nvSpPr>
        <p:spPr>
          <a:xfrm>
            <a:off x="70671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32"/>
          <p:cNvSpPr txBox="1">
            <a:spLocks noGrp="1"/>
          </p:cNvSpPr>
          <p:nvPr>
            <p:ph type="title" idx="6"/>
          </p:nvPr>
        </p:nvSpPr>
        <p:spPr>
          <a:xfrm>
            <a:off x="357900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6" name="Google Shape;1026;p32"/>
          <p:cNvSpPr txBox="1">
            <a:spLocks noGrp="1"/>
          </p:cNvSpPr>
          <p:nvPr>
            <p:ph type="subTitle" idx="7"/>
          </p:nvPr>
        </p:nvSpPr>
        <p:spPr>
          <a:xfrm>
            <a:off x="357900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32"/>
          <p:cNvSpPr txBox="1">
            <a:spLocks noGrp="1"/>
          </p:cNvSpPr>
          <p:nvPr>
            <p:ph type="title" idx="8"/>
          </p:nvPr>
        </p:nvSpPr>
        <p:spPr>
          <a:xfrm>
            <a:off x="6437726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8" name="Google Shape;1028;p32"/>
          <p:cNvSpPr txBox="1">
            <a:spLocks noGrp="1"/>
          </p:cNvSpPr>
          <p:nvPr>
            <p:ph type="subTitle" idx="9"/>
          </p:nvPr>
        </p:nvSpPr>
        <p:spPr>
          <a:xfrm>
            <a:off x="6437726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32"/>
          <p:cNvSpPr txBox="1">
            <a:spLocks noGrp="1"/>
          </p:cNvSpPr>
          <p:nvPr>
            <p:ph type="title" idx="13"/>
          </p:nvPr>
        </p:nvSpPr>
        <p:spPr>
          <a:xfrm>
            <a:off x="6437726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0" name="Google Shape;1030;p32"/>
          <p:cNvSpPr txBox="1">
            <a:spLocks noGrp="1"/>
          </p:cNvSpPr>
          <p:nvPr>
            <p:ph type="subTitle" idx="14"/>
          </p:nvPr>
        </p:nvSpPr>
        <p:spPr>
          <a:xfrm>
            <a:off x="6437726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1" name="Google Shape;1031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32" name="Google Shape;1032;p32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33" name="Google Shape;1033;p3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34" name="Google Shape;1034;p32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035" name="Google Shape;1035;p3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3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7" name="Google Shape;1037;p32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038" name="Google Shape;1038;p32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039" name="Google Shape;1039;p32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32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32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42" name="Google Shape;1042;p32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32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2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2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2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2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2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2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2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2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2" name="Google Shape;1052;p32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053" name="Google Shape;1053;p32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32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32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56" name="Google Shape;1056;p32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7" name="Google Shape;1057;p32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058" name="Google Shape;1058;p32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32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32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1" name="Google Shape;1061;p32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32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063" name="Google Shape;1063;p32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5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36" name="Google Shape;1136;p35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37" name="Google Shape;1137;p35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138" name="Google Shape;1138;p35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5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0" name="Google Shape;1140;p35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141" name="Google Shape;1141;p35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142" name="Google Shape;1142;p35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5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5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45" name="Google Shape;1145;p35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5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5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5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35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35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35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35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35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5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55" name="Google Shape;1155;p35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156" name="Google Shape;1156;p35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5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5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59" name="Google Shape;1159;p35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60" name="Google Shape;1160;p35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161" name="Google Shape;1161;p35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62;p35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63;p35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64" name="Google Shape;1164;p35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35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166" name="Google Shape;1166;p35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5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8" name="Google Shape;1168;p35"/>
          <p:cNvGrpSpPr/>
          <p:nvPr/>
        </p:nvGrpSpPr>
        <p:grpSpPr>
          <a:xfrm>
            <a:off x="8106581" y="1095706"/>
            <a:ext cx="648376" cy="880878"/>
            <a:chOff x="638276" y="3526008"/>
            <a:chExt cx="714936" cy="971200"/>
          </a:xfrm>
        </p:grpSpPr>
        <p:sp>
          <p:nvSpPr>
            <p:cNvPr id="1169" name="Google Shape;1169;p35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0" name="Google Shape;1170;p3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171" name="Google Shape;1171;p3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7" name="Google Shape;1197;p35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8" name="Google Shape;1198;p35"/>
          <p:cNvGrpSpPr/>
          <p:nvPr/>
        </p:nvGrpSpPr>
        <p:grpSpPr>
          <a:xfrm>
            <a:off x="389043" y="1095706"/>
            <a:ext cx="648376" cy="880878"/>
            <a:chOff x="638276" y="3526008"/>
            <a:chExt cx="714936" cy="971200"/>
          </a:xfrm>
        </p:grpSpPr>
        <p:sp>
          <p:nvSpPr>
            <p:cNvPr id="1199" name="Google Shape;1199;p35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0" name="Google Shape;1200;p3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201" name="Google Shape;1201;p3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7" name="Google Shape;1227;p35"/>
          <p:cNvGrpSpPr/>
          <p:nvPr/>
        </p:nvGrpSpPr>
        <p:grpSpPr>
          <a:xfrm rot="1321491" flipH="1">
            <a:off x="8028423" y="3186133"/>
            <a:ext cx="714934" cy="378491"/>
            <a:chOff x="-1074225" y="4512538"/>
            <a:chExt cx="714950" cy="378500"/>
          </a:xfrm>
        </p:grpSpPr>
        <p:sp>
          <p:nvSpPr>
            <p:cNvPr id="1228" name="Google Shape;1228;p35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35"/>
          <p:cNvGrpSpPr/>
          <p:nvPr/>
        </p:nvGrpSpPr>
        <p:grpSpPr>
          <a:xfrm flipH="1">
            <a:off x="310883" y="4091175"/>
            <a:ext cx="714950" cy="378500"/>
            <a:chOff x="-1074225" y="4512538"/>
            <a:chExt cx="714950" cy="378500"/>
          </a:xfrm>
        </p:grpSpPr>
        <p:sp>
          <p:nvSpPr>
            <p:cNvPr id="1240" name="Google Shape;1240;p35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36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254" name="Google Shape;1254;p3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55" name="Google Shape;1255;p36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256" name="Google Shape;1256;p3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3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8" name="Google Shape;1258;p36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259" name="Google Shape;1259;p36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260" name="Google Shape;1260;p36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61;p36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2" name="Google Shape;1262;p36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63" name="Google Shape;1263;p36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36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6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6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6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6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36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36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36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36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73" name="Google Shape;1273;p36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274" name="Google Shape;1274;p36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5" name="Google Shape;1275;p36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6" name="Google Shape;1276;p36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77" name="Google Shape;1277;p36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78" name="Google Shape;1278;p36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279" name="Google Shape;1279;p36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0" name="Google Shape;1280;p36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1" name="Google Shape;1281;p36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82" name="Google Shape;1282;p36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3" name="Google Shape;1283;p36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284" name="Google Shape;1284;p36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6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6" name="Google Shape;1286;p36"/>
          <p:cNvGrpSpPr/>
          <p:nvPr/>
        </p:nvGrpSpPr>
        <p:grpSpPr>
          <a:xfrm>
            <a:off x="8106580" y="1095706"/>
            <a:ext cx="648376" cy="880878"/>
            <a:chOff x="638276" y="3526008"/>
            <a:chExt cx="714936" cy="971200"/>
          </a:xfrm>
        </p:grpSpPr>
        <p:sp>
          <p:nvSpPr>
            <p:cNvPr id="1287" name="Google Shape;1287;p36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8" name="Google Shape;1288;p36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289" name="Google Shape;1289;p36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6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6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6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6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6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6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6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6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6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6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6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6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6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6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6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6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6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6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6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6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6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6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6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6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5" name="Google Shape;1315;p36"/>
          <p:cNvGrpSpPr/>
          <p:nvPr/>
        </p:nvGrpSpPr>
        <p:grpSpPr>
          <a:xfrm rot="1321491" flipH="1">
            <a:off x="355764" y="3186133"/>
            <a:ext cx="714934" cy="378491"/>
            <a:chOff x="-1074225" y="4512538"/>
            <a:chExt cx="714950" cy="378500"/>
          </a:xfrm>
        </p:grpSpPr>
        <p:sp>
          <p:nvSpPr>
            <p:cNvPr id="1316" name="Google Shape;1316;p3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36"/>
          <p:cNvGrpSpPr/>
          <p:nvPr/>
        </p:nvGrpSpPr>
        <p:grpSpPr>
          <a:xfrm>
            <a:off x="8073288" y="4091175"/>
            <a:ext cx="714950" cy="378500"/>
            <a:chOff x="-1074225" y="4512538"/>
            <a:chExt cx="714950" cy="378500"/>
          </a:xfrm>
        </p:grpSpPr>
        <p:sp>
          <p:nvSpPr>
            <p:cNvPr id="1328" name="Google Shape;1328;p3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0" name="Google Shape;1340;p36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"/>
          <p:cNvSpPr txBox="1">
            <a:spLocks noGrp="1"/>
          </p:cNvSpPr>
          <p:nvPr>
            <p:ph type="title"/>
          </p:nvPr>
        </p:nvSpPr>
        <p:spPr>
          <a:xfrm>
            <a:off x="720000" y="196840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"/>
          </p:nvPr>
        </p:nvSpPr>
        <p:spPr>
          <a:xfrm>
            <a:off x="720000" y="22884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2"/>
          </p:nvPr>
        </p:nvSpPr>
        <p:spPr>
          <a:xfrm>
            <a:off x="3419271" y="196840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3"/>
          </p:nvPr>
        </p:nvSpPr>
        <p:spPr>
          <a:xfrm>
            <a:off x="3419269" y="22884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title" idx="4"/>
          </p:nvPr>
        </p:nvSpPr>
        <p:spPr>
          <a:xfrm>
            <a:off x="720000" y="378285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5"/>
          </p:nvPr>
        </p:nvSpPr>
        <p:spPr>
          <a:xfrm>
            <a:off x="720000" y="41028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6"/>
          </p:nvPr>
        </p:nvSpPr>
        <p:spPr>
          <a:xfrm>
            <a:off x="3419271" y="378285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7"/>
          </p:nvPr>
        </p:nvSpPr>
        <p:spPr>
          <a:xfrm>
            <a:off x="3419269" y="41028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8"/>
          </p:nvPr>
        </p:nvSpPr>
        <p:spPr>
          <a:xfrm>
            <a:off x="6118550" y="196840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9"/>
          </p:nvPr>
        </p:nvSpPr>
        <p:spPr>
          <a:xfrm>
            <a:off x="6118545" y="22884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3"/>
          </p:nvPr>
        </p:nvSpPr>
        <p:spPr>
          <a:xfrm>
            <a:off x="6118550" y="378285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subTitle" idx="14"/>
          </p:nvPr>
        </p:nvSpPr>
        <p:spPr>
          <a:xfrm>
            <a:off x="6118545" y="41028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15" hasCustomPrompt="1"/>
          </p:nvPr>
        </p:nvSpPr>
        <p:spPr>
          <a:xfrm>
            <a:off x="1580700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16" hasCustomPrompt="1"/>
          </p:nvPr>
        </p:nvSpPr>
        <p:spPr>
          <a:xfrm>
            <a:off x="1580700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7" hasCustomPrompt="1"/>
          </p:nvPr>
        </p:nvSpPr>
        <p:spPr>
          <a:xfrm>
            <a:off x="4279974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18" hasCustomPrompt="1"/>
          </p:nvPr>
        </p:nvSpPr>
        <p:spPr>
          <a:xfrm>
            <a:off x="4279974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9" hasCustomPrompt="1"/>
          </p:nvPr>
        </p:nvSpPr>
        <p:spPr>
          <a:xfrm>
            <a:off x="6979249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20" hasCustomPrompt="1"/>
          </p:nvPr>
        </p:nvSpPr>
        <p:spPr>
          <a:xfrm>
            <a:off x="6979249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0" name="Google Shape;380;p1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81" name="Google Shape;381;p1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82" name="Google Shape;382;p13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383" name="Google Shape;383;p13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384" name="Google Shape;384;p13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13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13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87" name="Google Shape;387;p13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3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13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13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13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13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3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7" name="Google Shape;397;p13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398" name="Google Shape;398;p13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13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13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1" name="Google Shape;401;p13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2" name="Google Shape;402;p13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403" name="Google Shape;403;p13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13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13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06" name="Google Shape;406;p13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3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408" name="Google Shape;408;p13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641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72" r:id="rId5"/>
    <p:sldLayoutId id="2147483678" r:id="rId6"/>
    <p:sldLayoutId id="2147483681" r:id="rId7"/>
    <p:sldLayoutId id="2147483682" r:id="rId8"/>
    <p:sldLayoutId id="214748368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0"/>
          <p:cNvSpPr txBox="1">
            <a:spLocks noGrp="1"/>
          </p:cNvSpPr>
          <p:nvPr>
            <p:ph type="ctrTitle"/>
          </p:nvPr>
        </p:nvSpPr>
        <p:spPr>
          <a:xfrm>
            <a:off x="1181700" y="1784775"/>
            <a:ext cx="708119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0" dirty="0" err="1">
                <a:solidFill>
                  <a:schemeClr val="lt1"/>
                </a:solidFill>
              </a:rPr>
              <a:t>JPALibraryManager</a:t>
            </a:r>
            <a:endParaRPr lang="de-DE" sz="7000" dirty="0">
              <a:solidFill>
                <a:schemeClr val="lt1"/>
              </a:solidFill>
            </a:endParaRPr>
          </a:p>
        </p:txBody>
      </p:sp>
      <p:sp>
        <p:nvSpPr>
          <p:cNvPr id="1352" name="Google Shape;1352;p40"/>
          <p:cNvSpPr txBox="1">
            <a:spLocks noGrp="1"/>
          </p:cNvSpPr>
          <p:nvPr>
            <p:ph type="subTitle" idx="1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53" name="Google Shape;1353;p40"/>
          <p:cNvGrpSpPr/>
          <p:nvPr/>
        </p:nvGrpSpPr>
        <p:grpSpPr>
          <a:xfrm>
            <a:off x="713263" y="852042"/>
            <a:ext cx="3268775" cy="380199"/>
            <a:chOff x="975489" y="863689"/>
            <a:chExt cx="3268775" cy="380199"/>
          </a:xfrm>
        </p:grpSpPr>
        <p:grpSp>
          <p:nvGrpSpPr>
            <p:cNvPr id="1354" name="Google Shape;1354;p40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355" name="Google Shape;1355;p40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0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0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0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0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0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0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0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0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0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0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0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0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0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0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0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0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0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0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0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0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0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0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0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0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0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0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0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0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0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0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0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0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0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0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0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0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0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0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0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0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0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0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0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0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0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0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0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0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0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0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0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0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0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0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0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0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0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0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0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0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0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0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0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0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0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0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0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0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0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0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0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0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0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0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0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0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0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0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0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0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0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0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0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0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0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0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0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0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0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0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0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0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0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0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0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0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0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0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0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0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0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0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0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0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1" name="Google Shape;1461;p40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40"/>
          <p:cNvGrpSpPr/>
          <p:nvPr/>
        </p:nvGrpSpPr>
        <p:grpSpPr>
          <a:xfrm>
            <a:off x="638276" y="3531757"/>
            <a:ext cx="714936" cy="971200"/>
            <a:chOff x="638276" y="3526008"/>
            <a:chExt cx="714936" cy="971200"/>
          </a:xfrm>
        </p:grpSpPr>
        <p:sp>
          <p:nvSpPr>
            <p:cNvPr id="1472" name="Google Shape;1472;p40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3" name="Google Shape;1473;p40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474" name="Google Shape;1474;p40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0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0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0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0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0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0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0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0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0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0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0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0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0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0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0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0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0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0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0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0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0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0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0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0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0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00" name="Google Shape;1500;p40"/>
          <p:cNvSpPr/>
          <p:nvPr/>
        </p:nvSpPr>
        <p:spPr>
          <a:xfrm>
            <a:off x="8057887" y="3784087"/>
            <a:ext cx="388460" cy="388464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1" name="Google Shape;1501;p40"/>
          <p:cNvGrpSpPr/>
          <p:nvPr/>
        </p:nvGrpSpPr>
        <p:grpSpPr>
          <a:xfrm>
            <a:off x="7894651" y="3533367"/>
            <a:ext cx="714936" cy="971200"/>
            <a:chOff x="9141124" y="2771118"/>
            <a:chExt cx="319239" cy="433649"/>
          </a:xfrm>
        </p:grpSpPr>
        <p:sp>
          <p:nvSpPr>
            <p:cNvPr id="1502" name="Google Shape;1502;p40"/>
            <p:cNvSpPr/>
            <p:nvPr/>
          </p:nvSpPr>
          <p:spPr>
            <a:xfrm>
              <a:off x="9271960" y="3034862"/>
              <a:ext cx="17824" cy="25355"/>
            </a:xfrm>
            <a:custGeom>
              <a:avLst/>
              <a:gdLst/>
              <a:ahLst/>
              <a:cxnLst/>
              <a:rect l="l" t="t" r="r" b="b"/>
              <a:pathLst>
                <a:path w="1110" h="1579" extrusionOk="0">
                  <a:moveTo>
                    <a:pt x="641" y="0"/>
                  </a:moveTo>
                  <a:cubicBezTo>
                    <a:pt x="385" y="0"/>
                    <a:pt x="129" y="384"/>
                    <a:pt x="43" y="811"/>
                  </a:cubicBezTo>
                  <a:cubicBezTo>
                    <a:pt x="1" y="1237"/>
                    <a:pt x="214" y="1579"/>
                    <a:pt x="470" y="1579"/>
                  </a:cubicBezTo>
                  <a:cubicBezTo>
                    <a:pt x="769" y="1579"/>
                    <a:pt x="1025" y="1237"/>
                    <a:pt x="1067" y="811"/>
                  </a:cubicBezTo>
                  <a:cubicBezTo>
                    <a:pt x="1110" y="384"/>
                    <a:pt x="939" y="0"/>
                    <a:pt x="641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9267175" y="2928674"/>
              <a:ext cx="54965" cy="93728"/>
            </a:xfrm>
            <a:custGeom>
              <a:avLst/>
              <a:gdLst/>
              <a:ahLst/>
              <a:cxnLst/>
              <a:rect l="l" t="t" r="r" b="b"/>
              <a:pathLst>
                <a:path w="3423" h="5837" extrusionOk="0">
                  <a:moveTo>
                    <a:pt x="1195" y="1"/>
                  </a:moveTo>
                  <a:cubicBezTo>
                    <a:pt x="1195" y="1"/>
                    <a:pt x="1962" y="1707"/>
                    <a:pt x="1109" y="2518"/>
                  </a:cubicBezTo>
                  <a:cubicBezTo>
                    <a:pt x="85" y="3499"/>
                    <a:pt x="0" y="5419"/>
                    <a:pt x="1579" y="5803"/>
                  </a:cubicBezTo>
                  <a:cubicBezTo>
                    <a:pt x="1673" y="5826"/>
                    <a:pt x="1762" y="5837"/>
                    <a:pt x="1847" y="5837"/>
                  </a:cubicBezTo>
                  <a:cubicBezTo>
                    <a:pt x="3190" y="5837"/>
                    <a:pt x="3423" y="3127"/>
                    <a:pt x="2901" y="1963"/>
                  </a:cubicBezTo>
                  <a:cubicBezTo>
                    <a:pt x="2517" y="1195"/>
                    <a:pt x="1920" y="513"/>
                    <a:pt x="1195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9274706" y="3031330"/>
              <a:ext cx="53439" cy="115213"/>
            </a:xfrm>
            <a:custGeom>
              <a:avLst/>
              <a:gdLst/>
              <a:ahLst/>
              <a:cxnLst/>
              <a:rect l="l" t="t" r="r" b="b"/>
              <a:pathLst>
                <a:path w="3328" h="7175" extrusionOk="0">
                  <a:moveTo>
                    <a:pt x="2456" y="0"/>
                  </a:moveTo>
                  <a:cubicBezTo>
                    <a:pt x="2434" y="0"/>
                    <a:pt x="2411" y="3"/>
                    <a:pt x="2389" y="7"/>
                  </a:cubicBezTo>
                  <a:lnTo>
                    <a:pt x="726" y="135"/>
                  </a:lnTo>
                  <a:cubicBezTo>
                    <a:pt x="512" y="135"/>
                    <a:pt x="342" y="306"/>
                    <a:pt x="342" y="519"/>
                  </a:cubicBezTo>
                  <a:cubicBezTo>
                    <a:pt x="171" y="3207"/>
                    <a:pt x="0" y="5937"/>
                    <a:pt x="214" y="7174"/>
                  </a:cubicBezTo>
                  <a:lnTo>
                    <a:pt x="3115" y="7174"/>
                  </a:lnTo>
                  <a:cubicBezTo>
                    <a:pt x="3328" y="5852"/>
                    <a:pt x="2944" y="3036"/>
                    <a:pt x="2859" y="391"/>
                  </a:cubicBezTo>
                  <a:cubicBezTo>
                    <a:pt x="2859" y="161"/>
                    <a:pt x="2653" y="0"/>
                    <a:pt x="2456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9209625" y="3132139"/>
              <a:ext cx="185657" cy="54804"/>
            </a:xfrm>
            <a:custGeom>
              <a:avLst/>
              <a:gdLst/>
              <a:ahLst/>
              <a:cxnLst/>
              <a:rect l="l" t="t" r="r" b="b"/>
              <a:pathLst>
                <a:path w="11562" h="3413" extrusionOk="0">
                  <a:moveTo>
                    <a:pt x="5760" y="0"/>
                  </a:moveTo>
                  <a:cubicBezTo>
                    <a:pt x="3669" y="0"/>
                    <a:pt x="1" y="1067"/>
                    <a:pt x="1" y="1920"/>
                  </a:cubicBezTo>
                  <a:cubicBezTo>
                    <a:pt x="1" y="2730"/>
                    <a:pt x="2560" y="3413"/>
                    <a:pt x="5760" y="3413"/>
                  </a:cubicBezTo>
                  <a:cubicBezTo>
                    <a:pt x="8959" y="3413"/>
                    <a:pt x="11562" y="2730"/>
                    <a:pt x="11562" y="1920"/>
                  </a:cubicBezTo>
                  <a:cubicBezTo>
                    <a:pt x="11562" y="1067"/>
                    <a:pt x="7893" y="0"/>
                    <a:pt x="5760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9193872" y="2882091"/>
              <a:ext cx="15078" cy="289790"/>
            </a:xfrm>
            <a:custGeom>
              <a:avLst/>
              <a:gdLst/>
              <a:ahLst/>
              <a:cxnLst/>
              <a:rect l="l" t="t" r="r" b="b"/>
              <a:pathLst>
                <a:path w="939" h="18047" extrusionOk="0">
                  <a:moveTo>
                    <a:pt x="0" y="1"/>
                  </a:moveTo>
                  <a:lnTo>
                    <a:pt x="0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9392520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40" y="18046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9338406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9182231" y="2880726"/>
              <a:ext cx="237025" cy="17824"/>
            </a:xfrm>
            <a:custGeom>
              <a:avLst/>
              <a:gdLst/>
              <a:ahLst/>
              <a:cxnLst/>
              <a:rect l="l" t="t" r="r" b="b"/>
              <a:pathLst>
                <a:path w="14761" h="1110" extrusionOk="0">
                  <a:moveTo>
                    <a:pt x="0" y="1"/>
                  </a:moveTo>
                  <a:lnTo>
                    <a:pt x="0" y="299"/>
                  </a:lnTo>
                  <a:cubicBezTo>
                    <a:pt x="0" y="768"/>
                    <a:pt x="384" y="1110"/>
                    <a:pt x="811" y="1110"/>
                  </a:cubicBezTo>
                  <a:lnTo>
                    <a:pt x="13993" y="1110"/>
                  </a:lnTo>
                  <a:cubicBezTo>
                    <a:pt x="14419" y="1110"/>
                    <a:pt x="14761" y="768"/>
                    <a:pt x="14761" y="299"/>
                  </a:cubicBezTo>
                  <a:lnTo>
                    <a:pt x="14761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9182231" y="3152676"/>
              <a:ext cx="237025" cy="30172"/>
            </a:xfrm>
            <a:custGeom>
              <a:avLst/>
              <a:gdLst/>
              <a:ahLst/>
              <a:cxnLst/>
              <a:rect l="l" t="t" r="r" b="b"/>
              <a:pathLst>
                <a:path w="14761" h="1879" extrusionOk="0">
                  <a:moveTo>
                    <a:pt x="1024" y="1"/>
                  </a:moveTo>
                  <a:cubicBezTo>
                    <a:pt x="469" y="1"/>
                    <a:pt x="0" y="470"/>
                    <a:pt x="0" y="1025"/>
                  </a:cubicBezTo>
                  <a:lnTo>
                    <a:pt x="0" y="1878"/>
                  </a:lnTo>
                  <a:lnTo>
                    <a:pt x="14761" y="1878"/>
                  </a:lnTo>
                  <a:lnTo>
                    <a:pt x="14761" y="1025"/>
                  </a:lnTo>
                  <a:cubicBezTo>
                    <a:pt x="14761" y="470"/>
                    <a:pt x="14334" y="1"/>
                    <a:pt x="13737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9180175" y="2803313"/>
              <a:ext cx="254158" cy="68533"/>
            </a:xfrm>
            <a:custGeom>
              <a:avLst/>
              <a:gdLst/>
              <a:ahLst/>
              <a:cxnLst/>
              <a:rect l="l" t="t" r="r" b="b"/>
              <a:pathLst>
                <a:path w="15828" h="4268" extrusionOk="0">
                  <a:moveTo>
                    <a:pt x="7892" y="1"/>
                  </a:moveTo>
                  <a:cubicBezTo>
                    <a:pt x="3882" y="1"/>
                    <a:pt x="555" y="1835"/>
                    <a:pt x="0" y="4267"/>
                  </a:cubicBezTo>
                  <a:lnTo>
                    <a:pt x="15827" y="4267"/>
                  </a:lnTo>
                  <a:cubicBezTo>
                    <a:pt x="15230" y="1835"/>
                    <a:pt x="11902" y="1"/>
                    <a:pt x="7892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9296624" y="2771118"/>
              <a:ext cx="20570" cy="35648"/>
            </a:xfrm>
            <a:custGeom>
              <a:avLst/>
              <a:gdLst/>
              <a:ahLst/>
              <a:cxnLst/>
              <a:rect l="l" t="t" r="r" b="b"/>
              <a:pathLst>
                <a:path w="1281" h="2220" extrusionOk="0">
                  <a:moveTo>
                    <a:pt x="640" y="1"/>
                  </a:moveTo>
                  <a:cubicBezTo>
                    <a:pt x="320" y="1"/>
                    <a:pt x="0" y="257"/>
                    <a:pt x="0" y="769"/>
                  </a:cubicBezTo>
                  <a:lnTo>
                    <a:pt x="0" y="2219"/>
                  </a:lnTo>
                  <a:lnTo>
                    <a:pt x="1280" y="2219"/>
                  </a:lnTo>
                  <a:lnTo>
                    <a:pt x="1280" y="769"/>
                  </a:lnTo>
                  <a:cubicBezTo>
                    <a:pt x="1280" y="257"/>
                    <a:pt x="960" y="1"/>
                    <a:pt x="640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9141124" y="2856062"/>
              <a:ext cx="319239" cy="28791"/>
            </a:xfrm>
            <a:custGeom>
              <a:avLst/>
              <a:gdLst/>
              <a:ahLst/>
              <a:cxnLst/>
              <a:rect l="l" t="t" r="r" b="b"/>
              <a:pathLst>
                <a:path w="19881" h="1793" extrusionOk="0">
                  <a:moveTo>
                    <a:pt x="1707" y="1"/>
                  </a:moveTo>
                  <a:cubicBezTo>
                    <a:pt x="1" y="1"/>
                    <a:pt x="1" y="1793"/>
                    <a:pt x="1707" y="1793"/>
                  </a:cubicBezTo>
                  <a:lnTo>
                    <a:pt x="18217" y="1793"/>
                  </a:lnTo>
                  <a:cubicBezTo>
                    <a:pt x="19880" y="1793"/>
                    <a:pt x="19880" y="1"/>
                    <a:pt x="18217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9152091" y="3174611"/>
              <a:ext cx="301415" cy="30156"/>
            </a:xfrm>
            <a:custGeom>
              <a:avLst/>
              <a:gdLst/>
              <a:ahLst/>
              <a:cxnLst/>
              <a:rect l="l" t="t" r="r" b="b"/>
              <a:pathLst>
                <a:path w="18771" h="1878" extrusionOk="0">
                  <a:moveTo>
                    <a:pt x="1024" y="0"/>
                  </a:moveTo>
                  <a:cubicBezTo>
                    <a:pt x="0" y="0"/>
                    <a:pt x="0" y="1877"/>
                    <a:pt x="1024" y="1877"/>
                  </a:cubicBezTo>
                  <a:lnTo>
                    <a:pt x="17534" y="1877"/>
                  </a:lnTo>
                  <a:cubicBezTo>
                    <a:pt x="18771" y="1877"/>
                    <a:pt x="18771" y="0"/>
                    <a:pt x="17534" y="0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9215101" y="2803281"/>
              <a:ext cx="197989" cy="42584"/>
            </a:xfrm>
            <a:custGeom>
              <a:avLst/>
              <a:gdLst/>
              <a:ahLst/>
              <a:cxnLst/>
              <a:rect l="l" t="t" r="r" b="b"/>
              <a:pathLst>
                <a:path w="12330" h="2652" extrusionOk="0">
                  <a:moveTo>
                    <a:pt x="5486" y="0"/>
                  </a:moveTo>
                  <a:cubicBezTo>
                    <a:pt x="3561" y="0"/>
                    <a:pt x="1683" y="512"/>
                    <a:pt x="1" y="1496"/>
                  </a:cubicBezTo>
                  <a:cubicBezTo>
                    <a:pt x="2270" y="2266"/>
                    <a:pt x="4655" y="2651"/>
                    <a:pt x="7010" y="2651"/>
                  </a:cubicBezTo>
                  <a:cubicBezTo>
                    <a:pt x="7134" y="2651"/>
                    <a:pt x="7257" y="2650"/>
                    <a:pt x="7381" y="2648"/>
                  </a:cubicBezTo>
                  <a:cubicBezTo>
                    <a:pt x="9045" y="2648"/>
                    <a:pt x="10709" y="2477"/>
                    <a:pt x="12330" y="2179"/>
                  </a:cubicBezTo>
                  <a:cubicBezTo>
                    <a:pt x="10879" y="856"/>
                    <a:pt x="8490" y="3"/>
                    <a:pt x="5717" y="3"/>
                  </a:cubicBezTo>
                  <a:cubicBezTo>
                    <a:pt x="5640" y="1"/>
                    <a:pt x="5563" y="0"/>
                    <a:pt x="5486" y="0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9150710" y="2856062"/>
              <a:ext cx="300741" cy="14516"/>
            </a:xfrm>
            <a:custGeom>
              <a:avLst/>
              <a:gdLst/>
              <a:ahLst/>
              <a:cxnLst/>
              <a:rect l="l" t="t" r="r" b="b"/>
              <a:pathLst>
                <a:path w="18729" h="904" extrusionOk="0">
                  <a:moveTo>
                    <a:pt x="1110" y="1"/>
                  </a:moveTo>
                  <a:cubicBezTo>
                    <a:pt x="683" y="1"/>
                    <a:pt x="257" y="129"/>
                    <a:pt x="1" y="470"/>
                  </a:cubicBezTo>
                  <a:cubicBezTo>
                    <a:pt x="231" y="738"/>
                    <a:pt x="598" y="903"/>
                    <a:pt x="979" y="903"/>
                  </a:cubicBezTo>
                  <a:cubicBezTo>
                    <a:pt x="1023" y="903"/>
                    <a:pt x="1066" y="901"/>
                    <a:pt x="1110" y="897"/>
                  </a:cubicBezTo>
                  <a:lnTo>
                    <a:pt x="17620" y="897"/>
                  </a:lnTo>
                  <a:cubicBezTo>
                    <a:pt x="17659" y="901"/>
                    <a:pt x="17698" y="903"/>
                    <a:pt x="17738" y="903"/>
                  </a:cubicBezTo>
                  <a:cubicBezTo>
                    <a:pt x="18089" y="903"/>
                    <a:pt x="18461" y="738"/>
                    <a:pt x="18729" y="470"/>
                  </a:cubicBezTo>
                  <a:cubicBezTo>
                    <a:pt x="18430" y="129"/>
                    <a:pt x="18004" y="1"/>
                    <a:pt x="17620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9158257" y="3174498"/>
              <a:ext cx="289083" cy="13826"/>
            </a:xfrm>
            <a:custGeom>
              <a:avLst/>
              <a:gdLst/>
              <a:ahLst/>
              <a:cxnLst/>
              <a:rect l="l" t="t" r="r" b="b"/>
              <a:pathLst>
                <a:path w="18003" h="861" extrusionOk="0">
                  <a:moveTo>
                    <a:pt x="17253" y="1"/>
                  </a:moveTo>
                  <a:cubicBezTo>
                    <a:pt x="17219" y="1"/>
                    <a:pt x="17184" y="3"/>
                    <a:pt x="17150" y="7"/>
                  </a:cubicBezTo>
                  <a:lnTo>
                    <a:pt x="640" y="7"/>
                  </a:lnTo>
                  <a:cubicBezTo>
                    <a:pt x="341" y="7"/>
                    <a:pt x="85" y="178"/>
                    <a:pt x="0" y="434"/>
                  </a:cubicBezTo>
                  <a:cubicBezTo>
                    <a:pt x="85" y="690"/>
                    <a:pt x="341" y="860"/>
                    <a:pt x="640" y="860"/>
                  </a:cubicBezTo>
                  <a:lnTo>
                    <a:pt x="17150" y="860"/>
                  </a:lnTo>
                  <a:cubicBezTo>
                    <a:pt x="17491" y="860"/>
                    <a:pt x="17790" y="690"/>
                    <a:pt x="18003" y="434"/>
                  </a:cubicBezTo>
                  <a:cubicBezTo>
                    <a:pt x="17811" y="166"/>
                    <a:pt x="17551" y="1"/>
                    <a:pt x="17253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9187016" y="3174611"/>
              <a:ext cx="79485" cy="13713"/>
            </a:xfrm>
            <a:custGeom>
              <a:avLst/>
              <a:gdLst/>
              <a:ahLst/>
              <a:cxnLst/>
              <a:rect l="l" t="t" r="r" b="b"/>
              <a:pathLst>
                <a:path w="4950" h="854" extrusionOk="0">
                  <a:moveTo>
                    <a:pt x="214" y="0"/>
                  </a:moveTo>
                  <a:cubicBezTo>
                    <a:pt x="129" y="0"/>
                    <a:pt x="86" y="171"/>
                    <a:pt x="43" y="427"/>
                  </a:cubicBezTo>
                  <a:cubicBezTo>
                    <a:pt x="1" y="640"/>
                    <a:pt x="129" y="853"/>
                    <a:pt x="214" y="853"/>
                  </a:cubicBezTo>
                  <a:lnTo>
                    <a:pt x="4693" y="853"/>
                  </a:lnTo>
                  <a:cubicBezTo>
                    <a:pt x="4821" y="853"/>
                    <a:pt x="4907" y="640"/>
                    <a:pt x="4949" y="427"/>
                  </a:cubicBezTo>
                  <a:cubicBezTo>
                    <a:pt x="4907" y="171"/>
                    <a:pt x="4821" y="0"/>
                    <a:pt x="4693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9277436" y="3031426"/>
              <a:ext cx="40433" cy="80175"/>
            </a:xfrm>
            <a:custGeom>
              <a:avLst/>
              <a:gdLst/>
              <a:ahLst/>
              <a:cxnLst/>
              <a:rect l="l" t="t" r="r" b="b"/>
              <a:pathLst>
                <a:path w="2518" h="4993" extrusionOk="0">
                  <a:moveTo>
                    <a:pt x="2219" y="1"/>
                  </a:moveTo>
                  <a:lnTo>
                    <a:pt x="598" y="172"/>
                  </a:lnTo>
                  <a:cubicBezTo>
                    <a:pt x="385" y="172"/>
                    <a:pt x="214" y="342"/>
                    <a:pt x="172" y="556"/>
                  </a:cubicBezTo>
                  <a:cubicBezTo>
                    <a:pt x="129" y="1665"/>
                    <a:pt x="44" y="2817"/>
                    <a:pt x="1" y="3840"/>
                  </a:cubicBezTo>
                  <a:cubicBezTo>
                    <a:pt x="257" y="4523"/>
                    <a:pt x="641" y="4992"/>
                    <a:pt x="1068" y="4992"/>
                  </a:cubicBezTo>
                  <a:cubicBezTo>
                    <a:pt x="1835" y="4992"/>
                    <a:pt x="2518" y="3371"/>
                    <a:pt x="2518" y="1323"/>
                  </a:cubicBezTo>
                  <a:cubicBezTo>
                    <a:pt x="2518" y="897"/>
                    <a:pt x="2475" y="428"/>
                    <a:pt x="2390" y="1"/>
                  </a:cubicBezTo>
                  <a:close/>
                </a:path>
              </a:pathLst>
            </a:custGeom>
            <a:solidFill>
              <a:srgbClr val="F7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9277436" y="2974582"/>
              <a:ext cx="40433" cy="47900"/>
            </a:xfrm>
            <a:custGeom>
              <a:avLst/>
              <a:gdLst/>
              <a:ahLst/>
              <a:cxnLst/>
              <a:rect l="l" t="t" r="r" b="b"/>
              <a:pathLst>
                <a:path w="2518" h="2983" extrusionOk="0">
                  <a:moveTo>
                    <a:pt x="1409" y="0"/>
                  </a:moveTo>
                  <a:cubicBezTo>
                    <a:pt x="684" y="0"/>
                    <a:pt x="86" y="1024"/>
                    <a:pt x="1" y="2346"/>
                  </a:cubicBezTo>
                  <a:cubicBezTo>
                    <a:pt x="214" y="2645"/>
                    <a:pt x="556" y="2858"/>
                    <a:pt x="940" y="2944"/>
                  </a:cubicBezTo>
                  <a:cubicBezTo>
                    <a:pt x="1039" y="2970"/>
                    <a:pt x="1134" y="2982"/>
                    <a:pt x="1223" y="2982"/>
                  </a:cubicBezTo>
                  <a:cubicBezTo>
                    <a:pt x="2013" y="2982"/>
                    <a:pt x="2403" y="2020"/>
                    <a:pt x="2518" y="1024"/>
                  </a:cubicBezTo>
                  <a:cubicBezTo>
                    <a:pt x="2219" y="384"/>
                    <a:pt x="1835" y="0"/>
                    <a:pt x="1409" y="0"/>
                  </a:cubicBezTo>
                  <a:close/>
                </a:path>
              </a:pathLst>
            </a:custGeom>
            <a:solidFill>
              <a:srgbClr val="FF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9284983" y="2993065"/>
              <a:ext cx="24680" cy="28582"/>
            </a:xfrm>
            <a:custGeom>
              <a:avLst/>
              <a:gdLst/>
              <a:ahLst/>
              <a:cxnLst/>
              <a:rect l="l" t="t" r="r" b="b"/>
              <a:pathLst>
                <a:path w="1537" h="1780" extrusionOk="0">
                  <a:moveTo>
                    <a:pt x="853" y="1"/>
                  </a:moveTo>
                  <a:cubicBezTo>
                    <a:pt x="427" y="1"/>
                    <a:pt x="86" y="598"/>
                    <a:pt x="0" y="1409"/>
                  </a:cubicBezTo>
                  <a:cubicBezTo>
                    <a:pt x="171" y="1579"/>
                    <a:pt x="384" y="1707"/>
                    <a:pt x="598" y="1750"/>
                  </a:cubicBezTo>
                  <a:cubicBezTo>
                    <a:pt x="667" y="1770"/>
                    <a:pt x="732" y="1779"/>
                    <a:pt x="793" y="1779"/>
                  </a:cubicBezTo>
                  <a:cubicBezTo>
                    <a:pt x="1252" y="1779"/>
                    <a:pt x="1461" y="1239"/>
                    <a:pt x="1536" y="598"/>
                  </a:cubicBezTo>
                  <a:cubicBezTo>
                    <a:pt x="1365" y="214"/>
                    <a:pt x="1152" y="1"/>
                    <a:pt x="853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9278817" y="3075279"/>
              <a:ext cx="26736" cy="19189"/>
            </a:xfrm>
            <a:custGeom>
              <a:avLst/>
              <a:gdLst/>
              <a:ahLst/>
              <a:cxnLst/>
              <a:rect l="l" t="t" r="r" b="b"/>
              <a:pathLst>
                <a:path w="1665" h="1195" extrusionOk="0">
                  <a:moveTo>
                    <a:pt x="0" y="0"/>
                  </a:moveTo>
                  <a:lnTo>
                    <a:pt x="0" y="0"/>
                  </a:lnTo>
                  <a:cubicBezTo>
                    <a:pt x="86" y="683"/>
                    <a:pt x="427" y="1195"/>
                    <a:pt x="854" y="1195"/>
                  </a:cubicBezTo>
                  <a:cubicBezTo>
                    <a:pt x="1237" y="1195"/>
                    <a:pt x="1579" y="726"/>
                    <a:pt x="1664" y="128"/>
                  </a:cubicBezTo>
                  <a:lnTo>
                    <a:pt x="1664" y="128"/>
                  </a:lnTo>
                  <a:cubicBezTo>
                    <a:pt x="1493" y="384"/>
                    <a:pt x="1195" y="555"/>
                    <a:pt x="854" y="555"/>
                  </a:cubicBezTo>
                  <a:cubicBezTo>
                    <a:pt x="512" y="512"/>
                    <a:pt x="171" y="342"/>
                    <a:pt x="0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9293879" y="3036918"/>
              <a:ext cx="26045" cy="20586"/>
            </a:xfrm>
            <a:custGeom>
              <a:avLst/>
              <a:gdLst/>
              <a:ahLst/>
              <a:cxnLst/>
              <a:rect l="l" t="t" r="r" b="b"/>
              <a:pathLst>
                <a:path w="1622" h="1282" extrusionOk="0">
                  <a:moveTo>
                    <a:pt x="1579" y="0"/>
                  </a:moveTo>
                  <a:lnTo>
                    <a:pt x="1579" y="0"/>
                  </a:lnTo>
                  <a:cubicBezTo>
                    <a:pt x="1451" y="299"/>
                    <a:pt x="1195" y="555"/>
                    <a:pt x="897" y="726"/>
                  </a:cubicBezTo>
                  <a:cubicBezTo>
                    <a:pt x="802" y="753"/>
                    <a:pt x="699" y="767"/>
                    <a:pt x="596" y="767"/>
                  </a:cubicBezTo>
                  <a:cubicBezTo>
                    <a:pt x="372" y="767"/>
                    <a:pt x="147" y="701"/>
                    <a:pt x="1" y="555"/>
                  </a:cubicBezTo>
                  <a:lnTo>
                    <a:pt x="1" y="555"/>
                  </a:lnTo>
                  <a:cubicBezTo>
                    <a:pt x="141" y="976"/>
                    <a:pt x="455" y="1282"/>
                    <a:pt x="776" y="1282"/>
                  </a:cubicBezTo>
                  <a:cubicBezTo>
                    <a:pt x="845" y="1282"/>
                    <a:pt x="914" y="1268"/>
                    <a:pt x="982" y="1237"/>
                  </a:cubicBezTo>
                  <a:cubicBezTo>
                    <a:pt x="1409" y="981"/>
                    <a:pt x="1622" y="512"/>
                    <a:pt x="1579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9208934" y="2856062"/>
              <a:ext cx="85651" cy="14404"/>
            </a:xfrm>
            <a:custGeom>
              <a:avLst/>
              <a:gdLst/>
              <a:ahLst/>
              <a:cxnLst/>
              <a:rect l="l" t="t" r="r" b="b"/>
              <a:pathLst>
                <a:path w="5334" h="897" extrusionOk="0">
                  <a:moveTo>
                    <a:pt x="300" y="1"/>
                  </a:moveTo>
                  <a:cubicBezTo>
                    <a:pt x="129" y="1"/>
                    <a:pt x="44" y="214"/>
                    <a:pt x="1" y="470"/>
                  </a:cubicBezTo>
                  <a:cubicBezTo>
                    <a:pt x="44" y="726"/>
                    <a:pt x="129" y="897"/>
                    <a:pt x="300" y="897"/>
                  </a:cubicBezTo>
                  <a:lnTo>
                    <a:pt x="5035" y="897"/>
                  </a:lnTo>
                  <a:cubicBezTo>
                    <a:pt x="5163" y="897"/>
                    <a:pt x="5291" y="726"/>
                    <a:pt x="5334" y="470"/>
                  </a:cubicBezTo>
                  <a:cubicBezTo>
                    <a:pt x="5291" y="214"/>
                    <a:pt x="5163" y="1"/>
                    <a:pt x="503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9312377" y="2856062"/>
              <a:ext cx="52765" cy="14404"/>
            </a:xfrm>
            <a:custGeom>
              <a:avLst/>
              <a:gdLst/>
              <a:ahLst/>
              <a:cxnLst/>
              <a:rect l="l" t="t" r="r" b="b"/>
              <a:pathLst>
                <a:path w="3286" h="897" extrusionOk="0">
                  <a:moveTo>
                    <a:pt x="214" y="1"/>
                  </a:moveTo>
                  <a:cubicBezTo>
                    <a:pt x="129" y="1"/>
                    <a:pt x="86" y="214"/>
                    <a:pt x="43" y="470"/>
                  </a:cubicBezTo>
                  <a:cubicBezTo>
                    <a:pt x="1" y="726"/>
                    <a:pt x="129" y="897"/>
                    <a:pt x="214" y="897"/>
                  </a:cubicBezTo>
                  <a:lnTo>
                    <a:pt x="3072" y="897"/>
                  </a:lnTo>
                  <a:cubicBezTo>
                    <a:pt x="3158" y="897"/>
                    <a:pt x="3243" y="726"/>
                    <a:pt x="3243" y="470"/>
                  </a:cubicBezTo>
                  <a:cubicBezTo>
                    <a:pt x="3286" y="214"/>
                    <a:pt x="3158" y="1"/>
                    <a:pt x="3072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9339097" y="2819499"/>
              <a:ext cx="47289" cy="17422"/>
            </a:xfrm>
            <a:custGeom>
              <a:avLst/>
              <a:gdLst/>
              <a:ahLst/>
              <a:cxnLst/>
              <a:rect l="l" t="t" r="r" b="b"/>
              <a:pathLst>
                <a:path w="2945" h="1085" extrusionOk="0">
                  <a:moveTo>
                    <a:pt x="845" y="1"/>
                  </a:moveTo>
                  <a:cubicBezTo>
                    <a:pt x="387" y="1"/>
                    <a:pt x="73" y="96"/>
                    <a:pt x="43" y="273"/>
                  </a:cubicBezTo>
                  <a:cubicBezTo>
                    <a:pt x="0" y="529"/>
                    <a:pt x="555" y="870"/>
                    <a:pt x="1366" y="998"/>
                  </a:cubicBezTo>
                  <a:cubicBezTo>
                    <a:pt x="1644" y="1057"/>
                    <a:pt x="1907" y="1085"/>
                    <a:pt x="2134" y="1085"/>
                  </a:cubicBezTo>
                  <a:cubicBezTo>
                    <a:pt x="2569" y="1085"/>
                    <a:pt x="2873" y="981"/>
                    <a:pt x="2901" y="785"/>
                  </a:cubicBezTo>
                  <a:cubicBezTo>
                    <a:pt x="2944" y="529"/>
                    <a:pt x="2347" y="230"/>
                    <a:pt x="1536" y="59"/>
                  </a:cubicBezTo>
                  <a:cubicBezTo>
                    <a:pt x="1285" y="20"/>
                    <a:pt x="1051" y="1"/>
                    <a:pt x="84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9306901" y="2808805"/>
              <a:ext cx="30846" cy="10293"/>
            </a:xfrm>
            <a:custGeom>
              <a:avLst/>
              <a:gdLst/>
              <a:ahLst/>
              <a:cxnLst/>
              <a:rect l="l" t="t" r="r" b="b"/>
              <a:pathLst>
                <a:path w="1921" h="641" extrusionOk="0">
                  <a:moveTo>
                    <a:pt x="939" y="0"/>
                  </a:moveTo>
                  <a:cubicBezTo>
                    <a:pt x="384" y="0"/>
                    <a:pt x="0" y="171"/>
                    <a:pt x="0" y="342"/>
                  </a:cubicBezTo>
                  <a:cubicBezTo>
                    <a:pt x="0" y="512"/>
                    <a:pt x="427" y="640"/>
                    <a:pt x="939" y="640"/>
                  </a:cubicBezTo>
                  <a:cubicBezTo>
                    <a:pt x="1494" y="640"/>
                    <a:pt x="1920" y="469"/>
                    <a:pt x="1920" y="299"/>
                  </a:cubicBezTo>
                  <a:cubicBezTo>
                    <a:pt x="1920" y="128"/>
                    <a:pt x="1451" y="0"/>
                    <a:pt x="939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40"/>
          <p:cNvGrpSpPr/>
          <p:nvPr/>
        </p:nvGrpSpPr>
        <p:grpSpPr>
          <a:xfrm>
            <a:off x="6596730" y="4103536"/>
            <a:ext cx="795165" cy="401643"/>
            <a:chOff x="760658" y="4632187"/>
            <a:chExt cx="795165" cy="401643"/>
          </a:xfrm>
        </p:grpSpPr>
        <p:sp>
          <p:nvSpPr>
            <p:cNvPr id="1529" name="Google Shape;1529;p40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0" name="Google Shape;1530;p40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1531" name="Google Shape;1531;p40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0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0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0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0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7" name="Google Shape;1537;p40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40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1539" name="Google Shape;1539;p40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0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0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0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0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0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0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6" name="Google Shape;1546;p40"/>
          <p:cNvGrpSpPr/>
          <p:nvPr/>
        </p:nvGrpSpPr>
        <p:grpSpPr>
          <a:xfrm flipH="1">
            <a:off x="5161963" y="852042"/>
            <a:ext cx="3268775" cy="380199"/>
            <a:chOff x="975489" y="863689"/>
            <a:chExt cx="3268775" cy="38019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548" name="Google Shape;1548;p40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0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0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0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0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0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0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0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0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0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0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0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0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0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0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0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0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0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0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0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0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0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0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0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0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0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0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0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0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0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0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0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0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0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0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0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0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0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0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0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0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0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0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0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0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0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0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0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0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0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0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0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0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0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0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0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0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0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0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0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0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0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0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0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0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0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0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0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0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0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0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0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0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0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0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0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4" name="Google Shape;1654;p40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0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0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4" name="Google Shape;1664;p40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5" name="Google Shape;1665;p40"/>
          <p:cNvGrpSpPr/>
          <p:nvPr/>
        </p:nvGrpSpPr>
        <p:grpSpPr>
          <a:xfrm flipH="1">
            <a:off x="1752105" y="4101620"/>
            <a:ext cx="795165" cy="401643"/>
            <a:chOff x="760658" y="4632187"/>
            <a:chExt cx="795165" cy="401643"/>
          </a:xfrm>
        </p:grpSpPr>
        <p:sp>
          <p:nvSpPr>
            <p:cNvPr id="1666" name="Google Shape;1666;p40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7" name="Google Shape;1667;p40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1668" name="Google Shape;1668;p40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4" name="Google Shape;1674;p40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5" name="Google Shape;1675;p40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1676" name="Google Shape;1676;p40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67DD338-46DC-25FA-C57D-FFA99E78C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F86B3E-5230-8F0A-2CAA-BD83AFA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Projekt Struktur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BCD5AA-47CC-FE71-FAC8-7FDD7664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2" y="1691937"/>
            <a:ext cx="2981741" cy="22863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C8D9B1C-C2F7-013F-78BA-9589D73F9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981" y="1328572"/>
            <a:ext cx="281026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7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67DD338-46DC-25FA-C57D-FFA99E78C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F86B3E-5230-8F0A-2CAA-BD83AFA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Projekt Struktur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A9B493-91E3-CA7F-B114-A53690FF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74" y="1095700"/>
            <a:ext cx="337445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9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Ablauf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28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909866"/>
            <a:ext cx="7834579" cy="841800"/>
          </a:xfrm>
        </p:spPr>
        <p:txBody>
          <a:bodyPr/>
          <a:lstStyle/>
          <a:p>
            <a:r>
              <a:rPr lang="de-DE" dirty="0"/>
              <a:t>ERD </a:t>
            </a:r>
            <a:br>
              <a:rPr lang="de-DE" dirty="0"/>
            </a:b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348179"/>
            <a:ext cx="5067600" cy="2060171"/>
          </a:xfrm>
        </p:spPr>
        <p:txBody>
          <a:bodyPr/>
          <a:lstStyle/>
          <a:p>
            <a:r>
              <a:rPr lang="de-DE" sz="2800" b="1" dirty="0"/>
              <a:t>Zeno</a:t>
            </a:r>
          </a:p>
          <a:p>
            <a:r>
              <a:rPr lang="de-DE" sz="2800" b="1" dirty="0"/>
              <a:t>Martin</a:t>
            </a:r>
          </a:p>
          <a:p>
            <a:r>
              <a:rPr lang="de-DE" sz="2800" b="1" dirty="0"/>
              <a:t>William</a:t>
            </a:r>
          </a:p>
        </p:txBody>
      </p:sp>
    </p:spTree>
    <p:extLst>
      <p:ext uri="{BB962C8B-B14F-4D97-AF65-F5344CB8AC3E}">
        <p14:creationId xmlns:p14="http://schemas.microsoft.com/office/powerpoint/2010/main" val="327235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938719"/>
            <a:ext cx="7834579" cy="1812947"/>
          </a:xfrm>
        </p:spPr>
        <p:txBody>
          <a:bodyPr/>
          <a:lstStyle/>
          <a:p>
            <a:r>
              <a:rPr lang="de-DE" dirty="0"/>
              <a:t>Entitäten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355494"/>
            <a:ext cx="5067600" cy="2052856"/>
          </a:xfrm>
        </p:spPr>
        <p:txBody>
          <a:bodyPr/>
          <a:lstStyle/>
          <a:p>
            <a:r>
              <a:rPr lang="de-DE" sz="2800" b="1" dirty="0"/>
              <a:t>Romeo</a:t>
            </a:r>
          </a:p>
          <a:p>
            <a:r>
              <a:rPr lang="de-DE" sz="2800" b="1" dirty="0"/>
              <a:t>Martin</a:t>
            </a:r>
          </a:p>
          <a:p>
            <a:r>
              <a:rPr lang="de-DE" sz="2800" b="1" dirty="0"/>
              <a:t>William</a:t>
            </a:r>
          </a:p>
          <a:p>
            <a:r>
              <a:rPr lang="de-DE" sz="2800" b="1" dirty="0" err="1"/>
              <a:t>Yimne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95388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909866"/>
            <a:ext cx="7834579" cy="841800"/>
          </a:xfrm>
        </p:spPr>
        <p:txBody>
          <a:bodyPr/>
          <a:lstStyle/>
          <a:p>
            <a:r>
              <a:rPr lang="de-DE" dirty="0"/>
              <a:t>Entitäten</a:t>
            </a:r>
            <a:br>
              <a:rPr lang="de-DE" dirty="0"/>
            </a:br>
            <a:r>
              <a:rPr lang="de-DE" dirty="0"/>
              <a:t>Unit Tests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3508911"/>
            <a:ext cx="5067600" cy="592200"/>
          </a:xfrm>
        </p:spPr>
        <p:txBody>
          <a:bodyPr/>
          <a:lstStyle/>
          <a:p>
            <a:r>
              <a:rPr lang="de-DE" sz="2800" b="1" dirty="0"/>
              <a:t>Romeo</a:t>
            </a:r>
          </a:p>
        </p:txBody>
      </p:sp>
    </p:spTree>
    <p:extLst>
      <p:ext uri="{BB962C8B-B14F-4D97-AF65-F5344CB8AC3E}">
        <p14:creationId xmlns:p14="http://schemas.microsoft.com/office/powerpoint/2010/main" val="173262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830983"/>
            <a:ext cx="5067600" cy="1577368"/>
          </a:xfrm>
        </p:spPr>
        <p:txBody>
          <a:bodyPr/>
          <a:lstStyle/>
          <a:p>
            <a:r>
              <a:rPr lang="de-DE" sz="2800" b="1" dirty="0"/>
              <a:t>Martin</a:t>
            </a:r>
          </a:p>
          <a:p>
            <a:r>
              <a:rPr lang="de-DE" sz="2800" dirty="0"/>
              <a:t>ERD Änderung</a:t>
            </a:r>
          </a:p>
          <a:p>
            <a:r>
              <a:rPr lang="de-DE" sz="2800" dirty="0"/>
              <a:t>Mit IDs gearbeitet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8083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05" y="2830983"/>
            <a:ext cx="7651699" cy="1577368"/>
          </a:xfrm>
        </p:spPr>
        <p:txBody>
          <a:bodyPr/>
          <a:lstStyle/>
          <a:p>
            <a:r>
              <a:rPr lang="de-DE" sz="2800" b="1" dirty="0"/>
              <a:t>Martin &amp; Zeno &amp; Romeo &amp; William</a:t>
            </a:r>
          </a:p>
          <a:p>
            <a:r>
              <a:rPr lang="de-DE" sz="2800" dirty="0"/>
              <a:t>BL umschreiben als Objekte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77980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 err="1"/>
              <a:t>Libery</a:t>
            </a:r>
            <a:r>
              <a:rPr lang="de-DE" dirty="0"/>
              <a:t> Test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05" y="2830983"/>
            <a:ext cx="7651699" cy="1577368"/>
          </a:xfrm>
        </p:spPr>
        <p:txBody>
          <a:bodyPr/>
          <a:lstStyle/>
          <a:p>
            <a:r>
              <a:rPr lang="de-DE" sz="2800" dirty="0"/>
              <a:t>Alle Tests: </a:t>
            </a:r>
            <a:r>
              <a:rPr lang="de-DE" sz="2800" b="1" dirty="0"/>
              <a:t>Zeno &amp; Romeo</a:t>
            </a:r>
          </a:p>
          <a:p>
            <a:r>
              <a:rPr lang="de-DE" sz="2800" dirty="0"/>
              <a:t>BL umschreiben als Objekte</a:t>
            </a:r>
          </a:p>
          <a:p>
            <a:r>
              <a:rPr lang="de-DE" sz="2800" dirty="0"/>
              <a:t>ERD Anpassung 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81521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/>
              <a:t>XML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05" y="2830983"/>
            <a:ext cx="7651699" cy="1577368"/>
          </a:xfrm>
        </p:spPr>
        <p:txBody>
          <a:bodyPr/>
          <a:lstStyle/>
          <a:p>
            <a:r>
              <a:rPr lang="de-DE" sz="2800" b="1" dirty="0"/>
              <a:t>Romeo</a:t>
            </a:r>
          </a:p>
          <a:p>
            <a:r>
              <a:rPr lang="de-DE" sz="2800" dirty="0"/>
              <a:t>Export von Medien </a:t>
            </a:r>
            <a:r>
              <a:rPr lang="de-DE" sz="2800"/>
              <a:t>und Kunden</a:t>
            </a:r>
            <a:endParaRPr lang="de-DE" sz="2800" dirty="0"/>
          </a:p>
          <a:p>
            <a:r>
              <a:rPr lang="de-DE" sz="2800" dirty="0"/>
              <a:t>XML Tests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08156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2"/>
          <p:cNvSpPr/>
          <p:nvPr/>
        </p:nvSpPr>
        <p:spPr>
          <a:xfrm>
            <a:off x="8019" y="2840725"/>
            <a:ext cx="912796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42"/>
          <p:cNvSpPr/>
          <p:nvPr/>
        </p:nvSpPr>
        <p:spPr>
          <a:xfrm>
            <a:off x="8019" y="4574174"/>
            <a:ext cx="912796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42"/>
          <p:cNvSpPr/>
          <p:nvPr/>
        </p:nvSpPr>
        <p:spPr>
          <a:xfrm>
            <a:off x="1510478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42"/>
          <p:cNvSpPr/>
          <p:nvPr/>
        </p:nvSpPr>
        <p:spPr>
          <a:xfrm>
            <a:off x="4209812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2"/>
          <p:cNvSpPr/>
          <p:nvPr/>
        </p:nvSpPr>
        <p:spPr>
          <a:xfrm>
            <a:off x="6909102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2"/>
          <p:cNvSpPr/>
          <p:nvPr/>
        </p:nvSpPr>
        <p:spPr>
          <a:xfrm>
            <a:off x="1510489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2"/>
          <p:cNvSpPr/>
          <p:nvPr/>
        </p:nvSpPr>
        <p:spPr>
          <a:xfrm>
            <a:off x="4209776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2"/>
          <p:cNvSpPr/>
          <p:nvPr/>
        </p:nvSpPr>
        <p:spPr>
          <a:xfrm>
            <a:off x="6909112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42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44" name="Google Shape;1744;p42"/>
          <p:cNvSpPr txBox="1">
            <a:spLocks noGrp="1"/>
          </p:cNvSpPr>
          <p:nvPr>
            <p:ph type="title"/>
          </p:nvPr>
        </p:nvSpPr>
        <p:spPr>
          <a:xfrm>
            <a:off x="720000" y="196840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&amp; Aufgaben</a:t>
            </a:r>
            <a:endParaRPr dirty="0"/>
          </a:p>
        </p:txBody>
      </p:sp>
      <p:sp>
        <p:nvSpPr>
          <p:cNvPr id="1745" name="Google Shape;1745;p42"/>
          <p:cNvSpPr txBox="1">
            <a:spLocks noGrp="1"/>
          </p:cNvSpPr>
          <p:nvPr>
            <p:ph type="subTitle" idx="1"/>
          </p:nvPr>
        </p:nvSpPr>
        <p:spPr>
          <a:xfrm>
            <a:off x="720000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6" name="Google Shape;1746;p42"/>
          <p:cNvSpPr txBox="1">
            <a:spLocks noGrp="1"/>
          </p:cNvSpPr>
          <p:nvPr>
            <p:ph type="title" idx="2"/>
          </p:nvPr>
        </p:nvSpPr>
        <p:spPr>
          <a:xfrm>
            <a:off x="3419275" y="196840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1747" name="Google Shape;1747;p42"/>
          <p:cNvSpPr txBox="1">
            <a:spLocks noGrp="1"/>
          </p:cNvSpPr>
          <p:nvPr>
            <p:ph type="subTitle" idx="3"/>
          </p:nvPr>
        </p:nvSpPr>
        <p:spPr>
          <a:xfrm>
            <a:off x="3419269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8" name="Google Shape;1748;p42"/>
          <p:cNvSpPr txBox="1">
            <a:spLocks noGrp="1"/>
          </p:cNvSpPr>
          <p:nvPr>
            <p:ph type="title" idx="4"/>
          </p:nvPr>
        </p:nvSpPr>
        <p:spPr>
          <a:xfrm>
            <a:off x="720000" y="378285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Schwirigkeiten</a:t>
            </a:r>
            <a:endParaRPr dirty="0"/>
          </a:p>
        </p:txBody>
      </p:sp>
      <p:sp>
        <p:nvSpPr>
          <p:cNvPr id="1749" name="Google Shape;1749;p42"/>
          <p:cNvSpPr txBox="1">
            <a:spLocks noGrp="1"/>
          </p:cNvSpPr>
          <p:nvPr>
            <p:ph type="title" idx="6"/>
          </p:nvPr>
        </p:nvSpPr>
        <p:spPr>
          <a:xfrm>
            <a:off x="3419271" y="378285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Aktueller stand</a:t>
            </a:r>
            <a:endParaRPr dirty="0"/>
          </a:p>
        </p:txBody>
      </p:sp>
      <p:sp>
        <p:nvSpPr>
          <p:cNvPr id="1751" name="Google Shape;1751;p42"/>
          <p:cNvSpPr txBox="1">
            <a:spLocks noGrp="1"/>
          </p:cNvSpPr>
          <p:nvPr>
            <p:ph type="title" idx="8"/>
          </p:nvPr>
        </p:nvSpPr>
        <p:spPr>
          <a:xfrm>
            <a:off x="6118550" y="196840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 Struktur</a:t>
            </a:r>
            <a:endParaRPr dirty="0"/>
          </a:p>
        </p:txBody>
      </p:sp>
      <p:sp>
        <p:nvSpPr>
          <p:cNvPr id="1752" name="Google Shape;1752;p42"/>
          <p:cNvSpPr txBox="1">
            <a:spLocks noGrp="1"/>
          </p:cNvSpPr>
          <p:nvPr>
            <p:ph type="subTitle" idx="9"/>
          </p:nvPr>
        </p:nvSpPr>
        <p:spPr>
          <a:xfrm>
            <a:off x="6118545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3" name="Google Shape;1753;p42"/>
          <p:cNvSpPr txBox="1">
            <a:spLocks noGrp="1"/>
          </p:cNvSpPr>
          <p:nvPr>
            <p:ph type="title" idx="13"/>
          </p:nvPr>
        </p:nvSpPr>
        <p:spPr>
          <a:xfrm>
            <a:off x="6118550" y="378285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Insights</a:t>
            </a:r>
            <a:endParaRPr dirty="0"/>
          </a:p>
        </p:txBody>
      </p:sp>
      <p:sp>
        <p:nvSpPr>
          <p:cNvPr id="1755" name="Google Shape;1755;p42"/>
          <p:cNvSpPr txBox="1">
            <a:spLocks noGrp="1"/>
          </p:cNvSpPr>
          <p:nvPr>
            <p:ph type="title" idx="15"/>
          </p:nvPr>
        </p:nvSpPr>
        <p:spPr>
          <a:xfrm>
            <a:off x="1580700" y="1307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56" name="Google Shape;1756;p42"/>
          <p:cNvSpPr txBox="1">
            <a:spLocks noGrp="1"/>
          </p:cNvSpPr>
          <p:nvPr>
            <p:ph type="title" idx="16"/>
          </p:nvPr>
        </p:nvSpPr>
        <p:spPr>
          <a:xfrm>
            <a:off x="1580700" y="3117543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57" name="Google Shape;1757;p42"/>
          <p:cNvSpPr txBox="1">
            <a:spLocks noGrp="1"/>
          </p:cNvSpPr>
          <p:nvPr>
            <p:ph type="title" idx="17"/>
          </p:nvPr>
        </p:nvSpPr>
        <p:spPr>
          <a:xfrm>
            <a:off x="4279974" y="1307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58" name="Google Shape;1758;p42"/>
          <p:cNvSpPr txBox="1">
            <a:spLocks noGrp="1"/>
          </p:cNvSpPr>
          <p:nvPr>
            <p:ph type="title" idx="18"/>
          </p:nvPr>
        </p:nvSpPr>
        <p:spPr>
          <a:xfrm>
            <a:off x="4279974" y="3117543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59" name="Google Shape;1759;p42"/>
          <p:cNvSpPr txBox="1">
            <a:spLocks noGrp="1"/>
          </p:cNvSpPr>
          <p:nvPr>
            <p:ph type="title" idx="19"/>
          </p:nvPr>
        </p:nvSpPr>
        <p:spPr>
          <a:xfrm>
            <a:off x="6979249" y="1307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60" name="Google Shape;1760;p42"/>
          <p:cNvSpPr txBox="1">
            <a:spLocks noGrp="1"/>
          </p:cNvSpPr>
          <p:nvPr>
            <p:ph type="title" idx="20"/>
          </p:nvPr>
        </p:nvSpPr>
        <p:spPr>
          <a:xfrm>
            <a:off x="6979249" y="3117543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761" name="Google Shape;1761;p42"/>
          <p:cNvGrpSpPr/>
          <p:nvPr/>
        </p:nvGrpSpPr>
        <p:grpSpPr>
          <a:xfrm>
            <a:off x="7967201" y="449596"/>
            <a:ext cx="714936" cy="971200"/>
            <a:chOff x="638276" y="3526008"/>
            <a:chExt cx="714936" cy="971200"/>
          </a:xfrm>
        </p:grpSpPr>
        <p:sp>
          <p:nvSpPr>
            <p:cNvPr id="1762" name="Google Shape;1762;p42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3" name="Google Shape;1763;p42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764" name="Google Shape;1764;p42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2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2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2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2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2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2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2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2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2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2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2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2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2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2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2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2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2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2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2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2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2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2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2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2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2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0" name="Google Shape;1790;p42"/>
          <p:cNvGrpSpPr/>
          <p:nvPr/>
        </p:nvGrpSpPr>
        <p:grpSpPr>
          <a:xfrm flipH="1">
            <a:off x="523225" y="936513"/>
            <a:ext cx="714950" cy="378500"/>
            <a:chOff x="-1074225" y="4512538"/>
            <a:chExt cx="714950" cy="378500"/>
          </a:xfrm>
        </p:grpSpPr>
        <p:sp>
          <p:nvSpPr>
            <p:cNvPr id="1791" name="Google Shape;1791;p42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2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2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2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2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2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2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2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2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2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2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2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92F6681F-1CFD-ECBB-0ABF-36AC82977644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F868E38-CB39-4E08-D0DF-3EF6719381D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7C8E2B0-8674-84AB-0D18-5717A026C5FC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Schwirigkeiten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94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B26EE195-CA5B-6859-8A10-6007702D1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1997050"/>
            <a:ext cx="7717500" cy="2606850"/>
          </a:xfrm>
        </p:spPr>
        <p:txBody>
          <a:bodyPr/>
          <a:lstStyle/>
          <a:p>
            <a:r>
              <a:rPr lang="de-DE" sz="1800" dirty="0"/>
              <a:t>ERD Komplexität</a:t>
            </a:r>
          </a:p>
          <a:p>
            <a:r>
              <a:rPr lang="de-DE" sz="1800" dirty="0"/>
              <a:t>Dauernde ERD Änderung</a:t>
            </a:r>
          </a:p>
          <a:p>
            <a:r>
              <a:rPr lang="de-DE" sz="1800" dirty="0"/>
              <a:t>Objekte Beziehungen</a:t>
            </a:r>
          </a:p>
          <a:p>
            <a:r>
              <a:rPr lang="de-DE" sz="1800" dirty="0" err="1"/>
              <a:t>Buissnes</a:t>
            </a:r>
            <a:r>
              <a:rPr lang="de-DE" sz="1800" dirty="0"/>
              <a:t> </a:t>
            </a:r>
            <a:r>
              <a:rPr lang="de-DE" sz="1800" dirty="0" err="1"/>
              <a:t>logic</a:t>
            </a:r>
            <a:r>
              <a:rPr lang="de-DE" sz="1800" dirty="0"/>
              <a:t> komplett auf Objekte umschreiben</a:t>
            </a:r>
          </a:p>
          <a:p>
            <a:r>
              <a:rPr lang="de-DE" sz="1800" dirty="0"/>
              <a:t>Auf essenzielle Fehler erst später daraufgekommen</a:t>
            </a:r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F3C654-F1F0-A104-96A5-9C8A5C20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Schwirigkeiten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9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Aktueller stand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67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698C09E-9E55-7F88-F715-69AEA2247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3638C8-5826-A0AC-6E64-DA3E52E1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6552E1-752E-E4A3-5805-E016D1B9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2" y="1388509"/>
            <a:ext cx="595395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698C09E-9E55-7F88-F715-69AEA2247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3638C8-5826-A0AC-6E64-DA3E52E1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D68ED2-631B-8EA2-0E2E-79224B4E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11" y="2071617"/>
            <a:ext cx="592537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4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574448" y="3191825"/>
            <a:ext cx="5951824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Insights</a:t>
            </a:r>
            <a:endParaRPr lang="de-DE"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785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973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3" name="Google Shape;3303;p51"/>
          <p:cNvGrpSpPr/>
          <p:nvPr/>
        </p:nvGrpSpPr>
        <p:grpSpPr>
          <a:xfrm>
            <a:off x="713263" y="859708"/>
            <a:ext cx="3268775" cy="380199"/>
            <a:chOff x="975489" y="863689"/>
            <a:chExt cx="3268775" cy="380199"/>
          </a:xfrm>
        </p:grpSpPr>
        <p:grpSp>
          <p:nvGrpSpPr>
            <p:cNvPr id="3304" name="Google Shape;3304;p51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305" name="Google Shape;3305;p51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51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51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51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51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51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51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51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51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51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51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51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51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51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51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51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51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51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51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51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51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51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51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51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51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51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51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51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51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51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51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51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51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51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51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51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51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51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51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51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51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51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51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51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51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51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51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51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51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51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51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51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51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51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51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51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51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51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51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51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51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51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51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51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51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51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51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51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51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51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51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51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51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51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51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51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51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51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51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51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51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51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51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51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51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51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51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51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51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51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51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51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51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51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51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51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51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51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51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51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51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51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51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51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51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51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11" name="Google Shape;3411;p51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1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1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1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1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1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1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1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1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1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1" name="Google Shape;3421;p51"/>
          <p:cNvGrpSpPr/>
          <p:nvPr/>
        </p:nvGrpSpPr>
        <p:grpSpPr>
          <a:xfrm flipH="1">
            <a:off x="5161963" y="859708"/>
            <a:ext cx="3268775" cy="380199"/>
            <a:chOff x="975489" y="863689"/>
            <a:chExt cx="3268775" cy="380199"/>
          </a:xfrm>
        </p:grpSpPr>
        <p:grpSp>
          <p:nvGrpSpPr>
            <p:cNvPr id="3422" name="Google Shape;3422;p51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423" name="Google Shape;3423;p51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51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51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51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51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51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51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51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51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51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51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51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51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51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51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51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51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51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51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51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51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51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51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51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51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51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51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51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51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51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51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51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51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51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51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51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51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51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51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51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51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51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51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51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51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51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51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51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51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51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51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51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51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51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51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51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51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51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51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51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51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51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1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1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1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1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1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1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1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1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1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1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1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1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1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51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51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51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51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51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51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51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51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51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51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51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51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51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51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51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51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51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51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51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51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51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51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51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51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51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51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51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51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51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51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51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9" name="Google Shape;3529;p51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9" name="Google Shape;3539;p51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0" name="Google Shape;3540;p51"/>
          <p:cNvSpPr txBox="1">
            <a:spLocks noGrp="1"/>
          </p:cNvSpPr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</a:t>
            </a:r>
            <a:endParaRPr dirty="0"/>
          </a:p>
        </p:txBody>
      </p:sp>
      <p:grpSp>
        <p:nvGrpSpPr>
          <p:cNvPr id="3541" name="Google Shape;3541;p51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3542" name="Google Shape;3542;p51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3" name="Google Shape;3543;p51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3544" name="Google Shape;3544;p51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51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51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1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1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1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1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1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1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1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1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51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51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51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51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51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51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51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51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51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51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51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51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51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51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51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70" name="Google Shape;3570;p51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3571" name="Google Shape;3571;p51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2" name="Google Shape;3572;p51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3573" name="Google Shape;3573;p51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51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51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51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51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51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51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51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51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51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51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51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51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51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51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51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51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51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51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51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51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51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51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51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51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51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99" name="Google Shape;3599;p51"/>
          <p:cNvGrpSpPr/>
          <p:nvPr/>
        </p:nvGrpSpPr>
        <p:grpSpPr>
          <a:xfrm rot="1321491" flipH="1">
            <a:off x="7910139" y="3310858"/>
            <a:ext cx="714934" cy="378491"/>
            <a:chOff x="-1074225" y="4512538"/>
            <a:chExt cx="714950" cy="378500"/>
          </a:xfrm>
        </p:grpSpPr>
        <p:sp>
          <p:nvSpPr>
            <p:cNvPr id="3600" name="Google Shape;3600;p51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1" name="Google Shape;3611;p51"/>
          <p:cNvGrpSpPr/>
          <p:nvPr/>
        </p:nvGrpSpPr>
        <p:grpSpPr>
          <a:xfrm>
            <a:off x="868438" y="3749250"/>
            <a:ext cx="714950" cy="378500"/>
            <a:chOff x="-1074225" y="4512538"/>
            <a:chExt cx="714950" cy="378500"/>
          </a:xfrm>
        </p:grpSpPr>
        <p:sp>
          <p:nvSpPr>
            <p:cNvPr id="3612" name="Google Shape;3612;p51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2038199" y="3191825"/>
            <a:ext cx="5488073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&amp; Aufgaben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50"/>
          <p:cNvSpPr txBox="1">
            <a:spLocks noGrp="1"/>
          </p:cNvSpPr>
          <p:nvPr>
            <p:ph type="title" idx="2"/>
          </p:nvPr>
        </p:nvSpPr>
        <p:spPr>
          <a:xfrm>
            <a:off x="3786549" y="1340558"/>
            <a:ext cx="1570901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Zeno Pauker</a:t>
            </a:r>
            <a:endParaRPr dirty="0"/>
          </a:p>
        </p:txBody>
      </p:sp>
      <p:sp>
        <p:nvSpPr>
          <p:cNvPr id="3255" name="Google Shape;3255;p50"/>
          <p:cNvSpPr txBox="1">
            <a:spLocks noGrp="1"/>
          </p:cNvSpPr>
          <p:nvPr>
            <p:ph type="subTitle" idx="3"/>
          </p:nvPr>
        </p:nvSpPr>
        <p:spPr>
          <a:xfrm>
            <a:off x="3569706" y="2009974"/>
            <a:ext cx="1986000" cy="10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de-DE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marL="0" lvl="0" indent="0"/>
            <a:r>
              <a:rPr lang="de-DE" dirty="0"/>
              <a:t>Unit Tests</a:t>
            </a:r>
          </a:p>
        </p:txBody>
      </p:sp>
      <p:sp>
        <p:nvSpPr>
          <p:cNvPr id="3257" name="Google Shape;3257;p50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Team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258" name="Google Shape;3258;p50"/>
          <p:cNvSpPr txBox="1">
            <a:spLocks noGrp="1"/>
          </p:cNvSpPr>
          <p:nvPr>
            <p:ph type="title" idx="4"/>
          </p:nvPr>
        </p:nvSpPr>
        <p:spPr>
          <a:xfrm>
            <a:off x="3579000" y="3174722"/>
            <a:ext cx="1986000" cy="7222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Yimne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Raid</a:t>
            </a:r>
          </a:p>
        </p:txBody>
      </p:sp>
      <p:sp>
        <p:nvSpPr>
          <p:cNvPr id="3259" name="Google Shape;3259;p50"/>
          <p:cNvSpPr txBox="1">
            <a:spLocks noGrp="1"/>
          </p:cNvSpPr>
          <p:nvPr>
            <p:ph type="subTitle" idx="1"/>
          </p:nvPr>
        </p:nvSpPr>
        <p:spPr>
          <a:xfrm>
            <a:off x="697416" y="2009974"/>
            <a:ext cx="1986000" cy="12964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de-DE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marL="0" lvl="0" indent="0"/>
            <a:r>
              <a:rPr lang="de-DE" dirty="0"/>
              <a:t>CSV Export</a:t>
            </a:r>
          </a:p>
          <a:p>
            <a:pPr marL="0" lvl="0" indent="0"/>
            <a:endParaRPr dirty="0"/>
          </a:p>
        </p:txBody>
      </p:sp>
      <p:sp>
        <p:nvSpPr>
          <p:cNvPr id="3260" name="Google Shape;3260;p50"/>
          <p:cNvSpPr txBox="1">
            <a:spLocks noGrp="1"/>
          </p:cNvSpPr>
          <p:nvPr>
            <p:ph type="subTitle" idx="5"/>
          </p:nvPr>
        </p:nvSpPr>
        <p:spPr>
          <a:xfrm>
            <a:off x="3579000" y="382362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3261" name="Google Shape;3261;p50"/>
          <p:cNvSpPr txBox="1">
            <a:spLocks noGrp="1"/>
          </p:cNvSpPr>
          <p:nvPr>
            <p:ph type="title" idx="6"/>
          </p:nvPr>
        </p:nvSpPr>
        <p:spPr>
          <a:xfrm>
            <a:off x="6418727" y="3166810"/>
            <a:ext cx="1986000" cy="7301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Robert </a:t>
            </a:r>
            <a:r>
              <a:rPr lang="de-DE" dirty="0" err="1"/>
              <a:t>Rajkovaca</a:t>
            </a:r>
            <a:endParaRPr lang="de-DE" dirty="0"/>
          </a:p>
        </p:txBody>
      </p:sp>
      <p:sp>
        <p:nvSpPr>
          <p:cNvPr id="3262" name="Google Shape;3262;p50"/>
          <p:cNvSpPr txBox="1">
            <a:spLocks noGrp="1"/>
          </p:cNvSpPr>
          <p:nvPr>
            <p:ph type="subTitle" idx="7"/>
          </p:nvPr>
        </p:nvSpPr>
        <p:spPr>
          <a:xfrm>
            <a:off x="6425509" y="382362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3263" name="Google Shape;3263;p50"/>
          <p:cNvSpPr txBox="1">
            <a:spLocks noGrp="1"/>
          </p:cNvSpPr>
          <p:nvPr>
            <p:ph type="title" idx="8"/>
          </p:nvPr>
        </p:nvSpPr>
        <p:spPr>
          <a:xfrm>
            <a:off x="6428432" y="1340558"/>
            <a:ext cx="1986000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Romeo </a:t>
            </a:r>
            <a:r>
              <a:rPr lang="de-DE" dirty="0" err="1"/>
              <a:t>Bhuiyan</a:t>
            </a:r>
            <a:endParaRPr lang="de-DE" dirty="0"/>
          </a:p>
        </p:txBody>
      </p:sp>
      <p:sp>
        <p:nvSpPr>
          <p:cNvPr id="3264" name="Google Shape;3264;p50"/>
          <p:cNvSpPr txBox="1">
            <a:spLocks noGrp="1"/>
          </p:cNvSpPr>
          <p:nvPr>
            <p:ph type="title"/>
          </p:nvPr>
        </p:nvSpPr>
        <p:spPr>
          <a:xfrm>
            <a:off x="697416" y="1340558"/>
            <a:ext cx="1986000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Martin Hausleitner</a:t>
            </a:r>
            <a:endParaRPr dirty="0"/>
          </a:p>
        </p:txBody>
      </p:sp>
      <p:sp>
        <p:nvSpPr>
          <p:cNvPr id="3266" name="Google Shape;3266;p50"/>
          <p:cNvSpPr txBox="1">
            <a:spLocks noGrp="1"/>
          </p:cNvSpPr>
          <p:nvPr>
            <p:ph type="subTitle" idx="14"/>
          </p:nvPr>
        </p:nvSpPr>
        <p:spPr>
          <a:xfrm>
            <a:off x="596609" y="3823622"/>
            <a:ext cx="1986000" cy="780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EBA969-05C2-19BA-8D1E-5A716880E1BF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96609" y="3166810"/>
            <a:ext cx="1986000" cy="730191"/>
          </a:xfrm>
        </p:spPr>
        <p:txBody>
          <a:bodyPr/>
          <a:lstStyle/>
          <a:p>
            <a:r>
              <a:rPr lang="de-DE" dirty="0"/>
              <a:t>William Lau</a:t>
            </a:r>
          </a:p>
        </p:txBody>
      </p:sp>
      <p:sp>
        <p:nvSpPr>
          <p:cNvPr id="53" name="Google Shape;3255;p50">
            <a:extLst>
              <a:ext uri="{FF2B5EF4-FFF2-40B4-BE49-F238E27FC236}">
                <a16:creationId xmlns:a16="http://schemas.microsoft.com/office/drawing/2014/main" id="{4B2C114A-9C92-A459-321C-EC94806D5D01}"/>
              </a:ext>
            </a:extLst>
          </p:cNvPr>
          <p:cNvSpPr txBox="1">
            <a:spLocks/>
          </p:cNvSpPr>
          <p:nvPr/>
        </p:nvSpPr>
        <p:spPr>
          <a:xfrm>
            <a:off x="6460584" y="2046650"/>
            <a:ext cx="1986000" cy="1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de-DE" dirty="0"/>
              <a:t>ERD</a:t>
            </a:r>
          </a:p>
          <a:p>
            <a:pPr mar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indent="0"/>
            <a:r>
              <a:rPr lang="de-DE" dirty="0"/>
              <a:t>DTOs</a:t>
            </a:r>
          </a:p>
          <a:p>
            <a:pPr marL="0" indent="0"/>
            <a:r>
              <a:rPr lang="de-DE" dirty="0"/>
              <a:t>Unit Tests</a:t>
            </a:r>
          </a:p>
          <a:p>
            <a:pPr marL="0" indent="0"/>
            <a:r>
              <a:rPr lang="de-DE" dirty="0"/>
              <a:t>XML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704653" y="3191825"/>
            <a:ext cx="582162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5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98437061-FC2C-96AD-772A-FE5359CEB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2128722"/>
            <a:ext cx="7717500" cy="2475177"/>
          </a:xfrm>
        </p:spPr>
        <p:txBody>
          <a:bodyPr/>
          <a:lstStyle/>
          <a:p>
            <a:r>
              <a:rPr lang="de-DE" sz="1800" dirty="0"/>
              <a:t>Minimalistisch wie möglich</a:t>
            </a:r>
          </a:p>
          <a:p>
            <a:r>
              <a:rPr lang="de-DE" sz="1800" dirty="0"/>
              <a:t>Mussten nach der BL viel ändern</a:t>
            </a:r>
          </a:p>
          <a:p>
            <a:r>
              <a:rPr lang="de-DE" sz="1800" dirty="0"/>
              <a:t>Heiße Diskussionen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A2542F7-81F3-4CB7-CB72-5C72C3D8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97199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E53DDB-E42B-9114-65CF-25058C89F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0"/>
            <a:ext cx="73929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3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14C71B-7C07-5CD3-1A90-1987600E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704653" y="3191825"/>
            <a:ext cx="582162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Struktur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047367"/>
      </p:ext>
    </p:extLst>
  </p:cSld>
  <p:clrMapOvr>
    <a:masterClrMapping/>
  </p:clrMapOvr>
</p:sld>
</file>

<file path=ppt/theme/theme1.xml><?xml version="1.0" encoding="utf-8"?>
<a:theme xmlns:a="http://schemas.openxmlformats.org/drawingml/2006/main" name="National Library Workers Day by Slidesgo">
  <a:themeElements>
    <a:clrScheme name="Simple Light">
      <a:dk1>
        <a:srgbClr val="421B1A"/>
      </a:dk1>
      <a:lt1>
        <a:srgbClr val="FFF0D7"/>
      </a:lt1>
      <a:dk2>
        <a:srgbClr val="C13633"/>
      </a:dk2>
      <a:lt2>
        <a:srgbClr val="893128"/>
      </a:lt2>
      <a:accent1>
        <a:srgbClr val="722420"/>
      </a:accent1>
      <a:accent2>
        <a:srgbClr val="904D9E"/>
      </a:accent2>
      <a:accent3>
        <a:srgbClr val="3D7391"/>
      </a:accent3>
      <a:accent4>
        <a:srgbClr val="D88445"/>
      </a:accent4>
      <a:accent5>
        <a:srgbClr val="827423"/>
      </a:accent5>
      <a:accent6>
        <a:srgbClr val="C13633"/>
      </a:accent6>
      <a:hlink>
        <a:srgbClr val="FFBE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Bildschirmpräsentation (16:9)</PresentationFormat>
  <Paragraphs>97</Paragraphs>
  <Slides>27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Abril Fatface</vt:lpstr>
      <vt:lpstr>Arial</vt:lpstr>
      <vt:lpstr>Inter</vt:lpstr>
      <vt:lpstr>Anaheim</vt:lpstr>
      <vt:lpstr>National Library Workers Day by Slidesgo</vt:lpstr>
      <vt:lpstr>JPALibraryManager</vt:lpstr>
      <vt:lpstr>Table of contents</vt:lpstr>
      <vt:lpstr>Team &amp; Aufgaben</vt:lpstr>
      <vt:lpstr>Zeno Pauker</vt:lpstr>
      <vt:lpstr>ERD</vt:lpstr>
      <vt:lpstr>ERD</vt:lpstr>
      <vt:lpstr>PowerPoint-Präsentation</vt:lpstr>
      <vt:lpstr>PowerPoint-Präsentation</vt:lpstr>
      <vt:lpstr>Project Struktur</vt:lpstr>
      <vt:lpstr>Projekt Struktur</vt:lpstr>
      <vt:lpstr>Projekt Struktur</vt:lpstr>
      <vt:lpstr>Ablauf</vt:lpstr>
      <vt:lpstr>ERD  </vt:lpstr>
      <vt:lpstr>Entitäten</vt:lpstr>
      <vt:lpstr>Entitäten Unit Tests</vt:lpstr>
      <vt:lpstr>Buisness Logic</vt:lpstr>
      <vt:lpstr>Buisness Logic</vt:lpstr>
      <vt:lpstr>Libery Test</vt:lpstr>
      <vt:lpstr>XML</vt:lpstr>
      <vt:lpstr>Schwirigkeiten</vt:lpstr>
      <vt:lpstr>Schwirigkeiten</vt:lpstr>
      <vt:lpstr>Aktueller stand</vt:lpstr>
      <vt:lpstr>Aktueller stand</vt:lpstr>
      <vt:lpstr>Aktueller stand</vt:lpstr>
      <vt:lpstr>Insights</vt:lpstr>
      <vt:lpstr>PowerPoint-Präsentation</vt:lpstr>
      <vt:lpstr>Danke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JPALibraryManager</dc:title>
  <dc:creator>Martin Hausleitner</dc:creator>
  <cp:lastModifiedBy>Hausleitner Martin</cp:lastModifiedBy>
  <cp:revision>6</cp:revision>
  <dcterms:modified xsi:type="dcterms:W3CDTF">2022-06-13T21:24:03Z</dcterms:modified>
</cp:coreProperties>
</file>