
<file path=[Content_Types].xml><?xml version="1.0" encoding="utf-8"?>
<Types xmlns="http://schemas.openxmlformats.org/package/2006/content-types">
  <Default Extension="emf" ContentType="image/x-emf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37.06564" units="1/cm"/>
          <inkml:channelProperty channel="Y" name="resolution" value="37.03704" units="1/cm"/>
          <inkml:channelProperty channel="T" name="resolution" value="1" units="1/dev"/>
        </inkml:channelProperties>
      </inkml:inkSource>
      <inkml:timestamp xml:id="ts0" timeString="2019-12-16T15:52:38.208"/>
    </inkml:context>
    <inkml:brush xml:id="br0">
      <inkml:brushProperty name="width" value="0.15875" units="cm"/>
      <inkml:brushProperty name="height" value="0.15875" units="cm"/>
      <inkml:brushProperty name="color" value="#FF8000"/>
    </inkml:brush>
    <inkml:brush xml:id="br1">
      <inkml:brushProperty name="width" value="0.15875" units="cm"/>
      <inkml:brushProperty name="height" value="0.15875" units="cm"/>
      <inkml:brushProperty name="color" value="#FF8000"/>
      <inkml:brushProperty name="fitToCurve" value="1"/>
    </inkml:brush>
  </inkml:definitions>
  <inkml:trace contextRef="#ctx0" brushRef="#br0">0 163 0,'0'13'110,"13"-13"-95,14-13 1,-14 0-1,0-1-15,14 1 16,0-14-16,-1 14 16,14-14-1,0 14-15,-13 0 16,-1-1-16,-12 14 16,13-13-16,-14 13 15,0 0 1,0 0-1,1 0 1,-1 0-16,14 0 16,0 0-1,-14 13 1,0 1-16,0-14 16,-13 26-16,14 1 15,-1-1-15,-13 1 16,13 13-16,1 0 15,-14 0-15,0 0 16,0-13-16,0 13 16,0-14-16,0 1 15,0-14-15,0 0 16,-14 28-16,14-28 16,-13 0-1,13 1-15,-13-1 16,-1-13-1,14 13-15,-13-13 16,0 13-16,-14 1 16,14-14-16,-1 0 15,1 0-15,0 0 16,-1 0 0,1 0-1,0 0-15,0 0 16,-14 0-1,13 0 1,-12 0 0,-1 0-1,80 0 204,27 0-203,-26 0-16,12 0 15,-12 0-15,-14 0 16,-1 0-16,-12 13 16,-13 1-16,-1-14 15,0 0-15,-13 13 16,27 0-16,-14 1 15,0-14-15,1 26 16,-1-13-16,1 1 16,-1 12-16,-13-12 15,13 12-15,0-13 16,-13 1-16,0-1 16,0 14-16,0-14 15,0 1-15,0 12 16,0-13-16,0 14 15,-13 0 1,13-14-16,-13 14 16,-27 13-1,40-27-15,-27 14 16,1 0-16,-14 12 16,-1-12-16,2 0 15,-1-14-15,13 1 16,-13-14-16,0 12 15,13 2-15,23-13 16</inkml:trace>
  <inkml:trace contextRef="#ctx0" brushRef="#br0" timeOffset="1">266 1225 1438,'0'-9'0,"0"-5"15,0 1 1,0-14-16,0 14 16,27 13-1,0-14-15,-14 1 16,13 13-1,1-14-15,0 2 16,0 12 0,-1-14-16,1 14 15,-1 0-15,1 0 16,13 0-16,-27 0 16,0 0-16,1-13 15,-1 13-15,1 0 16,12 0-16,-12 0 15,-1 0-15,0 0 16,0 0-16,1 0 16,-1 0-16,14 0 15,-14 0 1,0 0-16,1 0 16,-1 0-1,0 0-15,1 0 16,-1 0-16,14 0 15,-14 0 1,0 0 0,0 0 15,1 0-15,-1 0-1,1 0 1,-1 0-1,0 0 1,1 0 0,-1 0-1,13 0 1,-12 0 31,-14-13-16</inkml:trace>
  <inkml:trace contextRef="#ctx0" brushRef="#br1" timeOffset="180010.187">1065 1069 0,'14'0'235,"-1"0"-220,1 0 1,-1 0 15,0 0 32,1 0-48,-1 0 17,0 0-1,0 0-16,1 0 1,-1 0 0,0 0-1,1 0-15,-1 0 16,1 0-16,-2 0 16,2 0-16,-1 0 15,14 0 1,-14-13-16,1 13 15,-1 0 1,0 0-16,0-14 16,14 1 15,-13-1 31,-1 14 1,-13-13 124,-13 0-171,13 0-16,-14 13 16,1-14-16,-1 1 15,1 0 1,0-1 0,-14 1-16,27-1 15,-13 14 1,-14 0 140,14 14-140,-1-1-1,2 1-15,-2-1 16,1 0-16,-1 1 16,1-14-16,0 26 15,-1-13-15,1-13 16,13 14-16,-13-14 15,13 13-15,0 1 16,-13-14 0,13 13-16,0 0 47,0 1-16,0-2-16,0 2 1,0-1 0,0 1-16,13-1 15,0-13 1,-13 13-16,13-13 16,1 14-16,-1-1 15,0-13-15,14 14 16,-27-2-16,26 2 15,-12-14 1,-1 13 0,1-13-1,-1 0 17,0 0-17,1 0 1,-1 0-1,0 0 1,0 0-16,1 0 16,-1 0-16,14 0 15,-14 0-15,1 0 16,-1 0-16,13 0 16,-12 0-16,-1 0 15,1 0-15,12 0 16,-12 0-16,-2 0 15,29 0 1,-28 0 0,-13-13-1,13 13 1,1-14 0,-1 14 62,-13-12 0,14 12-47</inkml:trace>
  <inkml:trace contextRef="#ctx0" brushRef="#br1" timeOffset="180010.187">1719 1242 0,'-14'0'265,"14"-14"-265,0 2 16,0-15-16,0 0 15,0 14-15,0-1 16,0-13-16,14 15 16,-14-2-16,0-12 15,0 12-15,12 14 16,-12-13-16,0-1 16,0 1-16,0 0 15,0 0 1,0-1-1,0 1 1,14-14 15,-14 14 1,0-1-1,13-12 78,-13 13-31,0-1-46,0 1 14,0 0-14,0-1-1,14 1 0,-14 26 329,0 1-345,0-1 1,-14 0-1,14 1 1,-13 12 15,13-13 1,0 1-17,0-1 1,0 1 31,0-28 343,13 14-390,1 0 16,12-27-16,-12 14 16,25 13-16,-25-13 15,-1 0-15,14 13 16,0-14-16,-14 14 15,0-13 1,0 13 0,1 0-1,-1 0 1,0 0 46,1 0-46,-1 0 0,1 13-1,-2 1-15,2-14 32,-1 0-17,1 13-15,-1-13 16,-13 13-1,13-13-15,1 13 16,-14 1 0,13-14-16,1 13 15,-2-13 1,-12 14 0,0-1-16,14-13 15,-14 13 1,0 1-1,0-1 17,13 0-32,-13 0 15,0 1 17,0-1-17,0 1-15,0-1 16,0 0 15,0 1-15,0-2-1,0 2 1,0-1 0,0 1-1,0-1 1,0 0-1,0 1 48,0-1 62,0 1-94,0-2 16,0 2-16,14-14-15,-14 13 15,0 1-15</inkml:trace>
  <inkml:trace contextRef="#ctx0" brushRef="#br1" timeOffset="180010.187">2211 1269 0,'0'13'141,"14"-13"-141,-14 13 15,13-13 1,0 0 15,1 0 16,-1 0 31,0 0 32,0 0-63,1 0-16,-1 0-31,0 0 31,1 0-15,-1 0-1,1 0 17,-1 0-17,0 0 16,0 0-31,-13-13 16,14 13 0,-1 0-1,-13-13 1,13 13 0,1 0-16,-1 0 15,-13-14 1,14 14-16,-1-13 15,0-1 1,0 14 0,1 0-1,-14-12-15,13 12 16,0-14 0,1 14-1,-1-13 1,0-1-1,0 14 1,-13-13 0,14 13-1,-1-13 1,0 13 0,-13-14-1,14 1 1,-1 13-1,-13-14 17,14 14-17,-1 0 1,-13-12 15,13 12-15,-13-14-1,13 1 1,1 0 47,-1-1-17,0 14 1,-13-13-15,14-1-32,-1 14 78,-13-13-78,27 13 15,-14-13 32,0 13-16,1 0-15,-1 0 125,0 0-110,1 0 0,-1 0-31,1 0 31,-1 0 16,0 0 16,0 0-48,0 0 32,-13 13-47,14-13 32,-1 13-1,1-13-16,-14 14-15,13-14 16,13 13 15,-12-13-15,-1 14 0,0-1-1,1-13 1,-1 13-1,1 1 48,-1-14-47,-13 12-1,0 2 1,0-1-16,13 1 15,-13-1 1,0 0 0,0 1-16,0-1 15,0 1 1,0-2-16,0 2 16,0-1-16,0 1 15,0-1 16,0 0-31,0 1 16,0-1 0,0 13-1,0-12 17,-13-1-32,0-13 31,13 14 0,-14-1-15,14 0-1,-13-13 17,-1 0-32,1 0 15,0 14 1,-1-14 31,1 0 46,-13 0-77,12 0 15,1 0-15,-1 0 0,1 0-1,13-14-15,-13 14 16,0 0-16,0-13 15,-1 13 1,14-13 0,-13 13-16,-1 0 15,-12-14 1,12 1 15,1-1-15,0 14-1,0-13 1,-1 13 0,14-13-1,-13 0 1,13-1 0,-14 14-1,1-26 1,13 12-1,-13 14 1,13-13-16,0-1 16,0 2-1,0-2 17,0 1-17,0-1 1,0 1-1,0 0 1,0-1 0,0 1-1,0-1 1,0 2 0,0-2-1,0 1 32,0 0-16,13 13 297,0 0-328,1 0 32,-1 13-32,1-13 31,-1 13-31,0-13 31,0 0 0,1 0-15,12 14 15,-12-14 16,-1 0-31,1 0 15,-1 0-15,0 0 15,0 0-31,0 0 16,1 0-1,-1 0 16,1 0-31,-1 0 16,0 0 0,0 0-16,1 0 15,-1 0-15,0 0 16,14 0-16,-13 0 16,-1 0-1,0-14-15,0 14 16,1 0-16,-1-13 15,0 13-15,1 0 16,-1-13-16,1-1 16,-1 1-16,13-1 15,-13 14-15,1-13 16,-1 0 0,1 13-16,-1-13 15,0 13 16,1 0 1,-1-14-17,-13 1 17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A6CD06-F437-454F-9635-CC7319437E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3639E6B-4D60-4834-A4F9-03C3F756C5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5783FF-275F-4B70-AA08-C4B305D54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08A90-387E-4865-8C8C-E025A00E1A1C}" type="datetimeFigureOut">
              <a:rPr lang="de-CH" smtClean="0"/>
              <a:t>17.12.2019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EC4DB3-C530-47C5-A285-208896C01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592516-2D67-4F1D-82D1-B91968747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F67A4-E826-487B-B2A1-1DB53756A0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23391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0496B0-B144-4615-B1F1-B8849C663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CEAABC0-2FE7-4D4C-B478-5E45EFC94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22F6D8-C699-4A65-85C0-0C7F19670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08A90-387E-4865-8C8C-E025A00E1A1C}" type="datetimeFigureOut">
              <a:rPr lang="de-CH" smtClean="0"/>
              <a:t>17.12.2019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EDC870-FFBC-46F1-BBF6-37E05FF7A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8A31E6-C9FB-41F5-A642-496C7F012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F67A4-E826-487B-B2A1-1DB53756A0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51131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A6CF43C-3BB0-4A50-B2DF-A3118783A4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C427DFB-13A3-46A8-9645-A792BF2E4D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52064C-4562-465D-AD20-7923FDC57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08A90-387E-4865-8C8C-E025A00E1A1C}" type="datetimeFigureOut">
              <a:rPr lang="de-CH" smtClean="0"/>
              <a:t>17.12.2019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4D6D4C-BC6E-4CFE-8F8A-65CC26C93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C372C0-E775-4233-BC84-7BC090DC2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F67A4-E826-487B-B2A1-1DB53756A0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73327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E5D2B0-4B3E-41A0-8374-174D4A5BC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CE7F9B-A77B-4B1B-8C35-C06A7338D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0A2ED0-EECF-46EC-9BEB-29E07225D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08A90-387E-4865-8C8C-E025A00E1A1C}" type="datetimeFigureOut">
              <a:rPr lang="de-CH" smtClean="0"/>
              <a:t>17.12.2019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F694DD-DC24-4B76-A12E-31BB73DEE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585CED-DD16-44D1-A618-C84EAC2F3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F67A4-E826-487B-B2A1-1DB53756A0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85299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7D3D69-E7D7-4F25-AE67-6196A65EB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1A1FAF4-080C-4E9F-A7BF-0346CEBDA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248E8E-DE09-43A2-9299-9DEE32074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08A90-387E-4865-8C8C-E025A00E1A1C}" type="datetimeFigureOut">
              <a:rPr lang="de-CH" smtClean="0"/>
              <a:t>17.12.2019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B213E7-D766-44E4-B356-DC4ED4EFA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7156A4-0C3A-454F-B0B7-6C8E885DB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F67A4-E826-487B-B2A1-1DB53756A0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40394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5B7A11-944D-40EE-B6A9-F0648871E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2C08BA-1040-4A84-9BFF-2C090B4FDF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9115AA5-564E-4E06-8606-5F2E04219D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BAEE5C7-BE1E-4D35-9F20-974FAAE35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08A90-387E-4865-8C8C-E025A00E1A1C}" type="datetimeFigureOut">
              <a:rPr lang="de-CH" smtClean="0"/>
              <a:t>17.12.2019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25E4C3-E669-421F-8B1A-3A8C0999F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6193A06-CFB5-4DBD-AEE3-5E3A010E5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F67A4-E826-487B-B2A1-1DB53756A0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89049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69E862-88A2-44B1-979B-DE26ACE0B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FF559D-FFAA-48C7-96CB-574F02928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A4431E4-3219-4ACB-89BF-741A64BF10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B349810-9B88-4897-8FB3-5C5552DBE3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21DDF4C-B236-4704-B154-1D858AE2E5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F5DB549-5DD1-4F5F-BCDB-FCA3F14FB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08A90-387E-4865-8C8C-E025A00E1A1C}" type="datetimeFigureOut">
              <a:rPr lang="de-CH" smtClean="0"/>
              <a:t>17.12.2019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13F1975-8968-420D-8736-78075EA99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AE60AD2-3D89-41F0-9BE0-8103A90B1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F67A4-E826-487B-B2A1-1DB53756A0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63403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2D9039-D2D5-40F7-A5D9-1DEDF2E0C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D7D4C26-18BD-403E-93AD-D4F6B9130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08A90-387E-4865-8C8C-E025A00E1A1C}" type="datetimeFigureOut">
              <a:rPr lang="de-CH" smtClean="0"/>
              <a:t>17.12.2019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3C821E5-3B47-47AB-AEAC-BBA66E440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BE17DF3-7040-437A-8082-A8B573D9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F67A4-E826-487B-B2A1-1DB53756A0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27784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BEE7BBA-963A-4AE1-BD2C-2AB7353D6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08A90-387E-4865-8C8C-E025A00E1A1C}" type="datetimeFigureOut">
              <a:rPr lang="de-CH" smtClean="0"/>
              <a:t>17.12.2019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7625E67-3B6A-4DEE-9053-D516F3713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D580B0-7964-48F7-AA53-C2A0080E2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F67A4-E826-487B-B2A1-1DB53756A0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76523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984404-86E4-4E5B-A5A7-BA7651897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2623D1-25A7-49E9-9A36-0418B1457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AB668ED-20BB-4F58-BF5E-E67C973F8D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2BC8B09-6EF4-43BD-BB2E-DC2617F51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08A90-387E-4865-8C8C-E025A00E1A1C}" type="datetimeFigureOut">
              <a:rPr lang="de-CH" smtClean="0"/>
              <a:t>17.12.2019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1F299B6-92FC-4CE1-A629-2EE16DD2D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684A5C-897D-4E19-B171-E47B3FCED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F67A4-E826-487B-B2A1-1DB53756A0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28455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C478B7-5A28-4BAE-853F-FC5B0FFFC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47A1C16-BA6E-477E-940F-95018C11EB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23FE38D-337C-4437-8AA7-E32C897634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9C79FDB-03DF-43B8-923C-6C89C1E59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08A90-387E-4865-8C8C-E025A00E1A1C}" type="datetimeFigureOut">
              <a:rPr lang="de-CH" smtClean="0"/>
              <a:t>17.12.2019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4CCC15C-46C2-4116-BEB1-B03DA16F4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7B22C35-2784-4946-A6A3-DC84B111E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F67A4-E826-487B-B2A1-1DB53756A0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5560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1D6D4EB-E00A-44E8-9B76-FF50FB85F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CE749D-99C5-4C51-A888-635C42C3E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7538D6-4628-45B0-95DD-0A58FF6378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08A90-387E-4865-8C8C-E025A00E1A1C}" type="datetimeFigureOut">
              <a:rPr lang="de-CH" smtClean="0"/>
              <a:t>17.12.2019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714F2E-38C7-4214-8E4C-5EEAC26B43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43A7A1-0C48-4E1C-8E71-8046C25C34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F67A4-E826-487B-B2A1-1DB53756A0D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29403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fif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01672BF1-A7FE-4066-BEBC-A7ECF2CC49EB}"/>
              </a:ext>
            </a:extLst>
          </p:cNvPr>
          <p:cNvGrpSpPr/>
          <p:nvPr/>
        </p:nvGrpSpPr>
        <p:grpSpPr>
          <a:xfrm>
            <a:off x="272307" y="295679"/>
            <a:ext cx="4612417" cy="6454725"/>
            <a:chOff x="1013712" y="188587"/>
            <a:chExt cx="4612417" cy="6454725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6" name="Freihand 15">
                  <a:extLst>
                    <a:ext uri="{FF2B5EF4-FFF2-40B4-BE49-F238E27FC236}">
                      <a16:creationId xmlns:a16="http://schemas.microsoft.com/office/drawing/2014/main" id="{1F091D43-AB68-4D39-813F-234A9DCCAE40}"/>
                    </a:ext>
                  </a:extLst>
                </p14:cNvPr>
                <p14:cNvContentPartPr/>
                <p14:nvPr/>
              </p14:nvContentPartPr>
              <p14:xfrm rot="5400000">
                <a:off x="4665203" y="5491202"/>
                <a:ext cx="1238040" cy="514080"/>
              </p14:xfrm>
            </p:contentPart>
          </mc:Choice>
          <mc:Fallback>
            <p:pic>
              <p:nvPicPr>
                <p:cNvPr id="16" name="Freihand 15">
                  <a:extLst>
                    <a:ext uri="{FF2B5EF4-FFF2-40B4-BE49-F238E27FC236}">
                      <a16:creationId xmlns:a16="http://schemas.microsoft.com/office/drawing/2014/main" id="{1F091D43-AB68-4D39-813F-234A9DCCAE4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5400000">
                  <a:off x="4636763" y="5462782"/>
                  <a:ext cx="1294920" cy="57092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E884FD22-C7C3-4ECE-B3B5-5F1DD12C48BD}"/>
                </a:ext>
              </a:extLst>
            </p:cNvPr>
            <p:cNvSpPr txBox="1"/>
            <p:nvPr/>
          </p:nvSpPr>
          <p:spPr>
            <a:xfrm rot="5400000">
              <a:off x="4125398" y="508868"/>
              <a:ext cx="1431802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9600" dirty="0">
                  <a:solidFill>
                    <a:srgbClr val="00B050"/>
                  </a:solidFill>
                </a:rPr>
                <a:t>50</a:t>
              </a:r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0F382917-A85B-4BD4-B92B-B8361ADC364C}"/>
                </a:ext>
              </a:extLst>
            </p:cNvPr>
            <p:cNvSpPr txBox="1"/>
            <p:nvPr/>
          </p:nvSpPr>
          <p:spPr>
            <a:xfrm rot="5400000">
              <a:off x="4771785" y="2079971"/>
              <a:ext cx="5100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/>
                <a:t>ZEF</a:t>
              </a:r>
            </a:p>
          </p:txBody>
        </p:sp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7627F26E-D5A7-4504-B4C7-6055BFD1C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5400000">
              <a:off x="2276069" y="1924362"/>
              <a:ext cx="1200150" cy="2390775"/>
            </a:xfrm>
            <a:prstGeom prst="rect">
              <a:avLst/>
            </a:prstGeom>
          </p:spPr>
        </p:pic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3903DF32-36B5-4084-9A8F-93F953AE23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5400000">
              <a:off x="1793904" y="532943"/>
              <a:ext cx="1668573" cy="1758281"/>
            </a:xfrm>
            <a:prstGeom prst="rect">
              <a:avLst/>
            </a:prstGeom>
          </p:spPr>
        </p:pic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15C3CD22-9BA1-4282-A746-F017EE39F695}"/>
                </a:ext>
              </a:extLst>
            </p:cNvPr>
            <p:cNvSpPr/>
            <p:nvPr/>
          </p:nvSpPr>
          <p:spPr>
            <a:xfrm rot="5400000">
              <a:off x="-1649108" y="2877507"/>
              <a:ext cx="6240040" cy="9144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DD31833B-02AE-40BB-9E93-CC4E6E572140}"/>
                </a:ext>
              </a:extLst>
            </p:cNvPr>
            <p:cNvSpPr txBox="1"/>
            <p:nvPr/>
          </p:nvSpPr>
          <p:spPr>
            <a:xfrm rot="10800000">
              <a:off x="2499744" y="6107513"/>
              <a:ext cx="1143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>
                  <a:solidFill>
                    <a:schemeClr val="accent6">
                      <a:lumMod val="75000"/>
                    </a:schemeClr>
                  </a:solidFill>
                </a:rPr>
                <a:t>?.12.2019</a:t>
              </a:r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82D0970E-F7C7-42EC-8A11-B1533A716DDF}"/>
                </a:ext>
              </a:extLst>
            </p:cNvPr>
            <p:cNvSpPr/>
            <p:nvPr/>
          </p:nvSpPr>
          <p:spPr>
            <a:xfrm rot="5400000">
              <a:off x="-1958939" y="3161238"/>
              <a:ext cx="6454725" cy="5094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05952313-B801-476D-A6BA-4D11D4F75328}"/>
                </a:ext>
              </a:extLst>
            </p:cNvPr>
            <p:cNvSpPr/>
            <p:nvPr/>
          </p:nvSpPr>
          <p:spPr>
            <a:xfrm rot="5400000">
              <a:off x="454612" y="1283211"/>
              <a:ext cx="6240040" cy="4102992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2A6DA25C-F3BE-40D0-8B58-ACF98B68AEC2}"/>
              </a:ext>
            </a:extLst>
          </p:cNvPr>
          <p:cNvGrpSpPr/>
          <p:nvPr/>
        </p:nvGrpSpPr>
        <p:grpSpPr>
          <a:xfrm rot="5400000">
            <a:off x="4151426" y="1384962"/>
            <a:ext cx="8138438" cy="5959873"/>
            <a:chOff x="1057523" y="961990"/>
            <a:chExt cx="8138438" cy="5959873"/>
          </a:xfrm>
        </p:grpSpPr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1B03211F-E421-4F2F-9991-39941721EC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223590">
              <a:off x="2347858" y="2357437"/>
              <a:ext cx="2143125" cy="2143125"/>
            </a:xfrm>
            <a:prstGeom prst="rect">
              <a:avLst/>
            </a:prstGeom>
          </p:spPr>
        </p:pic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28A55156-4A05-46B3-9808-7D4A58D12A1D}"/>
                </a:ext>
              </a:extLst>
            </p:cNvPr>
            <p:cNvSpPr/>
            <p:nvPr/>
          </p:nvSpPr>
          <p:spPr>
            <a:xfrm rot="1771694">
              <a:off x="2462635" y="3160931"/>
              <a:ext cx="1436612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de-DE" sz="5400" b="1" cap="none" spc="0" dirty="0">
                  <a:ln w="22225">
                    <a:noFill/>
                    <a:prstDash val="solid"/>
                  </a:ln>
                  <a:solidFill>
                    <a:srgbClr val="00B050"/>
                  </a:solidFill>
                  <a:effectLst/>
                </a:rPr>
                <a:t>50.</a:t>
              </a:r>
              <a:r>
                <a:rPr lang="de-DE" sz="2800" b="1" cap="none" spc="0" dirty="0">
                  <a:ln w="22225">
                    <a:noFill/>
                    <a:prstDash val="solid"/>
                  </a:ln>
                  <a:solidFill>
                    <a:schemeClr val="accent6">
                      <a:lumMod val="50000"/>
                    </a:schemeClr>
                  </a:solidFill>
                  <a:effectLst/>
                </a:rPr>
                <a:t>00</a:t>
              </a:r>
              <a:endParaRPr lang="de-DE" sz="5400" b="1" cap="none" spc="0" dirty="0">
                <a:ln w="22225">
                  <a:noFill/>
                  <a:prstDash val="solid"/>
                </a:ln>
                <a:solidFill>
                  <a:srgbClr val="00B050"/>
                </a:solidFill>
                <a:effectLst/>
              </a:endParaRPr>
            </a:p>
          </p:txBody>
        </p:sp>
        <p:sp>
          <p:nvSpPr>
            <p:cNvPr id="23" name="Rechteck: abgerundete Ecken 22">
              <a:extLst>
                <a:ext uri="{FF2B5EF4-FFF2-40B4-BE49-F238E27FC236}">
                  <a16:creationId xmlns:a16="http://schemas.microsoft.com/office/drawing/2014/main" id="{9B1A888C-5FB9-48CA-8EC4-478FC7AF4C62}"/>
                </a:ext>
              </a:extLst>
            </p:cNvPr>
            <p:cNvSpPr/>
            <p:nvPr/>
          </p:nvSpPr>
          <p:spPr>
            <a:xfrm>
              <a:off x="5200152" y="2180846"/>
              <a:ext cx="1383527" cy="369333"/>
            </a:xfrm>
            <a:prstGeom prst="roundRect">
              <a:avLst/>
            </a:prstGeom>
            <a:noFill/>
            <a:ln w="762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noFill/>
              </a:endParaRP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ED77C885-9E41-4373-B724-B332A292F122}"/>
                </a:ext>
              </a:extLst>
            </p:cNvPr>
            <p:cNvSpPr txBox="1"/>
            <p:nvPr/>
          </p:nvSpPr>
          <p:spPr>
            <a:xfrm>
              <a:off x="5240041" y="2180847"/>
              <a:ext cx="1343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/>
                <a:t>&lt;NUMMER&gt;</a:t>
              </a:r>
            </a:p>
          </p:txBody>
        </p:sp>
        <p:sp>
          <p:nvSpPr>
            <p:cNvPr id="26" name="Additionszeichen 25">
              <a:extLst>
                <a:ext uri="{FF2B5EF4-FFF2-40B4-BE49-F238E27FC236}">
                  <a16:creationId xmlns:a16="http://schemas.microsoft.com/office/drawing/2014/main" id="{EDE54D12-9466-4EEA-8113-8A14A1782EB4}"/>
                </a:ext>
              </a:extLst>
            </p:cNvPr>
            <p:cNvSpPr/>
            <p:nvPr/>
          </p:nvSpPr>
          <p:spPr>
            <a:xfrm>
              <a:off x="5399163" y="3208100"/>
              <a:ext cx="3796798" cy="3713763"/>
            </a:xfrm>
            <a:prstGeom prst="mathPlus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3EFEACC2-2524-46BB-8670-60489F9A2730}"/>
                </a:ext>
              </a:extLst>
            </p:cNvPr>
            <p:cNvSpPr/>
            <p:nvPr/>
          </p:nvSpPr>
          <p:spPr>
            <a:xfrm>
              <a:off x="7297562" y="3622595"/>
              <a:ext cx="1576093" cy="28441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DBC03EF8-D1A4-4BA5-975C-AF73A35943BB}"/>
                </a:ext>
              </a:extLst>
            </p:cNvPr>
            <p:cNvSpPr/>
            <p:nvPr/>
          </p:nvSpPr>
          <p:spPr>
            <a:xfrm>
              <a:off x="5891915" y="5064983"/>
              <a:ext cx="1576093" cy="15902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1F94173B-3B47-45E3-9E2C-4DB36E5A2FCE}"/>
                </a:ext>
              </a:extLst>
            </p:cNvPr>
            <p:cNvSpPr/>
            <p:nvPr/>
          </p:nvSpPr>
          <p:spPr>
            <a:xfrm>
              <a:off x="1057523" y="961990"/>
              <a:ext cx="6240040" cy="4102992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" name="Band: nach oben gekippt 29">
              <a:extLst>
                <a:ext uri="{FF2B5EF4-FFF2-40B4-BE49-F238E27FC236}">
                  <a16:creationId xmlns:a16="http://schemas.microsoft.com/office/drawing/2014/main" id="{AD9BF132-C6FC-4E11-87E6-E8971478F48A}"/>
                </a:ext>
              </a:extLst>
            </p:cNvPr>
            <p:cNvSpPr/>
            <p:nvPr/>
          </p:nvSpPr>
          <p:spPr>
            <a:xfrm>
              <a:off x="2141838" y="1076241"/>
              <a:ext cx="1968843" cy="716776"/>
            </a:xfrm>
            <a:prstGeom prst="ribbon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8F7B53AF-7AEF-42B8-AFB6-3F539EE1BD11}"/>
                </a:ext>
              </a:extLst>
            </p:cNvPr>
            <p:cNvSpPr txBox="1"/>
            <p:nvPr/>
          </p:nvSpPr>
          <p:spPr>
            <a:xfrm>
              <a:off x="2556362" y="1059399"/>
              <a:ext cx="11240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>
                  <a:solidFill>
                    <a:schemeClr val="bg1"/>
                  </a:solidFill>
                </a:rPr>
                <a:t>Gültig bis:</a:t>
              </a:r>
            </a:p>
            <a:p>
              <a:r>
                <a:rPr lang="de-CH" dirty="0">
                  <a:solidFill>
                    <a:schemeClr val="bg1"/>
                  </a:solidFill>
                </a:rPr>
                <a:t>  31.12.∞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4600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0890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Breitbild</PresentationFormat>
  <Paragraphs>7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Zeno</dc:creator>
  <cp:lastModifiedBy>Zeno</cp:lastModifiedBy>
  <cp:revision>8</cp:revision>
  <dcterms:created xsi:type="dcterms:W3CDTF">2019-12-16T15:39:31Z</dcterms:created>
  <dcterms:modified xsi:type="dcterms:W3CDTF">2019-12-17T12:32:28Z</dcterms:modified>
</cp:coreProperties>
</file>