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94F98-384D-4549-85E4-DA12D54BC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Automatisering van een gitarenwebshop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6FE44EB-FE70-45D4-8E8C-9FBF7563F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Boumerkhoufa </a:t>
            </a:r>
            <a:r>
              <a:rPr lang="nl-NL" dirty="0" err="1"/>
              <a:t>zeno</a:t>
            </a:r>
            <a:br>
              <a:rPr lang="nl-NL" dirty="0"/>
            </a:br>
            <a:r>
              <a:rPr lang="nl-NL" dirty="0"/>
              <a:t>6IB</a:t>
            </a:r>
          </a:p>
          <a:p>
            <a:r>
              <a:rPr lang="nl-NL" dirty="0"/>
              <a:t>Go! Lyceum gent</a:t>
            </a:r>
          </a:p>
          <a:p>
            <a:r>
              <a:rPr lang="nl-NL" dirty="0"/>
              <a:t>2019-2020</a:t>
            </a:r>
          </a:p>
        </p:txBody>
      </p:sp>
    </p:spTree>
    <p:extLst>
      <p:ext uri="{BB962C8B-B14F-4D97-AF65-F5344CB8AC3E}">
        <p14:creationId xmlns:p14="http://schemas.microsoft.com/office/powerpoint/2010/main" val="184152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4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5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3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0C22038-E380-49E7-997F-106032C7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Zijn er nog vragen?</a:t>
            </a:r>
          </a:p>
        </p:txBody>
      </p:sp>
      <p:sp useBgFill="1">
        <p:nvSpPr>
          <p:cNvPr id="189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3d Klein Mannetje Met Een Uitroepteken En Vraagteken,. 3d Beeld ...">
            <a:extLst>
              <a:ext uri="{FF2B5EF4-FFF2-40B4-BE49-F238E27FC236}">
                <a16:creationId xmlns:a16="http://schemas.microsoft.com/office/drawing/2014/main" id="{EAD212C7-A4ED-4D99-9A3B-19297FF2A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2701" y="1136606"/>
            <a:ext cx="3432972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413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43DFF-C436-40FC-82A4-43EADB49F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Einde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E926408-6D54-4856-89B5-74EB968BE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Bedankt voor het luisteren</a:t>
            </a:r>
          </a:p>
        </p:txBody>
      </p:sp>
    </p:spTree>
    <p:extLst>
      <p:ext uri="{BB962C8B-B14F-4D97-AF65-F5344CB8AC3E}">
        <p14:creationId xmlns:p14="http://schemas.microsoft.com/office/powerpoint/2010/main" val="90229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6F1C0-A834-44EA-9786-73970294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86B00E-53EA-46DF-B838-8D04F7B1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nl-NL" dirty="0"/>
              <a:t>Zeno </a:t>
            </a:r>
            <a:r>
              <a:rPr lang="nl-NL" dirty="0" err="1"/>
              <a:t>Boumerkhoufa</a:t>
            </a:r>
            <a:endParaRPr lang="nl-NL" dirty="0"/>
          </a:p>
          <a:p>
            <a:r>
              <a:rPr lang="nl-NL" dirty="0"/>
              <a:t>GO! Lyceum Gent</a:t>
            </a:r>
          </a:p>
          <a:p>
            <a:r>
              <a:rPr lang="nl-NL" dirty="0"/>
              <a:t>GuitarWorld: Automatisering van een gitarenwebshop</a:t>
            </a:r>
          </a:p>
        </p:txBody>
      </p:sp>
      <p:pic>
        <p:nvPicPr>
          <p:cNvPr id="4098" name="Picture 2" descr="IBANEZ GRX40-Tri Fade Burst Electric Guitar | Musical Instruments ...">
            <a:extLst>
              <a:ext uri="{FF2B5EF4-FFF2-40B4-BE49-F238E27FC236}">
                <a16:creationId xmlns:a16="http://schemas.microsoft.com/office/drawing/2014/main" id="{2B47A4A6-DF8D-454B-AD60-4BAD895C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583490" y="0"/>
            <a:ext cx="5195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91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E41CA-B644-4EA0-8A5D-8AB65E730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Vroegere situatie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838804-69DD-44A3-8415-B5B439A3E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Geen website</a:t>
            </a:r>
          </a:p>
          <a:p>
            <a:r>
              <a:rPr lang="nl-NL" dirty="0"/>
              <a:t>Klanten werden op papier bijgehouden</a:t>
            </a:r>
          </a:p>
          <a:p>
            <a:r>
              <a:rPr lang="nl-NL" dirty="0"/>
              <a:t>Producten moesten handmatig aangepast worden</a:t>
            </a:r>
          </a:p>
          <a:p>
            <a:r>
              <a:rPr lang="nl-NL" dirty="0"/>
              <a:t>Wijzigingen moesten handmatig aangebracht worden</a:t>
            </a:r>
          </a:p>
        </p:txBody>
      </p:sp>
      <p:pic>
        <p:nvPicPr>
          <p:cNvPr id="5126" name="Picture 6" descr="stapel papier Clipart | +1.566.198 cliparts">
            <a:extLst>
              <a:ext uri="{FF2B5EF4-FFF2-40B4-BE49-F238E27FC236}">
                <a16:creationId xmlns:a16="http://schemas.microsoft.com/office/drawing/2014/main" id="{5D4BE8CE-78E8-498B-886C-23F91620D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4" y="2097088"/>
            <a:ext cx="1618154" cy="269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08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7C015-EA64-4527-85A6-25A94D2C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doelstellingen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CB0C7A-95DB-4B49-A22A-102EAFC0E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Een overzichtelijke website</a:t>
            </a:r>
          </a:p>
          <a:p>
            <a:r>
              <a:rPr lang="nl-NL" dirty="0"/>
              <a:t>Een handig klantensysteem</a:t>
            </a:r>
          </a:p>
          <a:p>
            <a:r>
              <a:rPr lang="nl-NL" dirty="0"/>
              <a:t>Producten gemakkelijk aan te passen</a:t>
            </a:r>
          </a:p>
          <a:p>
            <a:r>
              <a:rPr lang="nl-NL" dirty="0"/>
              <a:t>Gemakkelijk online bestellen</a:t>
            </a:r>
          </a:p>
          <a:p>
            <a:r>
              <a:rPr lang="nl-NL" dirty="0"/>
              <a:t>Aantal beschikbare producten tonen</a:t>
            </a:r>
          </a:p>
          <a:p>
            <a:r>
              <a:rPr lang="nl-NL" dirty="0"/>
              <a:t>Accessoires toevoegen</a:t>
            </a:r>
          </a:p>
        </p:txBody>
      </p:sp>
      <p:pic>
        <p:nvPicPr>
          <p:cNvPr id="6146" name="Picture 2" descr="6043029 | $1999 - Ibanez RG1121PB CKB Electric Guitar | Better Music">
            <a:extLst>
              <a:ext uri="{FF2B5EF4-FFF2-40B4-BE49-F238E27FC236}">
                <a16:creationId xmlns:a16="http://schemas.microsoft.com/office/drawing/2014/main" id="{A714A36D-34EA-4CFE-B9F3-EFA9D73AA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75469">
            <a:off x="6147900" y="1179676"/>
            <a:ext cx="4128110" cy="412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hopping cart transparent PNG or SVG to Download">
            <a:extLst>
              <a:ext uri="{FF2B5EF4-FFF2-40B4-BE49-F238E27FC236}">
                <a16:creationId xmlns:a16="http://schemas.microsoft.com/office/drawing/2014/main" id="{E7F4C17F-C506-41CE-BF7E-DED7EF378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726" y="311038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71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010FD-40BA-46AD-A53C-FDC44F09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99113"/>
            <a:ext cx="9905998" cy="1478570"/>
          </a:xfrm>
        </p:spPr>
        <p:txBody>
          <a:bodyPr/>
          <a:lstStyle/>
          <a:p>
            <a:r>
              <a:rPr lang="nl-NL" dirty="0"/>
              <a:t>Voorstelling van de tabellen</a:t>
            </a:r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D0416582-9056-4B44-8DC2-C7EBF777D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71" t="22041" r="38163" b="37415"/>
          <a:stretch/>
        </p:blipFill>
        <p:spPr>
          <a:xfrm>
            <a:off x="1143000" y="1017037"/>
            <a:ext cx="10466623" cy="521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2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B8C2A-B267-4B14-8E6E-4E22847FE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Voorstelling van het programma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AB68184-932E-4AF0-9E58-181D898ED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2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1736C-649D-4943-A9DD-0FEB90DA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 ik bereikt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396E4E-9587-453D-8A62-AA1A7DFE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Een overzichtelijke website</a:t>
            </a:r>
          </a:p>
          <a:p>
            <a:r>
              <a:rPr lang="nl-NL" dirty="0"/>
              <a:t>Een handig klantensysteem</a:t>
            </a:r>
          </a:p>
          <a:p>
            <a:r>
              <a:rPr lang="nl-NL" dirty="0"/>
              <a:t>Producten gemakkelijk aan te passen</a:t>
            </a:r>
          </a:p>
          <a:p>
            <a:r>
              <a:rPr lang="nl-NL" dirty="0"/>
              <a:t>Gemakkelijk online bestellen</a:t>
            </a:r>
          </a:p>
        </p:txBody>
      </p:sp>
      <p:pic>
        <p:nvPicPr>
          <p:cNvPr id="9218" name="Picture 2" descr="Succes Stempel Groene - Gratis afbeelding op Pixabay">
            <a:extLst>
              <a:ext uri="{FF2B5EF4-FFF2-40B4-BE49-F238E27FC236}">
                <a16:creationId xmlns:a16="http://schemas.microsoft.com/office/drawing/2014/main" id="{E25FC17F-09D4-4BD4-993B-3DEADAB16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2249487"/>
            <a:ext cx="48387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20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67F30-387C-459B-988E-3D83040F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 ik bijgeleerd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6E352D-B597-4164-8289-C4D269F0D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CSS specifieker gebruiken</a:t>
            </a:r>
          </a:p>
          <a:p>
            <a:r>
              <a:rPr lang="nl-NL" dirty="0"/>
              <a:t>Javascript en PHP samen gebruiken</a:t>
            </a:r>
          </a:p>
          <a:p>
            <a:r>
              <a:rPr lang="nl-NL" dirty="0"/>
              <a:t>SQL eenvoudiger schrijven</a:t>
            </a:r>
          </a:p>
          <a:p>
            <a:endParaRPr lang="nl-NL" dirty="0"/>
          </a:p>
        </p:txBody>
      </p:sp>
      <p:pic>
        <p:nvPicPr>
          <p:cNvPr id="7170" name="Picture 2" descr="4 stappen om jezelf te ontplooien - Jobat.be">
            <a:extLst>
              <a:ext uri="{FF2B5EF4-FFF2-40B4-BE49-F238E27FC236}">
                <a16:creationId xmlns:a16="http://schemas.microsoft.com/office/drawing/2014/main" id="{C478B1EE-9C92-4DA0-8928-3DE08CC8BA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8" r="9317"/>
          <a:stretch/>
        </p:blipFill>
        <p:spPr bwMode="auto">
          <a:xfrm>
            <a:off x="5286375" y="3648682"/>
            <a:ext cx="4324350" cy="295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92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2B30B-D4D3-4A05-9E66-85DCC80E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dankwoord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3BA86E-7670-403B-936E-2E0FC6DF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Van Damme Maggie</a:t>
            </a:r>
          </a:p>
          <a:p>
            <a:r>
              <a:rPr lang="nl-NL" dirty="0"/>
              <a:t>Van Den Bossche Jordy</a:t>
            </a:r>
          </a:p>
          <a:p>
            <a:r>
              <a:rPr lang="nl-NL" dirty="0"/>
              <a:t>Haaze Diangelo</a:t>
            </a:r>
          </a:p>
          <a:p>
            <a:r>
              <a:rPr lang="nl-NL" dirty="0" err="1"/>
              <a:t>Deduytsche</a:t>
            </a:r>
            <a:r>
              <a:rPr lang="nl-NL" dirty="0"/>
              <a:t> Sander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C86CEF0-9422-44D8-B2F8-CCEB848EF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1066799"/>
            <a:ext cx="5213350" cy="433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854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129</Words>
  <Application>Microsoft Office PowerPoint</Application>
  <PresentationFormat>Breedbeeld</PresentationFormat>
  <Paragraphs>39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Automatisering van een gitarenwebshop</vt:lpstr>
      <vt:lpstr>inleiding</vt:lpstr>
      <vt:lpstr>Vroegere situatie</vt:lpstr>
      <vt:lpstr>doelstellingen</vt:lpstr>
      <vt:lpstr>Voorstelling van de tabellen</vt:lpstr>
      <vt:lpstr>Voorstelling van het programma</vt:lpstr>
      <vt:lpstr>Wat heb ik bereikt</vt:lpstr>
      <vt:lpstr>Wat heb ik bijgeleerd</vt:lpstr>
      <vt:lpstr>dankwoord</vt:lpstr>
      <vt:lpstr>Zijn er nog vragen?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Automatisering van een gitarenwebshop</dc:title>
  <dc:creator>Zeno Boumerkhoufa</dc:creator>
  <cp:lastModifiedBy>Zeno Boumerkhoufa</cp:lastModifiedBy>
  <cp:revision>6</cp:revision>
  <dcterms:created xsi:type="dcterms:W3CDTF">2020-05-21T13:28:04Z</dcterms:created>
  <dcterms:modified xsi:type="dcterms:W3CDTF">2020-06-17T19:26:27Z</dcterms:modified>
</cp:coreProperties>
</file>