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8B205-2AE3-4C2A-AA01-C8CF1D6A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Guitarworld: Automatisering van gitaren webwinkel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6A1359-DEBD-482E-A168-4C0FA8D53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/>
              <a:t>Boumerkhoufa Zeno</a:t>
            </a:r>
            <a:br>
              <a:rPr lang="nl-NL"/>
            </a:br>
            <a:r>
              <a:rPr lang="nl-NL"/>
              <a:t>6IB</a:t>
            </a:r>
            <a:br>
              <a:rPr lang="nl-NL"/>
            </a:br>
            <a:r>
              <a:rPr lang="nl-NL"/>
              <a:t>2019-2020</a:t>
            </a:r>
            <a:br>
              <a:rPr lang="nl-NL"/>
            </a:br>
            <a:r>
              <a:rPr lang="nl-NL"/>
              <a:t>GO! Lyceum Gent</a:t>
            </a:r>
          </a:p>
          <a:p>
            <a:r>
              <a:rPr lang="nl-NL"/>
              <a:t>Van damme Maggie</a:t>
            </a:r>
          </a:p>
          <a:p>
            <a:r>
              <a:rPr lang="nl-NL"/>
              <a:t>Puttemans Bart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45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93292-2107-49A1-BC18-3011020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F8FB64-9D2D-4025-A342-0CB98366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Elektrische gitaren</a:t>
            </a:r>
          </a:p>
          <a:p>
            <a:r>
              <a:rPr lang="nl-NL" dirty="0" err="1"/>
              <a:t>Accessiores</a:t>
            </a:r>
            <a:endParaRPr lang="nl-NL" dirty="0"/>
          </a:p>
          <a:p>
            <a:r>
              <a:rPr lang="nl-NL" dirty="0"/>
              <a:t>Voor beginners en gevorderden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1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CC8CC-6412-47F1-AF0E-D7403518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Voorstelling van de vroegere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34869E-5CC9-4EEE-89B6-77733B84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Geen website</a:t>
            </a:r>
          </a:p>
          <a:p>
            <a:r>
              <a:rPr lang="nl-NL" dirty="0"/>
              <a:t>Handmatig klantensysteem</a:t>
            </a:r>
          </a:p>
          <a:p>
            <a:r>
              <a:rPr lang="nl-NL" dirty="0"/>
              <a:t>Zelf de beschikbaarheid controleren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95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1D3C-FA7F-402D-AD52-9FC9F4F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ik wil bereiken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8D389A-8025-4E3F-8A9F-926E1D74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Basis van een website</a:t>
            </a:r>
          </a:p>
          <a:p>
            <a:r>
              <a:rPr lang="nl-NL" dirty="0"/>
              <a:t>Eenvoudig klantensysteem</a:t>
            </a:r>
          </a:p>
          <a:p>
            <a:r>
              <a:rPr lang="nl-NL" dirty="0"/>
              <a:t>Gemakkelijker de voorraad bijvullen</a:t>
            </a:r>
          </a:p>
          <a:p>
            <a:r>
              <a:rPr lang="nl-NL" dirty="0"/>
              <a:t>Gemakkelijker klanten </a:t>
            </a:r>
            <a:r>
              <a:rPr lang="nl-NL" dirty="0" err="1"/>
              <a:t>berijken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2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EF769F-CD97-480B-9F7E-30C0E040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4B9A-2B4A-4CB9-93C6-C28EAD76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ik heb bereikt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D1205B-0C1E-4EBB-A569-F72C926F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Basis info op website</a:t>
            </a:r>
          </a:p>
          <a:p>
            <a:r>
              <a:rPr lang="nl-NL" dirty="0"/>
              <a:t>Klanten worden in het systeem opgenomen</a:t>
            </a:r>
          </a:p>
          <a:p>
            <a:r>
              <a:rPr lang="nl-NL" dirty="0"/>
              <a:t>Webpagina voor gitaren</a:t>
            </a:r>
          </a:p>
          <a:p>
            <a:r>
              <a:rPr lang="nl-NL" dirty="0"/>
              <a:t>Klanten kunnen worden gewijzigd</a:t>
            </a:r>
          </a:p>
          <a:p>
            <a:r>
              <a:rPr lang="nl-NL" dirty="0"/>
              <a:t>Producten kunnen toegevoegd en gewijzigd worden</a:t>
            </a:r>
          </a:p>
        </p:txBody>
      </p:sp>
    </p:spTree>
    <p:extLst>
      <p:ext uri="{BB962C8B-B14F-4D97-AF65-F5344CB8AC3E}">
        <p14:creationId xmlns:p14="http://schemas.microsoft.com/office/powerpoint/2010/main" val="218464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4DD38-47A2-48CB-8DF0-77A8F451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bijgeleerd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8E09C7-A340-4B7F-9DBA-42551074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SQL inkorten en juist gebruiken</a:t>
            </a:r>
          </a:p>
          <a:p>
            <a:r>
              <a:rPr lang="nl-NL" dirty="0"/>
              <a:t>Javascript en PHP samen laten werken</a:t>
            </a:r>
          </a:p>
          <a:p>
            <a:r>
              <a:rPr lang="nl-NL" dirty="0"/>
              <a:t>SESSION op de juiste manier gebruiken</a:t>
            </a:r>
          </a:p>
        </p:txBody>
      </p:sp>
    </p:spTree>
    <p:extLst>
      <p:ext uri="{BB962C8B-B14F-4D97-AF65-F5344CB8AC3E}">
        <p14:creationId xmlns:p14="http://schemas.microsoft.com/office/powerpoint/2010/main" val="228274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0C8C2-9C5D-42A5-A0A5-3F010585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Dankwoord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54A4AF-999F-4E19-98FC-2A0C014A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Mevrouw Van Damme</a:t>
            </a:r>
          </a:p>
          <a:p>
            <a:r>
              <a:rPr lang="nl-NL" dirty="0" err="1"/>
              <a:t>Deduytsche</a:t>
            </a:r>
            <a:r>
              <a:rPr lang="nl-NL" dirty="0"/>
              <a:t> Sander</a:t>
            </a:r>
          </a:p>
          <a:p>
            <a:r>
              <a:rPr lang="nl-NL" dirty="0" err="1"/>
              <a:t>Vanhuffel</a:t>
            </a:r>
            <a:r>
              <a:rPr lang="nl-NL" dirty="0"/>
              <a:t> Jarno</a:t>
            </a:r>
          </a:p>
        </p:txBody>
      </p:sp>
    </p:spTree>
    <p:extLst>
      <p:ext uri="{BB962C8B-B14F-4D97-AF65-F5344CB8AC3E}">
        <p14:creationId xmlns:p14="http://schemas.microsoft.com/office/powerpoint/2010/main" val="319500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F202-D2D2-4384-95E6-2D842AC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EINDE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B4224-961F-4654-B0F7-26D36B17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Zijn er nog vragen</a:t>
            </a:r>
            <a:br>
              <a:rPr lang="nl-NL" dirty="0"/>
            </a:br>
            <a:r>
              <a:rPr lang="nl-NL" dirty="0"/>
              <a:t>Alvast 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03455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</Words>
  <Application>Microsoft Office PowerPoint</Application>
  <PresentationFormat>Breedbeeld</PresentationFormat>
  <Paragraphs>35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Guitarworld: Automatisering van gitaren webwinkel</vt:lpstr>
      <vt:lpstr>Onderwerp</vt:lpstr>
      <vt:lpstr>Voorstelling van de vroegere situatie</vt:lpstr>
      <vt:lpstr>Wat ik wil bereiken</vt:lpstr>
      <vt:lpstr>PowerPoint-presentatie</vt:lpstr>
      <vt:lpstr>Wat ik heb bereikt</vt:lpstr>
      <vt:lpstr>Wat heb ik bijgeleerd</vt:lpstr>
      <vt:lpstr>Dankwoord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Guitarworld: Automatisering van gitaren webwinkel</dc:title>
  <dc:creator>Zeno Boumerkhoufa</dc:creator>
  <cp:lastModifiedBy>Zeno Boumerkhoufa</cp:lastModifiedBy>
  <cp:revision>4</cp:revision>
  <dcterms:created xsi:type="dcterms:W3CDTF">2020-01-25T16:19:56Z</dcterms:created>
  <dcterms:modified xsi:type="dcterms:W3CDTF">2020-01-25T16:50:44Z</dcterms:modified>
</cp:coreProperties>
</file>