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57" r:id="rId5"/>
    <p:sldId id="258" r:id="rId6"/>
    <p:sldId id="260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8E322-CB26-4988-8AFC-23BFFE53924A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AD91B-1286-412D-9CCB-5E29626FF84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8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AD91B-1286-412D-9CCB-5E29626FF84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6/14/2023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‹nr.›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enoBoumerkhoufa/individueel-projec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CB5C-E15D-F591-814E-A7E0BD6E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fleet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29E3E-88B1-BE53-2970-FE2A351E6F4F}"/>
              </a:ext>
            </a:extLst>
          </p:cNvPr>
          <p:cNvSpPr txBox="1"/>
          <p:nvPr/>
        </p:nvSpPr>
        <p:spPr>
          <a:xfrm>
            <a:off x="490654" y="6027234"/>
            <a:ext cx="216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Zeno Boumerkhoufa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0E8C8D-C55A-6584-D51B-0508D696D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Python update</a:t>
            </a:r>
          </a:p>
        </p:txBody>
      </p:sp>
    </p:spTree>
    <p:extLst>
      <p:ext uri="{BB962C8B-B14F-4D97-AF65-F5344CB8AC3E}">
        <p14:creationId xmlns:p14="http://schemas.microsoft.com/office/powerpoint/2010/main" val="351077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 err="1"/>
              <a:t>Einde</a:t>
            </a:r>
            <a:endParaRPr lang="en-US" sz="12000" dirty="0"/>
          </a:p>
        </p:txBody>
      </p:sp>
    </p:spTree>
    <p:extLst>
      <p:ext uri="{BB962C8B-B14F-4D97-AF65-F5344CB8AC3E}">
        <p14:creationId xmlns:p14="http://schemas.microsoft.com/office/powerpoint/2010/main" val="91936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A0C54-AC35-B16B-8B67-0CBC8C56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Zeno Boumerkhoufa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7209A8-BFA1-A0F0-9D14-8725DFBEF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Informatica beheer</a:t>
            </a:r>
          </a:p>
          <a:p>
            <a:r>
              <a:rPr lang="nl-NL" dirty="0"/>
              <a:t>Graduaat Programmeren</a:t>
            </a:r>
          </a:p>
          <a:p>
            <a:r>
              <a:rPr lang="nl-NL" dirty="0"/>
              <a:t>Stage bij </a:t>
            </a:r>
            <a:r>
              <a:rPr lang="nl-NL" dirty="0" err="1"/>
              <a:t>CrossLang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06953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BC49E-A1EE-0D6A-B7C2-B86ED97F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groepswerk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718EDFC-1505-C835-F8E9-184A0512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Fleet management app</a:t>
            </a:r>
          </a:p>
          <a:p>
            <a:r>
              <a:rPr lang="nl-NL" dirty="0"/>
              <a:t>Voertuigen, tankkaarten en bestuurders</a:t>
            </a:r>
          </a:p>
          <a:p>
            <a:r>
              <a:rPr lang="nl-NL" dirty="0"/>
              <a:t>Bestuurders koppelen aan voertuigen en tankkaarten</a:t>
            </a:r>
          </a:p>
          <a:p>
            <a:r>
              <a:rPr lang="nl-NL" dirty="0"/>
              <a:t>CRUD-methodes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8033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076E5-EBD4-93D9-9F65-120F9D67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Programmeertaal</a:t>
            </a:r>
            <a:r>
              <a:rPr lang="en-US" dirty="0"/>
              <a:t> ontworpen door Guido van Rossum.</a:t>
            </a:r>
          </a:p>
          <a:p>
            <a:r>
              <a:rPr lang="nl-NL" dirty="0"/>
              <a:t>Verbonden aan het Centrum voor Wiskunde en Informatica in Amsterdam.</a:t>
            </a:r>
          </a:p>
          <a:p>
            <a:r>
              <a:rPr lang="nl-NL" dirty="0"/>
              <a:t>Object georiënteerd.</a:t>
            </a:r>
            <a:endParaRPr lang="en-US" dirty="0"/>
          </a:p>
          <a:p>
            <a:r>
              <a:rPr lang="en-US" dirty="0"/>
              <a:t>Beïnvloed door: ABC, Algol-68, C, Haskell, Icon, Lisp, Modula-3, Perl, Java…</a:t>
            </a:r>
          </a:p>
        </p:txBody>
      </p:sp>
    </p:spTree>
    <p:extLst>
      <p:ext uri="{BB962C8B-B14F-4D97-AF65-F5344CB8AC3E}">
        <p14:creationId xmlns:p14="http://schemas.microsoft.com/office/powerpoint/2010/main" val="141464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33526-3CF0-FE27-6BA2-4BDB7B5B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Backend + FastAPI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C956F-A468-BAA3-FB53-7936B833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FastAPI is een snel en lichtgewicht webframework met Python 3.6 en hoger.</a:t>
            </a:r>
            <a:endParaRPr lang="en-US" dirty="0"/>
          </a:p>
          <a:p>
            <a:r>
              <a:rPr lang="en-US" dirty="0"/>
              <a:t>Modules van FastAPI, </a:t>
            </a:r>
            <a:r>
              <a:rPr lang="nl-BE" dirty="0" err="1"/>
              <a:t>Uvicorn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MySQL </a:t>
            </a:r>
            <a:r>
              <a:rPr lang="nl-BE" dirty="0"/>
              <a:t>geïnstalleerd.</a:t>
            </a:r>
          </a:p>
          <a:p>
            <a:r>
              <a:rPr lang="en-US" dirty="0"/>
              <a:t>De </a:t>
            </a:r>
            <a:r>
              <a:rPr lang="en-US" dirty="0" err="1"/>
              <a:t>volledige</a:t>
            </a:r>
            <a:r>
              <a:rPr lang="en-US" dirty="0"/>
              <a:t> backend van </a:t>
            </a:r>
            <a:r>
              <a:rPr lang="nl-BE" dirty="0"/>
              <a:t>voertuigen</a:t>
            </a:r>
            <a:r>
              <a:rPr lang="en-US" dirty="0"/>
              <a:t> </a:t>
            </a:r>
            <a:r>
              <a:rPr lang="en-US" dirty="0" err="1"/>
              <a:t>herschreven</a:t>
            </a:r>
            <a:r>
              <a:rPr lang="en-US" dirty="0"/>
              <a:t> in Python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https://github.com/ZenoBoumerkhoufa/individueel-project.git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35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83E5-4A98-0AE7-3667-B28502263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0416"/>
          </a:xfrm>
        </p:spPr>
        <p:txBody>
          <a:bodyPr>
            <a:normAutofit/>
          </a:bodyPr>
          <a:lstStyle/>
          <a:p>
            <a:pPr algn="ctr"/>
            <a:r>
              <a:rPr lang="en-US" sz="1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09083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0DB68-EAB4-3635-D670-50AD860A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Ontwikkelingsomgeving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B93FE4-4116-30B3-3A5B-9E15F48C6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PyCharm </a:t>
            </a:r>
            <a:r>
              <a:rPr lang="nl-NL" dirty="0">
                <a:sym typeface="Wingdings" panose="05000000000000000000" pitchFamily="2" charset="2"/>
              </a:rPr>
              <a:t> </a:t>
            </a:r>
            <a:r>
              <a:rPr lang="nl-NL" dirty="0" err="1">
                <a:sym typeface="Wingdings" panose="05000000000000000000" pitchFamily="2" charset="2"/>
              </a:rPr>
              <a:t>JetBrains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lang="en-US" dirty="0" err="1">
                <a:solidFill>
                  <a:srgbClr val="A9B7C6"/>
                </a:solidFill>
                <a:effectLst/>
                <a:latin typeface="JetBrains Mono"/>
              </a:rPr>
              <a:t>fastapi</a:t>
            </a:r>
            <a:r>
              <a:rPr lang="en-US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dirty="0">
                <a:solidFill>
                  <a:srgbClr val="A9B7C6"/>
                </a:solidFill>
                <a:effectLst/>
                <a:latin typeface="JetBrains Mono"/>
              </a:rPr>
              <a:t>FastAPI</a:t>
            </a:r>
            <a:r>
              <a:rPr lang="en-US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dirty="0" err="1">
                <a:solidFill>
                  <a:srgbClr val="A9B7C6"/>
                </a:solidFill>
                <a:effectLst/>
                <a:latin typeface="JetBrains Mono"/>
              </a:rPr>
              <a:t>HTTPException</a:t>
            </a:r>
            <a:br>
              <a:rPr lang="en-US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CC7832"/>
                </a:solidFill>
                <a:effectLst/>
                <a:latin typeface="JetBrains Mono"/>
              </a:rPr>
              <a:t>from </a:t>
            </a:r>
            <a:r>
              <a:rPr lang="en-US" dirty="0" err="1">
                <a:solidFill>
                  <a:srgbClr val="A9B7C6"/>
                </a:solidFill>
                <a:effectLst/>
                <a:latin typeface="JetBrains Mono"/>
              </a:rPr>
              <a:t>starlette.responses</a:t>
            </a:r>
            <a:r>
              <a:rPr lang="en-US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en-US" dirty="0" err="1">
                <a:solidFill>
                  <a:srgbClr val="A9B7C6"/>
                </a:solidFill>
                <a:effectLst/>
                <a:latin typeface="JetBrains Mono"/>
              </a:rPr>
              <a:t>JSONResponse</a:t>
            </a:r>
            <a:br>
              <a:rPr lang="en-US" dirty="0">
                <a:solidFill>
                  <a:srgbClr val="A9B7C6"/>
                </a:solidFill>
                <a:latin typeface="JetBrains Mono"/>
              </a:rPr>
            </a:br>
            <a:r>
              <a:rPr lang="nl-BE" dirty="0">
                <a:solidFill>
                  <a:srgbClr val="CC7832"/>
                </a:solidFill>
                <a:effectLst/>
                <a:latin typeface="JetBrains Mono"/>
              </a:rPr>
              <a:t>import </a:t>
            </a:r>
            <a:r>
              <a:rPr lang="nl-BE" dirty="0" err="1">
                <a:solidFill>
                  <a:srgbClr val="A9B7C6"/>
                </a:solidFill>
                <a:effectLst/>
                <a:latin typeface="JetBrains Mono"/>
              </a:rPr>
              <a:t>mysql.connector</a:t>
            </a:r>
            <a:endParaRPr lang="nl-BE" dirty="0">
              <a:solidFill>
                <a:srgbClr val="A9B7C6"/>
              </a:solidFill>
              <a:effectLst/>
              <a:latin typeface="JetBrains Mono"/>
            </a:endParaRPr>
          </a:p>
          <a:p>
            <a:r>
              <a:rPr lang="nl-BE" dirty="0"/>
              <a:t>Gelijkaardig aan Visual Studio Code en </a:t>
            </a:r>
            <a:r>
              <a:rPr lang="nl-BE" dirty="0" err="1"/>
              <a:t>Webstorm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5034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4E3EC-968B-8733-ADE7-A7808B7D4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Vergelijking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F8EFA2-8249-2087-2E5D-1695C81A8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C#</a:t>
            </a:r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A126BBF-AE7C-AC7E-34C6-BE5D007C9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Statisch</a:t>
            </a:r>
          </a:p>
          <a:p>
            <a:r>
              <a:rPr lang="nl-NL" sz="2400" dirty="0"/>
              <a:t>Praktisch voor Windows machines</a:t>
            </a:r>
          </a:p>
          <a:p>
            <a:r>
              <a:rPr lang="nl-NL" sz="2400" dirty="0"/>
              <a:t>Specifiek project kiezen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38A9EBF-3E34-1CDA-DD4D-4D81C3BD6A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nl-NL" dirty="0"/>
              <a:t>Python</a:t>
            </a:r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56B2C65-B4FF-FF9A-4D11-0A6EF5F251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nl-NL" sz="2400" dirty="0"/>
              <a:t>Dynamisch</a:t>
            </a:r>
            <a:endParaRPr lang="nl-BE" sz="2400" dirty="0"/>
          </a:p>
          <a:p>
            <a:r>
              <a:rPr lang="nl-NL" sz="2400" dirty="0"/>
              <a:t>Werkt op alle besturingssystemen</a:t>
            </a:r>
          </a:p>
          <a:p>
            <a:r>
              <a:rPr lang="nl-NL" sz="2400" dirty="0"/>
              <a:t>A.d.h.v. geïmporteerde modules word er bepaald wat soort project het is</a:t>
            </a:r>
          </a:p>
        </p:txBody>
      </p:sp>
    </p:spTree>
    <p:extLst>
      <p:ext uri="{BB962C8B-B14F-4D97-AF65-F5344CB8AC3E}">
        <p14:creationId xmlns:p14="http://schemas.microsoft.com/office/powerpoint/2010/main" val="3369643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94D6E-6C2A-7CB8-563F-07809AAB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heb ik geleerd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B68E74-ED7F-77BF-5F89-97360817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API in Python</a:t>
            </a:r>
          </a:p>
          <a:p>
            <a:r>
              <a:rPr lang="nl-NL" dirty="0" err="1"/>
              <a:t>BusinessLayer</a:t>
            </a:r>
            <a:r>
              <a:rPr lang="nl-NL" dirty="0"/>
              <a:t>/logica</a:t>
            </a:r>
          </a:p>
          <a:p>
            <a:r>
              <a:rPr lang="nl-NL" dirty="0" err="1"/>
              <a:t>Mysql</a:t>
            </a:r>
            <a:r>
              <a:rPr lang="nl-NL" dirty="0"/>
              <a:t> connector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6936117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</Template>
  <TotalTime>230</TotalTime>
  <Words>201</Words>
  <Application>Microsoft Office PowerPoint</Application>
  <PresentationFormat>Breedbeeld</PresentationFormat>
  <Paragraphs>46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5" baseType="lpstr">
      <vt:lpstr>Arial</vt:lpstr>
      <vt:lpstr>Calibri</vt:lpstr>
      <vt:lpstr>JetBrains Mono</vt:lpstr>
      <vt:lpstr>Source Sans Pro</vt:lpstr>
      <vt:lpstr>FunkyShapesDarkVTI</vt:lpstr>
      <vt:lpstr> fleet management</vt:lpstr>
      <vt:lpstr>Zeno Boumerkhoufa</vt:lpstr>
      <vt:lpstr>Het groepswerk</vt:lpstr>
      <vt:lpstr>Python</vt:lpstr>
      <vt:lpstr>Python Backend + FastAPI</vt:lpstr>
      <vt:lpstr>Demo</vt:lpstr>
      <vt:lpstr>Ontwikkelingsomgeving</vt:lpstr>
      <vt:lpstr>Vergelijking</vt:lpstr>
      <vt:lpstr>Wat heb ik geleerd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IaC</dc:title>
  <dc:creator>Dietbrand Tollenaere</dc:creator>
  <cp:lastModifiedBy>Zeno Boumerkhoufa</cp:lastModifiedBy>
  <cp:revision>14</cp:revision>
  <dcterms:created xsi:type="dcterms:W3CDTF">2022-05-29T09:12:22Z</dcterms:created>
  <dcterms:modified xsi:type="dcterms:W3CDTF">2023-06-14T14:54:53Z</dcterms:modified>
</cp:coreProperties>
</file>