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5/25/2023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Zeno Boumerkhoufa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Python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Programmeertaal</a:t>
            </a:r>
            <a:r>
              <a:rPr lang="en-US" dirty="0"/>
              <a:t> ontworpen door Guido van Rossum.</a:t>
            </a:r>
          </a:p>
          <a:p>
            <a:r>
              <a:rPr lang="nl-NL" dirty="0"/>
              <a:t>Verbonden aan het Centrum voor Wiskunde en Informatica in Amsterdam.</a:t>
            </a:r>
          </a:p>
          <a:p>
            <a:r>
              <a:rPr lang="nl-NL" dirty="0"/>
              <a:t>Object georiënteerd.</a:t>
            </a:r>
            <a:endParaRPr lang="en-US" dirty="0"/>
          </a:p>
          <a:p>
            <a:r>
              <a:rPr lang="en-US" dirty="0"/>
              <a:t>Beïnvloed door: ABC, Algol-68, C, Haskell, Icon, Lisp, Modula-3, Perl, Java…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Backend + FastAPI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FastAPI is een snel en lichtgewicht webframework met Python 3.6 en hoger.</a:t>
            </a:r>
            <a:endParaRPr lang="en-US" dirty="0"/>
          </a:p>
          <a:p>
            <a:r>
              <a:rPr lang="en-US" dirty="0"/>
              <a:t>Modules van 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MySQL </a:t>
            </a:r>
            <a:r>
              <a:rPr lang="nl-BE" dirty="0"/>
              <a:t>geïnstalleerd.</a:t>
            </a:r>
          </a:p>
          <a:p>
            <a:r>
              <a:rPr lang="nl-BE" dirty="0"/>
              <a:t>GET van alle voertuigen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B885-5E2E-545A-5A7F-BDFB5C72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</a:t>
            </a:r>
            <a:r>
              <a:rPr lang="nl-BE" dirty="0"/>
              <a:t>toevoegen</a:t>
            </a:r>
          </a:p>
          <a:p>
            <a:r>
              <a:rPr lang="nl-BE"/>
              <a:t>(PUT </a:t>
            </a:r>
            <a:r>
              <a:rPr lang="nl-BE" dirty="0"/>
              <a:t>en </a:t>
            </a:r>
            <a:r>
              <a:rPr lang="nl-BE"/>
              <a:t>POST toevoegen)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0</TotalTime>
  <Words>93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 fleet management</vt:lpstr>
      <vt:lpstr>Python</vt:lpstr>
      <vt:lpstr>Python Backend + FastAPI</vt:lpstr>
      <vt:lpstr>// TODO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Zeno Boumerkhoufa</cp:lastModifiedBy>
  <cp:revision>10</cp:revision>
  <dcterms:created xsi:type="dcterms:W3CDTF">2022-05-29T09:12:22Z</dcterms:created>
  <dcterms:modified xsi:type="dcterms:W3CDTF">2023-05-25T08:12:15Z</dcterms:modified>
</cp:coreProperties>
</file>