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8E322-CB26-4988-8AFC-23BFFE53924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D91B-1286-412D-9CCB-5E29626F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8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5/21/2023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CB5C-E15D-F591-814E-A7E0BD6E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fleet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9E3E-88B1-BE53-2970-FE2A351E6F4F}"/>
              </a:ext>
            </a:extLst>
          </p:cNvPr>
          <p:cNvSpPr txBox="1"/>
          <p:nvPr/>
        </p:nvSpPr>
        <p:spPr>
          <a:xfrm>
            <a:off x="490654" y="6027234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Zeno Boumerkhoufa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0E8C8D-C55A-6584-D51B-0508D696D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Python update</a:t>
            </a:r>
          </a:p>
        </p:txBody>
      </p:sp>
    </p:spTree>
    <p:extLst>
      <p:ext uri="{BB962C8B-B14F-4D97-AF65-F5344CB8AC3E}">
        <p14:creationId xmlns:p14="http://schemas.microsoft.com/office/powerpoint/2010/main" val="35107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076E5-EBD4-93D9-9F65-120F9D67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Programmeertaal</a:t>
            </a:r>
            <a:r>
              <a:rPr lang="en-US" dirty="0"/>
              <a:t> ontworpen door Guido van Rossum.</a:t>
            </a:r>
          </a:p>
          <a:p>
            <a:r>
              <a:rPr lang="nl-NL" dirty="0"/>
              <a:t>Verbonden aan het Centrum voor Wiskunde en Informatica in Amsterdam.</a:t>
            </a:r>
          </a:p>
          <a:p>
            <a:r>
              <a:rPr lang="nl-NL" dirty="0"/>
              <a:t>Object georiënteerd.</a:t>
            </a:r>
            <a:endParaRPr lang="en-US" dirty="0"/>
          </a:p>
          <a:p>
            <a:r>
              <a:rPr lang="en-US" dirty="0"/>
              <a:t>Beïnvloed door: ABC, Algol-68, C, Haskell, Icon, Lisp, Modula-3, Perl, Java…</a:t>
            </a:r>
          </a:p>
        </p:txBody>
      </p:sp>
    </p:spTree>
    <p:extLst>
      <p:ext uri="{BB962C8B-B14F-4D97-AF65-F5344CB8AC3E}">
        <p14:creationId xmlns:p14="http://schemas.microsoft.com/office/powerpoint/2010/main" val="14146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3526-3CF0-FE27-6BA2-4BDB7B5B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Backend + FastAPI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956F-A468-BAA3-FB53-7936B833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FastAPI is een snel en lichtgewicht webframework met Python 3.6 en hoger.</a:t>
            </a:r>
            <a:endParaRPr lang="en-US" dirty="0"/>
          </a:p>
          <a:p>
            <a:r>
              <a:rPr lang="en-US" dirty="0"/>
              <a:t>Modules van FastAPI </a:t>
            </a:r>
            <a:r>
              <a:rPr lang="nl-BE" dirty="0"/>
              <a:t>en</a:t>
            </a:r>
            <a:r>
              <a:rPr lang="en-US" dirty="0"/>
              <a:t> Uvicorn </a:t>
            </a:r>
            <a:r>
              <a:rPr lang="nl-BE" dirty="0"/>
              <a:t>geïnstalleerd.</a:t>
            </a:r>
          </a:p>
          <a:p>
            <a:r>
              <a:rPr lang="nl-BE" dirty="0"/>
              <a:t>GET van alle voertuigen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3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CB885-5E2E-545A-5A7F-BDFB5C72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 </a:t>
            </a:r>
            <a:r>
              <a:rPr lang="nl-BE" dirty="0"/>
              <a:t>toevoegen</a:t>
            </a:r>
          </a:p>
          <a:p>
            <a:r>
              <a:rPr lang="nl-BE" dirty="0"/>
              <a:t>PUT en POST toevoegen</a:t>
            </a:r>
          </a:p>
          <a:p>
            <a:r>
              <a:rPr lang="nl-BE" dirty="0"/>
              <a:t>(Bestuurders toevoegen)</a:t>
            </a:r>
          </a:p>
          <a:p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8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9083862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0</TotalTime>
  <Words>93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Source Sans Pro</vt:lpstr>
      <vt:lpstr>FunkyShapesDarkVTI</vt:lpstr>
      <vt:lpstr> fleet management</vt:lpstr>
      <vt:lpstr>Python</vt:lpstr>
      <vt:lpstr>Python Backend + FastAPI</vt:lpstr>
      <vt:lpstr>// TODO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IaC</dc:title>
  <dc:creator>Dietbrand Tollenaere</dc:creator>
  <cp:lastModifiedBy>Zeno Boumerkhoufa</cp:lastModifiedBy>
  <cp:revision>7</cp:revision>
  <dcterms:created xsi:type="dcterms:W3CDTF">2022-05-29T09:12:22Z</dcterms:created>
  <dcterms:modified xsi:type="dcterms:W3CDTF">2023-05-21T11:05:00Z</dcterms:modified>
</cp:coreProperties>
</file>