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116632"/>
            <a:ext cx="8496944" cy="648072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200" dirty="0" smtClean="0"/>
              <a:t>         技术实习答辩可以从下面几部分内容进行介绍，具体根据自己实际情况确定：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（</a:t>
            </a:r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）实习概括</a:t>
            </a:r>
            <a:r>
              <a:rPr lang="en-US" altLang="zh-CN" sz="3200" b="1" smtClean="0"/>
              <a:t/>
            </a:r>
            <a:br>
              <a:rPr lang="en-US" altLang="zh-CN" sz="3200" b="1" smtClean="0"/>
            </a:br>
            <a:r>
              <a:rPr lang="en-US" altLang="zh-CN" sz="3200" b="1" smtClean="0"/>
              <a:t>         </a:t>
            </a:r>
            <a:r>
              <a:rPr lang="zh-CN" altLang="en-US" sz="2700" smtClean="0"/>
              <a:t>实习</a:t>
            </a:r>
            <a:r>
              <a:rPr lang="zh-CN" altLang="en-US" sz="2700" dirty="0" smtClean="0"/>
              <a:t>单位名、单位基本情况、实习时间等。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1300" dirty="0" smtClean="0"/>
              <a:t/>
            </a:r>
            <a:br>
              <a:rPr lang="en-US" altLang="zh-CN" sz="1300" dirty="0" smtClean="0"/>
            </a:br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）实习内容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/>
              <a:t> </a:t>
            </a:r>
            <a:r>
              <a:rPr lang="en-US" altLang="zh-CN" sz="3200" dirty="0" smtClean="0"/>
              <a:t>        </a:t>
            </a:r>
            <a:r>
              <a:rPr lang="zh-CN" altLang="en-US" sz="2700" dirty="0" smtClean="0"/>
              <a:t>具体阐述实习期间的工作内容和情况。</a:t>
            </a:r>
            <a:r>
              <a:rPr lang="en-US" altLang="zh-CN" sz="2700" dirty="0" smtClean="0"/>
              <a:t/>
            </a:r>
            <a:br>
              <a:rPr lang="en-US" altLang="zh-CN" sz="2700" dirty="0" smtClean="0"/>
            </a:br>
            <a:r>
              <a:rPr lang="en-US" altLang="zh-CN" sz="2700" dirty="0"/>
              <a:t> </a:t>
            </a:r>
            <a:r>
              <a:rPr lang="en-US" altLang="zh-CN" sz="2700" dirty="0" smtClean="0"/>
              <a:t>          </a:t>
            </a:r>
            <a:r>
              <a:rPr lang="zh-CN" altLang="en-US" sz="2700" dirty="0" smtClean="0"/>
              <a:t>展示作品、工作照片、案例等各式成果。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1300" dirty="0" smtClean="0"/>
              <a:t/>
            </a:r>
            <a:br>
              <a:rPr lang="en-US" altLang="zh-CN" sz="1300" dirty="0" smtClean="0"/>
            </a:br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）实习感受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2700" dirty="0"/>
              <a:t> </a:t>
            </a:r>
            <a:r>
              <a:rPr lang="en-US" altLang="zh-CN" sz="2700" dirty="0" smtClean="0"/>
              <a:t>         </a:t>
            </a:r>
            <a:r>
              <a:rPr lang="zh-CN" altLang="en-US" sz="2700" dirty="0" smtClean="0"/>
              <a:t>阐述</a:t>
            </a:r>
            <a:r>
              <a:rPr lang="zh-CN" altLang="en-US" sz="2700" dirty="0"/>
              <a:t>实习过程中碰到的问题，如何解决等</a:t>
            </a:r>
            <a:r>
              <a:rPr lang="zh-CN" altLang="en-US" sz="2700" dirty="0" smtClean="0"/>
              <a:t>。</a:t>
            </a:r>
            <a:r>
              <a:rPr lang="en-US" altLang="zh-CN" sz="2700" dirty="0" smtClean="0"/>
              <a:t/>
            </a:r>
            <a:br>
              <a:rPr lang="en-US" altLang="zh-CN" sz="2700" dirty="0" smtClean="0"/>
            </a:br>
            <a:r>
              <a:rPr lang="en-US" altLang="zh-CN" sz="2700" dirty="0"/>
              <a:t> </a:t>
            </a:r>
            <a:r>
              <a:rPr lang="en-US" altLang="zh-CN" sz="2700" dirty="0" smtClean="0"/>
              <a:t>         </a:t>
            </a:r>
            <a:r>
              <a:rPr lang="zh-CN" altLang="en-US" sz="2700" dirty="0" smtClean="0"/>
              <a:t>阐述实习过程中的体会。</a:t>
            </a:r>
            <a:r>
              <a:rPr lang="en-US" altLang="zh-CN" sz="2700" dirty="0" smtClean="0"/>
              <a:t/>
            </a:r>
            <a:br>
              <a:rPr lang="en-US" altLang="zh-CN" sz="2700" dirty="0" smtClean="0"/>
            </a:br>
            <a:r>
              <a:rPr lang="en-US" altLang="zh-CN" sz="2700" dirty="0"/>
              <a:t> </a:t>
            </a:r>
            <a:r>
              <a:rPr lang="en-US" altLang="zh-CN" sz="2700" dirty="0" smtClean="0"/>
              <a:t>         </a:t>
            </a:r>
            <a:r>
              <a:rPr lang="zh-CN" altLang="en-US" sz="2700" dirty="0" smtClean="0"/>
              <a:t>阐述通过实习对</a:t>
            </a:r>
            <a:r>
              <a:rPr lang="zh-CN" altLang="en-US" sz="2700" dirty="0" smtClean="0"/>
              <a:t>自己锻炼或影响</a:t>
            </a:r>
            <a:r>
              <a:rPr lang="zh-CN" altLang="en-US" sz="2700" dirty="0" smtClean="0"/>
              <a:t>。</a:t>
            </a:r>
            <a:r>
              <a:rPr lang="en-US" altLang="zh-CN" sz="2700" dirty="0" smtClean="0"/>
              <a:t/>
            </a:r>
            <a:br>
              <a:rPr lang="en-US" altLang="zh-CN" sz="2700" dirty="0" smtClean="0"/>
            </a:br>
            <a:r>
              <a:rPr lang="en-US" altLang="zh-CN" sz="2700" dirty="0"/>
              <a:t> </a:t>
            </a:r>
            <a:r>
              <a:rPr lang="en-US" altLang="zh-CN" sz="2700" dirty="0" smtClean="0"/>
              <a:t>         </a:t>
            </a:r>
            <a:r>
              <a:rPr lang="zh-CN" altLang="en-US" sz="2700" dirty="0" smtClean="0"/>
              <a:t>阐述对专业</a:t>
            </a:r>
            <a:r>
              <a:rPr lang="zh-CN" altLang="en-US" sz="2700" dirty="0" smtClean="0"/>
              <a:t>人才培养</a:t>
            </a:r>
            <a:r>
              <a:rPr lang="zh-CN" altLang="en-US" sz="2700" dirty="0" smtClean="0"/>
              <a:t>的建议。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1300" dirty="0" smtClean="0"/>
              <a:t/>
            </a:r>
            <a:br>
              <a:rPr lang="en-US" altLang="zh-CN" sz="1300" dirty="0" smtClean="0"/>
            </a:br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）就业情况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         </a:t>
            </a:r>
            <a:r>
              <a:rPr lang="zh-CN" altLang="en-US" sz="2700" dirty="0" smtClean="0"/>
              <a:t>已找到：公司名、岗位、待遇情况。</a:t>
            </a:r>
            <a:r>
              <a:rPr lang="en-US" altLang="zh-CN" sz="2700" dirty="0" smtClean="0"/>
              <a:t/>
            </a:r>
            <a:br>
              <a:rPr lang="en-US" altLang="zh-CN" sz="2700" dirty="0" smtClean="0"/>
            </a:br>
            <a:r>
              <a:rPr lang="en-US" altLang="zh-CN" sz="2700" dirty="0"/>
              <a:t> </a:t>
            </a:r>
            <a:r>
              <a:rPr lang="en-US" altLang="zh-CN" sz="2700" dirty="0" smtClean="0"/>
              <a:t>         </a:t>
            </a:r>
            <a:r>
              <a:rPr lang="zh-CN" altLang="en-US" sz="2700" dirty="0" smtClean="0"/>
              <a:t>未找到：就业计划。</a:t>
            </a: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348712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         技术实习答辩可以从下面几部分内容进行介绍，具体根据自己实际情况确定： （1）实习概括          实习单位名、单位基本情况、实习时间等。  （2）实习内容          具体阐述实习期间的工作内容和情况。            展示作品、工作照片、案例等各式成果。  （3）实习感受           阐述实习过程中碰到的问题，如何解决等。           阐述实习过程中的体会。           阐述通过实习对自己锻炼或影响。           阐述对专业人才培养的建议。  （4）就业情况          已找到：公司名、岗位、待遇情况。           未找到：就业计划。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技术实习答辩可以从下面几部分内容进行介绍，具体根据自己实际情况确定： （1）实习单位与时间 （2）实习内容             可以展示作品、工作照片、案例等等 （3）问题解决 （4）实习感受 </dc:title>
  <dc:creator>Mawf</dc:creator>
  <cp:lastModifiedBy>Mawf</cp:lastModifiedBy>
  <cp:revision>27</cp:revision>
  <dcterms:created xsi:type="dcterms:W3CDTF">2015-12-01T12:43:47Z</dcterms:created>
  <dcterms:modified xsi:type="dcterms:W3CDTF">2015-12-01T13:02:01Z</dcterms:modified>
</cp:coreProperties>
</file>