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  <p:sldMasterId id="214748376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6EB21-4AF9-4846-9345-73BB27D4D19E}" v="32" dt="2021-12-21T16:53:40.517"/>
    <p1510:client id="{5F644151-8AFC-45E9-AA2C-3467D89EEA87}" v="335" dt="2021-12-21T21:19:09.262"/>
    <p1510:client id="{9F50496D-1B0A-4D2E-BFF1-66EC8D006595}" v="55" dt="2021-12-21T18:15:02.014"/>
    <p1510:client id="{A0E10D6C-4647-4E7A-BBEC-A6444955494D}" v="120" dt="2021-12-21T17:10:49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12/21/2021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1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5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76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0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3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68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4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6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8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890" r:id="rId5"/>
    <p:sldLayoutId id="2147483896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E502748A-13CD-453E-A863-6B6B4ED06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5" b="12363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nl-BE">
                <a:cs typeface="Calibri Light"/>
              </a:rPr>
              <a:t>Bedrijfsbezoek</a:t>
            </a:r>
            <a:r>
              <a:rPr lang="de-DE">
                <a:cs typeface="Calibri Light"/>
              </a:rPr>
              <a:t> 2021-2022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By Thomas &amp; Zeno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6FF3B-129F-4C85-BBE8-DECB723A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Inhoudsopgave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7712-B2F8-43A0-81C0-BF6A331D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Plan van aanpak</a:t>
            </a:r>
          </a:p>
          <a:p>
            <a:pPr>
              <a:buClr>
                <a:srgbClr val="262626"/>
              </a:buClr>
            </a:pPr>
            <a:r>
              <a:rPr lang="nl-BE"/>
              <a:t>Communicatie met het bedrijf</a:t>
            </a:r>
          </a:p>
          <a:p>
            <a:pPr>
              <a:buClr>
                <a:srgbClr val="262626"/>
              </a:buClr>
            </a:pPr>
            <a:r>
              <a:rPr lang="nl-BE"/>
              <a:t>Interviewliedraad</a:t>
            </a:r>
          </a:p>
          <a:p>
            <a:pPr>
              <a:buClr>
                <a:srgbClr val="262626"/>
              </a:buClr>
            </a:pPr>
            <a:r>
              <a:rPr lang="nl-BE"/>
              <a:t>Logboek</a:t>
            </a:r>
          </a:p>
          <a:p>
            <a:pPr>
              <a:buClr>
                <a:srgbClr val="262626"/>
              </a:buClr>
            </a:pPr>
            <a:r>
              <a:rPr lang="nl-BE"/>
              <a:t>Bewijs van aanwezigheid</a:t>
            </a:r>
          </a:p>
        </p:txBody>
      </p:sp>
    </p:spTree>
    <p:extLst>
      <p:ext uri="{BB962C8B-B14F-4D97-AF65-F5344CB8AC3E}">
        <p14:creationId xmlns:p14="http://schemas.microsoft.com/office/powerpoint/2010/main" val="388308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44C8D-5FED-4DFF-B11E-CB9CF975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Plan van aanpak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E1E5-9452-48C9-B5F7-EC8BACDD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Deelopdrachten</a:t>
            </a:r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r>
              <a:rPr lang="en-US" err="1"/>
              <a:t>Werkafspraken</a:t>
            </a:r>
            <a:endParaRPr lang="en-US"/>
          </a:p>
          <a:p>
            <a:pPr lvl="1">
              <a:buClr>
                <a:srgbClr val="262626"/>
              </a:buClr>
            </a:pPr>
            <a:r>
              <a:rPr lang="en-US"/>
              <a:t>Beschrijving</a:t>
            </a:r>
          </a:p>
          <a:p>
            <a:pPr lvl="1">
              <a:buClr>
                <a:srgbClr val="262626"/>
              </a:buClr>
            </a:pPr>
            <a:r>
              <a:rPr lang="en-US"/>
              <a:t>Taakverdeling </a:t>
            </a:r>
          </a:p>
          <a:p>
            <a:pPr lvl="1">
              <a:buClr>
                <a:srgbClr val="262626"/>
              </a:buClr>
            </a:pPr>
            <a:r>
              <a:rPr lang="en-US"/>
              <a:t>Waar en wanneer</a:t>
            </a:r>
          </a:p>
          <a:p>
            <a:pPr lvl="1">
              <a:buClr>
                <a:srgbClr val="262626"/>
              </a:buClr>
            </a:pPr>
            <a:r>
              <a:rPr lang="en-US" err="1"/>
              <a:t>Afspraken</a:t>
            </a:r>
            <a:r>
              <a:rPr lang="en-US"/>
              <a:t> interne communicatie</a:t>
            </a:r>
          </a:p>
          <a:p>
            <a:pPr>
              <a:buClr>
                <a:srgbClr val="262626"/>
              </a:buClr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D224A2-99D8-4CD9-BFA8-0D3DC94B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40" y="3007360"/>
            <a:ext cx="5510134" cy="10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2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3DF51-1390-44EA-BF5F-2025C00D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nl-BE">
                <a:ea typeface="+mj-lt"/>
                <a:cs typeface="+mj-lt"/>
              </a:rPr>
              <a:t>Communicatie met het bedrijf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1710-E9F4-4EC7-B164-05765DA0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3 bedrijven gecontacteerd</a:t>
            </a:r>
          </a:p>
          <a:p>
            <a:pPr lvl="1">
              <a:buClr>
                <a:srgbClr val="262626"/>
              </a:buClr>
            </a:pPr>
            <a:r>
              <a:rPr lang="nl-BE" err="1"/>
              <a:t>Naysari</a:t>
            </a:r>
          </a:p>
          <a:p>
            <a:pPr lvl="2">
              <a:buClr>
                <a:srgbClr val="262626"/>
              </a:buClr>
            </a:pPr>
            <a:r>
              <a:rPr lang="nl-BE"/>
              <a:t>Niet wat we zochten</a:t>
            </a:r>
          </a:p>
          <a:p>
            <a:pPr lvl="1">
              <a:buClr>
                <a:srgbClr val="262626"/>
              </a:buClr>
            </a:pPr>
            <a:endParaRPr lang="nl-BE"/>
          </a:p>
          <a:p>
            <a:pPr lvl="1">
              <a:buClr>
                <a:srgbClr val="262626"/>
              </a:buClr>
            </a:pPr>
            <a:r>
              <a:rPr lang="nl-BE"/>
              <a:t>The </a:t>
            </a:r>
            <a:r>
              <a:rPr lang="nl-BE" err="1"/>
              <a:t>Waffle</a:t>
            </a:r>
            <a:r>
              <a:rPr lang="nl-BE"/>
              <a:t> Concept Company</a:t>
            </a:r>
          </a:p>
          <a:p>
            <a:pPr lvl="2">
              <a:buClr>
                <a:srgbClr val="262626"/>
              </a:buClr>
            </a:pPr>
            <a:r>
              <a:rPr lang="nl-BE"/>
              <a:t>Beter alternatief</a:t>
            </a:r>
          </a:p>
          <a:p>
            <a:pPr lvl="1">
              <a:buClr>
                <a:srgbClr val="262626"/>
              </a:buClr>
            </a:pPr>
            <a:endParaRPr lang="nl-BE"/>
          </a:p>
          <a:p>
            <a:pPr lvl="1">
              <a:buClr>
                <a:srgbClr val="262626"/>
              </a:buClr>
            </a:pPr>
            <a:r>
              <a:rPr lang="nl-BE" err="1"/>
              <a:t>FlandersIT</a:t>
            </a:r>
            <a:r>
              <a:rPr lang="nl-BE"/>
              <a:t> Services</a:t>
            </a:r>
          </a:p>
          <a:p>
            <a:pPr lvl="2">
              <a:buClr>
                <a:srgbClr val="262626"/>
              </a:buClr>
            </a:pPr>
            <a:r>
              <a:rPr lang="nl-BE"/>
              <a:t>Exact wat we zochten</a:t>
            </a:r>
          </a:p>
        </p:txBody>
      </p:sp>
    </p:spTree>
    <p:extLst>
      <p:ext uri="{BB962C8B-B14F-4D97-AF65-F5344CB8AC3E}">
        <p14:creationId xmlns:p14="http://schemas.microsoft.com/office/powerpoint/2010/main" val="88459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9218B-92E3-4E72-A100-22B436F7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nl-BE">
                <a:ea typeface="+mj-lt"/>
                <a:cs typeface="+mj-lt"/>
              </a:rPr>
              <a:t>Interviewliedraad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D37B-DCF0-4EFD-9883-58CD14DF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In totaal 20 vragen gesteld</a:t>
            </a:r>
          </a:p>
          <a:p>
            <a:pPr>
              <a:buClr>
                <a:srgbClr val="262626"/>
              </a:buClr>
            </a:pPr>
            <a:endParaRPr lang="nl-BE"/>
          </a:p>
          <a:p>
            <a:pPr>
              <a:buClr>
                <a:srgbClr val="262626"/>
              </a:buClr>
            </a:pPr>
            <a:r>
              <a:rPr lang="nl-BE"/>
              <a:t>Interview verliep vlot</a:t>
            </a:r>
          </a:p>
          <a:p>
            <a:pPr>
              <a:buClr>
                <a:srgbClr val="262626"/>
              </a:buClr>
            </a:pPr>
            <a:endParaRPr lang="nl-BE"/>
          </a:p>
          <a:p>
            <a:pPr>
              <a:buClr>
                <a:srgbClr val="262626"/>
              </a:buClr>
            </a:pPr>
            <a:r>
              <a:rPr lang="nl-BE"/>
              <a:t>Duurde zo'n 17 minuten</a:t>
            </a:r>
          </a:p>
          <a:p>
            <a:pPr>
              <a:buClr>
                <a:srgbClr val="262626"/>
              </a:buClr>
            </a:pPr>
            <a:endParaRPr lang="nl-BE"/>
          </a:p>
          <a:p>
            <a:pPr>
              <a:buClr>
                <a:srgbClr val="26262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1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DEF3-2810-427A-87D4-B97CDADB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nl-BE">
                <a:ea typeface="+mj-lt"/>
                <a:cs typeface="+mj-lt"/>
              </a:rPr>
              <a:t>Logboek</a:t>
            </a:r>
            <a:endParaRPr lang="en-US"/>
          </a:p>
        </p:txBody>
      </p:sp>
      <p:pic>
        <p:nvPicPr>
          <p:cNvPr id="11" name="Afbeelding 11" descr="Afbeelding met tafel&#10;&#10;Automatisch gegenereerde beschrijving">
            <a:extLst>
              <a:ext uri="{FF2B5EF4-FFF2-40B4-BE49-F238E27FC236}">
                <a16:creationId xmlns:a16="http://schemas.microsoft.com/office/drawing/2014/main" id="{3A5D4CAD-19A8-4475-8520-7B11C6A9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05" y="480283"/>
            <a:ext cx="6062294" cy="59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08649-8907-4348-81C2-BC4219B5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nl-BE">
                <a:ea typeface="+mj-lt"/>
                <a:cs typeface="+mj-lt"/>
              </a:rPr>
              <a:t>Bewijs van aanwezigheid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Afbeelding 4" descr="Afbeelding met persoon, muur, binnen, person&#10;&#10;Automatisch gegenereerde beschrijving">
            <a:extLst>
              <a:ext uri="{FF2B5EF4-FFF2-40B4-BE49-F238E27FC236}">
                <a16:creationId xmlns:a16="http://schemas.microsoft.com/office/drawing/2014/main" id="{B8A25FEE-059C-4032-A2F1-2A304B009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337" y="2457310"/>
            <a:ext cx="6458158" cy="3632714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6299E93-0041-4287-80A7-271B9977EAE5}"/>
              </a:ext>
            </a:extLst>
          </p:cNvPr>
          <p:cNvSpPr txBox="1"/>
          <p:nvPr/>
        </p:nvSpPr>
        <p:spPr>
          <a:xfrm>
            <a:off x="1239187" y="2594548"/>
            <a:ext cx="31054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000"/>
              <a:t>Interview op 13/12/2021</a:t>
            </a:r>
          </a:p>
        </p:txBody>
      </p:sp>
    </p:spTree>
    <p:extLst>
      <p:ext uri="{BB962C8B-B14F-4D97-AF65-F5344CB8AC3E}">
        <p14:creationId xmlns:p14="http://schemas.microsoft.com/office/powerpoint/2010/main" val="3247218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7</Slides>
  <Notes>0</Notes>
  <HiddenSlides>0</HiddenSlide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SavonVTI</vt:lpstr>
      <vt:lpstr>BrushVTI</vt:lpstr>
      <vt:lpstr>Bedrijfsbezoek 2021-2022</vt:lpstr>
      <vt:lpstr>Inhoudsopgave</vt:lpstr>
      <vt:lpstr>Plan van aanpak</vt:lpstr>
      <vt:lpstr>Communicatie met het bedrijf</vt:lpstr>
      <vt:lpstr>Interviewliedraad</vt:lpstr>
      <vt:lpstr>Logboek</vt:lpstr>
      <vt:lpstr>Bewijs van aanwezigheid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40</cp:revision>
  <dcterms:created xsi:type="dcterms:W3CDTF">2021-12-21T16:23:12Z</dcterms:created>
  <dcterms:modified xsi:type="dcterms:W3CDTF">2021-12-21T21:25:30Z</dcterms:modified>
</cp:coreProperties>
</file>