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1" r:id="rId5"/>
    <p:sldId id="260" r:id="rId6"/>
    <p:sldId id="266" r:id="rId7"/>
    <p:sldId id="262" r:id="rId8"/>
    <p:sldId id="267" r:id="rId9"/>
    <p:sldId id="263" r:id="rId10"/>
    <p:sldId id="268" r:id="rId11"/>
    <p:sldId id="264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04.12.2017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3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04.12.2017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4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04.12.2017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230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04.12.2017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5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04.12.2017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787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04.12.2017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12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04.12.2017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90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04.12.2017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9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04.12.2017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6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04.12.2017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3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04.12.2017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7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04.12.2017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04.12.2017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6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04.12.2017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3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04.12.2017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2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04.12.2017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5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26892-EC94-4C59-8D8E-9B3606D002F4}" type="datetimeFigureOut">
              <a:rPr lang="en-US" smtClean="0"/>
              <a:t>04.12.2017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D037B-8A45-4BF7-9545-3ABFA7D9D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различных реализаций словарей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01132B-8698-447B-9AB4-46E9F1F98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Плаксин Иван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УРФУ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ИЕНиМ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ФТ-202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8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5B374-C657-4997-8440-816F6B17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бинарное дерево(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0C048-FC2C-480E-B4E4-C32FDF88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из себя реализацию бинарного дерева, где для каждой вершина высота двух ее поддеревьев различается не более чем на 1.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378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DC3DD-297A-4ACB-89F5-53A7F8EB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222" y="89257"/>
            <a:ext cx="8911687" cy="128089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бинарное дерево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CFFFC0-B6EF-41FE-A66B-8706591B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1370147"/>
            <a:ext cx="8915400" cy="128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Сложности операций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A9EBEF6-F717-49E0-B103-117BEA173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395973"/>
              </p:ext>
            </p:extLst>
          </p:nvPr>
        </p:nvGraphicFramePr>
        <p:xfrm>
          <a:off x="0" y="1905000"/>
          <a:ext cx="12192000" cy="53288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330328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2857710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14329339"/>
                    </a:ext>
                  </a:extLst>
                </a:gridCol>
              </a:tblGrid>
              <a:tr h="37918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Временная сложность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47045"/>
                  </a:ext>
                </a:extLst>
              </a:tr>
              <a:tr h="379181">
                <a:tc>
                  <a:txBody>
                    <a:bodyPr/>
                    <a:lstStyle/>
                    <a:p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среднем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Худший случай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3143"/>
                  </a:ext>
                </a:extLst>
              </a:tr>
              <a:tr h="379181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161746"/>
                  </a:ext>
                </a:extLst>
              </a:tr>
              <a:tr h="379181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Индексация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953125"/>
                  </a:ext>
                </a:extLst>
              </a:tr>
              <a:tr h="379181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275936"/>
                  </a:ext>
                </a:extLst>
              </a:tr>
              <a:tr h="1003714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на содержание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43349"/>
                  </a:ext>
                </a:extLst>
              </a:tr>
              <a:tr h="683235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6767"/>
                  </a:ext>
                </a:extLst>
              </a:tr>
              <a:tr h="683235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Вставка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9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89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5B374-C657-4997-8440-816F6B17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Хэш-таблица(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0C048-FC2C-480E-B4E4-C32FDF88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из себя реализацию словаря, ключи которого – хэш элемента(некоторое число, сопоставляемое элементу и, как правило, обладающее малым шансом возникновения коллизии(совпадения у разных элементов хэшей)), а значения – сам элемент.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116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DC3DD-297A-4ACB-89F5-53A7F8EB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Хэш-таблица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CFFFC0-B6EF-41FE-A66B-8706591B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1370147"/>
            <a:ext cx="8915400" cy="128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Сложности операций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A9EBEF6-F717-49E0-B103-117BEA173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55026"/>
              </p:ext>
            </p:extLst>
          </p:nvPr>
        </p:nvGraphicFramePr>
        <p:xfrm>
          <a:off x="0" y="1905000"/>
          <a:ext cx="12192000" cy="53288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330328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2857710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14329339"/>
                    </a:ext>
                  </a:extLst>
                </a:gridCol>
              </a:tblGrid>
              <a:tr h="37918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Временная сложность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47045"/>
                  </a:ext>
                </a:extLst>
              </a:tr>
              <a:tr h="379181">
                <a:tc>
                  <a:txBody>
                    <a:bodyPr/>
                    <a:lstStyle/>
                    <a:p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среднем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Худший случай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3143"/>
                  </a:ext>
                </a:extLst>
              </a:tr>
              <a:tr h="379181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161746"/>
                  </a:ext>
                </a:extLst>
              </a:tr>
              <a:tr h="379181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Индексация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953125"/>
                  </a:ext>
                </a:extLst>
              </a:tr>
              <a:tr h="379181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</a:t>
                      </a:r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275936"/>
                  </a:ext>
                </a:extLst>
              </a:tr>
              <a:tr h="1003714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на содержание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43349"/>
                  </a:ext>
                </a:extLst>
              </a:tr>
              <a:tr h="683235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6767"/>
                  </a:ext>
                </a:extLst>
              </a:tr>
              <a:tr h="683235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Вставка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9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43AD-BC01-4360-A654-FA6AB841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информация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D3852-DA13-40B7-ACCB-1C0D3CE5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Цель</a:t>
            </a:r>
            <a:r>
              <a:rPr lang="en-US" sz="2000" dirty="0"/>
              <a:t>:</a:t>
            </a:r>
            <a:r>
              <a:rPr lang="ru-RU" sz="2000" dirty="0"/>
              <a:t> реализовать различные типы словарей и замерить время их работы, попутно проанализировав сложности операций каждого словаря, их объем занимаемой памяти и сгенерировать лучшие, худшие и обычные случаи.</a:t>
            </a:r>
          </a:p>
          <a:p>
            <a:r>
              <a:rPr lang="ru-RU" sz="2000" dirty="0"/>
              <a:t>Организация</a:t>
            </a:r>
            <a:r>
              <a:rPr lang="en-US" sz="2000" dirty="0"/>
              <a:t>:</a:t>
            </a:r>
            <a:r>
              <a:rPr lang="ru-RU" sz="2000" dirty="0"/>
              <a:t> каждый словарь имеет набор базовых операций </a:t>
            </a:r>
            <a:r>
              <a:rPr lang="en-US" sz="2000" dirty="0"/>
              <a:t>(</a:t>
            </a:r>
            <a:r>
              <a:rPr lang="ru-RU" sz="2000" dirty="0"/>
              <a:t>добавление элемента, нахождение элемента по индексу, нахождение индекса по элементу, проверка на существование элемента, удаление элемента по значению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r>
              <a:rPr lang="ru-RU" sz="2000" dirty="0"/>
              <a:t>! Моя реализация является строго типизированной и поддерживает следующие типы(</a:t>
            </a:r>
            <a:r>
              <a:rPr lang="en-US" sz="2000" dirty="0" err="1"/>
              <a:t>int</a:t>
            </a:r>
            <a:r>
              <a:rPr lang="en-US" sz="2000" dirty="0"/>
              <a:t>, float, string(char</a:t>
            </a:r>
            <a:r>
              <a:rPr lang="ru-RU" sz="2000" dirty="0"/>
              <a:t> как частный случай</a:t>
            </a:r>
            <a:r>
              <a:rPr lang="en-US" sz="2000" dirty="0"/>
              <a:t>)</a:t>
            </a:r>
            <a:r>
              <a:rPr lang="ru-RU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3142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4E33F-B165-41D3-8DA3-910F3F5B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словарей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993B36-51DE-4A64-916D-DDCFE3ECE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Динамический массив(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Упорядоченный массив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ordered_array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Бинарное дерево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Сбалансированное бинарное дерево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Хэш-таблица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Стандартный словарь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140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5B374-C657-4997-8440-816F6B17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0C048-FC2C-480E-B4E4-C32FDF88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из себя реализацию массива переменной длины.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760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DC3DD-297A-4ACB-89F5-53A7F8EB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CFFFC0-B6EF-41FE-A66B-8706591B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1370147"/>
            <a:ext cx="8915400" cy="128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Сложности операций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A9EBEF6-F717-49E0-B103-117BEA173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57172"/>
              </p:ext>
            </p:extLst>
          </p:nvPr>
        </p:nvGraphicFramePr>
        <p:xfrm>
          <a:off x="0" y="1905000"/>
          <a:ext cx="12192000" cy="53288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330328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2857710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14329339"/>
                    </a:ext>
                  </a:extLst>
                </a:gridCol>
              </a:tblGrid>
              <a:tr h="37918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Временная сложность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47045"/>
                  </a:ext>
                </a:extLst>
              </a:tr>
              <a:tr h="379181">
                <a:tc>
                  <a:txBody>
                    <a:bodyPr/>
                    <a:lstStyle/>
                    <a:p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среднем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Худший случай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3143"/>
                  </a:ext>
                </a:extLst>
              </a:tr>
              <a:tr h="379181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161746"/>
                  </a:ext>
                </a:extLst>
              </a:tr>
              <a:tr h="379181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Индексация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953125"/>
                  </a:ext>
                </a:extLst>
              </a:tr>
              <a:tr h="379181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275936"/>
                  </a:ext>
                </a:extLst>
              </a:tr>
              <a:tr h="1003714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на содержание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43349"/>
                  </a:ext>
                </a:extLst>
              </a:tr>
              <a:tr h="683235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6767"/>
                  </a:ext>
                </a:extLst>
              </a:tr>
              <a:tr h="683235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Вставка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9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3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5B374-C657-4997-8440-816F6B17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Упорядоченный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ordered_array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0C048-FC2C-480E-B4E4-C32FDF88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из себя реализацию массива переменной длины, где при каждом добавлении объекта происходит быстрая сортировка по возрастанию и используется двоичный поиск.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217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DC3DD-297A-4ACB-89F5-53A7F8EB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Упорядоченный массив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ordered_array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CFFFC0-B6EF-41FE-A66B-8706591B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1370147"/>
            <a:ext cx="8915400" cy="128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Сложности операций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A9EBEF6-F717-49E0-B103-117BEA173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82114"/>
              </p:ext>
            </p:extLst>
          </p:nvPr>
        </p:nvGraphicFramePr>
        <p:xfrm>
          <a:off x="0" y="1905000"/>
          <a:ext cx="12192000" cy="53288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330328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2857710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14329339"/>
                    </a:ext>
                  </a:extLst>
                </a:gridCol>
              </a:tblGrid>
              <a:tr h="37918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Временная сложность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47045"/>
                  </a:ext>
                </a:extLst>
              </a:tr>
              <a:tr h="379181">
                <a:tc>
                  <a:txBody>
                    <a:bodyPr/>
                    <a:lstStyle/>
                    <a:p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среднем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Худший случай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3143"/>
                  </a:ext>
                </a:extLst>
              </a:tr>
              <a:tr h="379181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161746"/>
                  </a:ext>
                </a:extLst>
              </a:tr>
              <a:tr h="379181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Индексация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953125"/>
                  </a:ext>
                </a:extLst>
              </a:tr>
              <a:tr h="379181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nlog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275936"/>
                  </a:ext>
                </a:extLst>
              </a:tr>
              <a:tr h="1003714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на содержание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43349"/>
                  </a:ext>
                </a:extLst>
              </a:tr>
              <a:tr h="683235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6767"/>
                  </a:ext>
                </a:extLst>
              </a:tr>
              <a:tr h="683235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Вставка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nlog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nlog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9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4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5B374-C657-4997-8440-816F6B17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0C048-FC2C-480E-B4E4-C32FDF88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из себя граф(дерево), задающийся правилом (каждое значение левых ветвей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значению их родителя, каждое значение правых ветвей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значения их родителя).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703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DC3DD-297A-4ACB-89F5-53A7F8EB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CFFFC0-B6EF-41FE-A66B-8706591B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1370147"/>
            <a:ext cx="8915400" cy="128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Сложности операций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A9EBEF6-F717-49E0-B103-117BEA173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50537"/>
              </p:ext>
            </p:extLst>
          </p:nvPr>
        </p:nvGraphicFramePr>
        <p:xfrm>
          <a:off x="0" y="1905000"/>
          <a:ext cx="12192000" cy="53288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330328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2857710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14329339"/>
                    </a:ext>
                  </a:extLst>
                </a:gridCol>
              </a:tblGrid>
              <a:tr h="37918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Временная сложность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47045"/>
                  </a:ext>
                </a:extLst>
              </a:tr>
              <a:tr h="379181">
                <a:tc>
                  <a:txBody>
                    <a:bodyPr/>
                    <a:lstStyle/>
                    <a:p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среднем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Худший случай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3143"/>
                  </a:ext>
                </a:extLst>
              </a:tr>
              <a:tr h="379181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161746"/>
                  </a:ext>
                </a:extLst>
              </a:tr>
              <a:tr h="379181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Индексация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953125"/>
                  </a:ext>
                </a:extLst>
              </a:tr>
              <a:tr h="379181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275936"/>
                  </a:ext>
                </a:extLst>
              </a:tr>
              <a:tr h="1003714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на содержание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43349"/>
                  </a:ext>
                </a:extLst>
              </a:tr>
              <a:tr h="683235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6767"/>
                  </a:ext>
                </a:extLst>
              </a:tr>
              <a:tr h="683235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Вставка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9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60245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</TotalTime>
  <Words>721</Words>
  <Application>Microsoft Office PowerPoint</Application>
  <PresentationFormat>Широкоэкранный</PresentationFormat>
  <Paragraphs>144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Легкий дым</vt:lpstr>
      <vt:lpstr>Анализ различных реализаций словарей</vt:lpstr>
      <vt:lpstr>Общая информация:</vt:lpstr>
      <vt:lpstr>Виды словарей:</vt:lpstr>
      <vt:lpstr>Динамический массив(linear_search)</vt:lpstr>
      <vt:lpstr>Динамический массив(linear_search)</vt:lpstr>
      <vt:lpstr>Упорядоченный массив(ordered_array)</vt:lpstr>
      <vt:lpstr>Упорядоченный массив(ordered_array)</vt:lpstr>
      <vt:lpstr>Бинарное дерево(binary_tree)</vt:lpstr>
      <vt:lpstr>Бинарное дерево(binary_tree)</vt:lpstr>
      <vt:lpstr>Сбалансированное бинарное дерево(balanced_tree)</vt:lpstr>
      <vt:lpstr>Сбалансированное бинарное дерево(balanced_tree)</vt:lpstr>
      <vt:lpstr>Хэш-таблица(hash_table)</vt:lpstr>
      <vt:lpstr>Хэш-таблица(hash_table)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различных реализаций словарей</dc:title>
  <dc:creator>Иван Плаксин</dc:creator>
  <cp:lastModifiedBy>Иван Плаксин</cp:lastModifiedBy>
  <cp:revision>19</cp:revision>
  <dcterms:created xsi:type="dcterms:W3CDTF">2017-12-03T20:25:15Z</dcterms:created>
  <dcterms:modified xsi:type="dcterms:W3CDTF">2017-12-03T21:30:41Z</dcterms:modified>
</cp:coreProperties>
</file>