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16D62-254C-4CDB-B990-2D4AC6A5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5A4829-1E27-418E-A1E2-BFEDEE0A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98338-560B-4C70-A0EE-715E785F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AD4EF-A6ED-4E9A-B2F0-B96CB017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8C893-8F5B-46AA-896B-CF562A79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81A90-2F43-4A4A-A459-E546B531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833582-B5D8-4E64-B0DE-FDDDA5B04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5FA6F-0445-4398-919E-74B7951A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97CCF-E3FE-45BD-A298-752090D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59E9F-2B75-4A84-9C5A-A9D7077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FEADC-2ED2-4798-AEDF-6995FCA9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89644-1255-4845-A2D2-80936BCC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D4481-DD94-4C5C-806F-19926F6C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E6F0-96BE-4E4E-A9CF-CC8FBAF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D6601-B409-4282-A4F6-2F4BFC1E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A4B1-34DF-41F3-98FD-654FD8A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D4558-0C9C-4EC9-B23C-A8CA71D5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3D1AE-493E-4D48-9DF0-2CE9DB90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53FAB-BF63-412A-ADF3-F9A6AE4C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1808F-AF4A-4292-9B43-C98F2E1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9EEF2-C89E-4B2C-A273-861A068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FDC31-6A98-451F-8531-CBD7981A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B999E-0715-4D2C-A048-DF27D04A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7316-4293-4A53-A06C-1CC4DA37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7A57F-B037-4C97-B903-C2164F7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D3ACA-7209-4248-B610-9D89EBAC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FD7DB-98C5-4DBB-81C0-F5438321E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2CE51-D912-4847-A0FE-60CC1D8B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FAE92-FB7B-4163-88AA-3101F3A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8A2BA-B9BA-45B7-936F-C78C6A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4AE55-28C8-434E-8B73-8EE2DCF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4BF35-425F-4744-B0DC-80F9F81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CADC2-72AA-4E96-BDB6-05E5D326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93F6D9-5F4C-41A8-B4CD-2589389F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185DE8-609F-4B0E-B7C1-A12CC819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DD7441-BC25-4B82-9DDF-A429FFB3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361EC-60B4-4868-A999-028B90F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02EBEA-D809-496C-BD01-919E72FE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A3BC1-C003-4087-B1CE-6B3609A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22F03-03E1-424E-9B63-62C50AD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E76A96-E6F9-4ECC-8EA2-6A7A8CC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12C2C-4986-46D1-AF27-BB1AA96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460868-21A8-4FE3-9BD7-1D4C91D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DAB21-D1CF-4EDF-B21E-E52F4CA2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1773EA-223A-4FA6-8A2C-335AFBDE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103FC-6688-45A7-A8C4-29E27E7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E28F8-238F-4CBE-8840-3A04460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CEC21-CC49-47BD-93C3-7A0B89A6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4EF8-3864-4814-A4B4-A43944A8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D908A-DC09-4E38-A792-186FCFEA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1BACD9-EF18-4360-B176-41D8B6B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32870-F412-448E-B563-0C0E418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98294-C83A-4895-A9F8-913D66D9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7E5C6-BDB6-4463-A784-3969BFB91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68720F-893F-43E6-854A-F5A145DC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E8FD56-E87D-4E73-A9BA-E954DE5E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750B2-7FD8-4ADF-B9D4-61E1433E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5CD2B-3678-4095-93BB-C3C99ED0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75EA-BC82-44DB-93AA-94F862F3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4E829-ABCD-44BC-8C0A-8A9A0D16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CF36C-EAB7-41D2-9DAE-ABAD4750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6892-EC94-4C59-8D8E-9B3606D002F4}" type="datetimeFigureOut">
              <a:rPr lang="en-US" smtClean="0"/>
              <a:t>15.12.2017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3C293-E904-467F-A739-F6396E73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B2DE3-55CC-4E8C-9CDD-17CD5086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6BCAE-7A09-4807-8A68-8ED92EDC3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реализаций словарей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9A0E4E-D121-4D32-AE48-6E3B905E4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Плаксин Иван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УРФУ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ФТ-202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13927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2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бинарного дерева, где для каждой вершина высота двух ее поддеревьев различается не более чем на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2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57136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6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словаря, ключи которого – хэш элемента(некоторое число, сопоставляемое элементу и, как правило, обладающее малым шансом возникновения коллизии(совпадения у разных элементов хэшей)), а значения – сам элемент.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03809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9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стандартного словаря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8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44103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5FEE-E9CF-46C4-BC2F-0140382F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6C4CD-811C-4825-BC45-FAC73F4A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реализовать различные типы словарей и замерить время их работы, попутно проанализировав сложности операций каждого словаря, их объем занимаемой памяти и сгенерировать лучшие, худшие и обычные случаи.</a:t>
            </a:r>
          </a:p>
          <a:p>
            <a:r>
              <a:rPr lang="ru-RU" dirty="0"/>
              <a:t>Организация</a:t>
            </a:r>
            <a:r>
              <a:rPr lang="en-US" dirty="0"/>
              <a:t>:</a:t>
            </a:r>
            <a:r>
              <a:rPr lang="ru-RU" dirty="0"/>
              <a:t> каждый словарь имеет набор базовых операций </a:t>
            </a:r>
            <a:r>
              <a:rPr lang="en-US" dirty="0"/>
              <a:t>(</a:t>
            </a:r>
            <a:r>
              <a:rPr lang="ru-RU" dirty="0"/>
              <a:t>добавление элемента, нахождение элемента по индексу, нахождение индекса по элементу, проверка на существование элемента, удаление элемента по значению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! Эта реализация является строго типизированной и поддерживает следующие типы(</a:t>
            </a:r>
            <a:r>
              <a:rPr lang="en-US" dirty="0" err="1"/>
              <a:t>int</a:t>
            </a:r>
            <a:r>
              <a:rPr lang="en-US" dirty="0"/>
              <a:t>, float, string(char</a:t>
            </a:r>
            <a:r>
              <a:rPr lang="ru-RU" dirty="0"/>
              <a:t> как частный случай</a:t>
            </a:r>
            <a:r>
              <a:rPr lang="en-US" dirty="0"/>
              <a:t>)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словарей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Упорядоченный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Сбалансированное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Стандартный словарь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операции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добавление элемента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элемент по индексу(в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индекс по элементу(в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элемент содержится в словаре, иначе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удаляет элемент из словаря.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вставляет вместо текущего элемента по данному индексу элемент из аргумента. (В деревьях - создает новый узел исходя из узла по индексу как родительского.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возращает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элементов в словаре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clear()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словарь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3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66D9-2A97-493A-AD0F-16C2AC3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E3DC8-69D6-4207-800C-17285E36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176-BC0D-4B68-95E7-9FA4242C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60EB0F7-D42C-4897-9F39-DC33C9AB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72184"/>
              </p:ext>
            </p:extLst>
          </p:nvPr>
        </p:nvGraphicFramePr>
        <p:xfrm>
          <a:off x="0" y="1464248"/>
          <a:ext cx="12192000" cy="54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165747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19374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59579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9769522"/>
                    </a:ext>
                  </a:extLst>
                </a:gridCol>
              </a:tblGrid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7574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71545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0082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6101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7427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62963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2308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FB11-2AC4-41C6-BB5A-B3EC8F08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7792A-9C32-4CF1-A5E9-8550E27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длины, где при каждом добавлении объекта происходит быстрая сортировка по возрастанию и используется двоичный поиск.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08E82-3FBE-4FC5-A4ED-D7A6F68E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670708"/>
                  </p:ext>
                </p:extLst>
              </p:nvPr>
            </p:nvGraphicFramePr>
            <p:xfrm>
              <a:off x="0" y="1715406"/>
              <a:ext cx="12192000" cy="5142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Индексация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Поиск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670708"/>
                  </p:ext>
                </p:extLst>
              </p:nvPr>
            </p:nvGraphicFramePr>
            <p:xfrm>
              <a:off x="0" y="1715406"/>
              <a:ext cx="12192000" cy="5142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Индексация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Поиск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467273" r="-20100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467273" r="-101000" b="-2218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50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граф(дерево), задающийся правилом (каждое значение левых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значению их родителя, каждое значение правых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их родителя).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1100</Words>
  <Application>Microsoft Office PowerPoint</Application>
  <PresentationFormat>Широкоэкранный</PresentationFormat>
  <Paragraphs>203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Анализ различных реализаций словарей</vt:lpstr>
      <vt:lpstr>Общая информация:</vt:lpstr>
      <vt:lpstr>Виды словарей:</vt:lpstr>
      <vt:lpstr>Реализованные операции:</vt:lpstr>
      <vt:lpstr>Динамический массив(linear_search)</vt:lpstr>
      <vt:lpstr>Динамический массив(linear_search)</vt:lpstr>
      <vt:lpstr>Упорядоченный массив(ordered_array)</vt:lpstr>
      <vt:lpstr>Упорядоченный массив(ordered_array)</vt:lpstr>
      <vt:lpstr>Бинарное дерево(binary_tree)</vt:lpstr>
      <vt:lpstr>Бинарное дерево(binary_tree)</vt:lpstr>
      <vt:lpstr>Сбалансированное бинарное дерево(balanced_tree)</vt:lpstr>
      <vt:lpstr>Сбалансированное бинарное дерево(balanced_tree)</vt:lpstr>
      <vt:lpstr>Хэш-таблица(hash_table)</vt:lpstr>
      <vt:lpstr>Хэш-таблица(hash_table)</vt:lpstr>
      <vt:lpstr>Стандартный словарь(dict)</vt:lpstr>
      <vt:lpstr>Стандартный словарь(dict)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различных реализаций словарей</dc:title>
  <dc:creator>Иван Плаксин</dc:creator>
  <cp:lastModifiedBy>Иван Плаксин</cp:lastModifiedBy>
  <cp:revision>28</cp:revision>
  <dcterms:created xsi:type="dcterms:W3CDTF">2017-12-03T20:25:15Z</dcterms:created>
  <dcterms:modified xsi:type="dcterms:W3CDTF">2017-12-14T19:41:14Z</dcterms:modified>
</cp:coreProperties>
</file>