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charts/chart103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4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5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79" r:id="rId27"/>
    <p:sldId id="296" r:id="rId28"/>
    <p:sldId id="297" r:id="rId29"/>
    <p:sldId id="298" r:id="rId30"/>
    <p:sldId id="299" r:id="rId31"/>
    <p:sldId id="300" r:id="rId32"/>
    <p:sldId id="301" r:id="rId33"/>
    <p:sldId id="29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295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6" r:id="rId120"/>
    <p:sldId id="387" r:id="rId121"/>
    <p:sldId id="388" r:id="rId122"/>
    <p:sldId id="389" r:id="rId123"/>
    <p:sldId id="390" r:id="rId124"/>
    <p:sldId id="391" r:id="rId125"/>
    <p:sldId id="392" r:id="rId126"/>
    <p:sldId id="393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9.xlsx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0.xlsx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1.xlsx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2.xlsx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3.xlsx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4.xlsx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1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2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5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7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0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1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2.xlsx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4.xlsx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5.xlsx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6.xlsx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7.xlsx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8.xlsx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2620</c:v>
                </c:pt>
                <c:pt idx="1">
                  <c:v>2620</c:v>
                </c:pt>
                <c:pt idx="2">
                  <c:v>2620</c:v>
                </c:pt>
                <c:pt idx="3">
                  <c:v>2620</c:v>
                </c:pt>
                <c:pt idx="4">
                  <c:v>1572928</c:v>
                </c:pt>
                <c:pt idx="5">
                  <c:v>1572928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2620</c:v>
                </c:pt>
                <c:pt idx="1">
                  <c:v>2620</c:v>
                </c:pt>
                <c:pt idx="2">
                  <c:v>2620</c:v>
                </c:pt>
                <c:pt idx="3">
                  <c:v>2620</c:v>
                </c:pt>
                <c:pt idx="4">
                  <c:v>1572928</c:v>
                </c:pt>
                <c:pt idx="5">
                  <c:v>1572928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2620</c:v>
                </c:pt>
                <c:pt idx="1">
                  <c:v>2620</c:v>
                </c:pt>
                <c:pt idx="2">
                  <c:v>2620</c:v>
                </c:pt>
                <c:pt idx="3">
                  <c:v>2620</c:v>
                </c:pt>
                <c:pt idx="4">
                  <c:v>1572928</c:v>
                </c:pt>
                <c:pt idx="5">
                  <c:v>1572928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4.5919495436368204E-6</c:v>
                </c:pt>
                <c:pt idx="3" formatCode="0,00E+00">
                  <c:v>2.3010296135371E-6</c:v>
                </c:pt>
                <c:pt idx="4" formatCode="0,00E+00">
                  <c:v>2.9481756107681901E-6</c:v>
                </c:pt>
                <c:pt idx="5" formatCode="0,00E+00">
                  <c:v>2.86184749440148E-6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0,00E+00</c:formatCode>
                <c:ptCount val="6"/>
                <c:pt idx="0">
                  <c:v>5.2897790862932203E-5</c:v>
                </c:pt>
                <c:pt idx="1">
                  <c:v>6.9707363575428405E-5</c:v>
                </c:pt>
                <c:pt idx="2">
                  <c:v>3.9053334745434802E-5</c:v>
                </c:pt>
                <c:pt idx="3">
                  <c:v>3.9230325565126902E-5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словаря(байт)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1272</c:v>
                </c:pt>
                <c:pt idx="1">
                  <c:v>968</c:v>
                </c:pt>
                <c:pt idx="2">
                  <c:v>27288</c:v>
                </c:pt>
                <c:pt idx="3">
                  <c:v>27288</c:v>
                </c:pt>
                <c:pt idx="4">
                  <c:v>1057980</c:v>
                </c:pt>
                <c:pt idx="5">
                  <c:v>1057980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numFmt formatCode="Основной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выполнения(секунд)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Лист1!$A$2:$A$7</c:f>
              <c:numCache>
                <c:formatCode>Основной</c:formatCode>
                <c:ptCount val="6"/>
                <c:pt idx="0">
                  <c:v>291</c:v>
                </c:pt>
                <c:pt idx="1">
                  <c:v>222</c:v>
                </c:pt>
                <c:pt idx="2">
                  <c:v>6803</c:v>
                </c:pt>
                <c:pt idx="3">
                  <c:v>6775</c:v>
                </c:pt>
                <c:pt idx="4">
                  <c:v>230426</c:v>
                </c:pt>
                <c:pt idx="5">
                  <c:v>234099</c:v>
                </c:pt>
              </c:numCache>
            </c:numRef>
          </c:cat>
          <c:val>
            <c:numRef>
              <c:f>Лист1!$B$2:$B$7</c:f>
              <c:numCache>
                <c:formatCode>Основной</c:formatCode>
                <c:ptCount val="6"/>
                <c:pt idx="0">
                  <c:v>0</c:v>
                </c:pt>
                <c:pt idx="1">
                  <c:v>0</c:v>
                </c:pt>
                <c:pt idx="2" formatCode="0,00E+00">
                  <c:v>2.2968509241743599E-6</c:v>
                </c:pt>
                <c:pt idx="3" formatCode="0,00E+00">
                  <c:v>4.6124405526587001E-6</c:v>
                </c:pt>
                <c:pt idx="4" formatCode="0,00E+00">
                  <c:v>3.2750068345224499E-6</c:v>
                </c:pt>
                <c:pt idx="5" formatCode="0,00E+00">
                  <c:v>3.2514565039170199E-6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2-43D8-A637-DC3F1A69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276224"/>
        <c:axId val="556175248"/>
      </c:barChart>
      <c:catAx>
        <c:axId val="37127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175248"/>
        <c:crosses val="autoZero"/>
        <c:auto val="1"/>
        <c:lblAlgn val="ctr"/>
        <c:lblOffset val="100"/>
        <c:noMultiLvlLbl val="0"/>
      </c:catAx>
      <c:valAx>
        <c:axId val="55617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2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16D62-254C-4CDB-B990-2D4AC6A5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5A4829-1E27-418E-A1E2-BFEDEE0A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098338-560B-4C70-A0EE-715E785F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FAD4EF-A6ED-4E9A-B2F0-B96CB017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8C893-8F5B-46AA-896B-CF562A79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81A90-2F43-4A4A-A459-E546B531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833582-B5D8-4E64-B0DE-FDDDA5B04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5FA6F-0445-4398-919E-74B7951A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97CCF-E3FE-45BD-A298-752090DE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59E9F-2B75-4A84-9C5A-A9D70776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FEADC-2ED2-4798-AEDF-6995FCA9E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989644-1255-4845-A2D2-80936BCCE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3D4481-DD94-4C5C-806F-19926F6C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FE6F0-96BE-4E4E-A9CF-CC8FBAF8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D6601-B409-4282-A4F6-2F4BFC1E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A4B1-34DF-41F3-98FD-654FD8A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D4558-0C9C-4EC9-B23C-A8CA71D5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3D1AE-493E-4D48-9DF0-2CE9DB90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53FAB-BF63-412A-ADF3-F9A6AE4C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1808F-AF4A-4292-9B43-C98F2E1F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9EEF2-C89E-4B2C-A273-861A068B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8FDC31-6A98-451F-8531-CBD7981A8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B999E-0715-4D2C-A048-DF27D04A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77316-4293-4A53-A06C-1CC4DA37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7A57F-B037-4C97-B903-C2164F75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D3ACA-7209-4248-B610-9D89EBAC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FD7DB-98C5-4DBB-81C0-F5438321E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2CE51-D912-4847-A0FE-60CC1D8B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CFAE92-FB7B-4163-88AA-3101F3A0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F8A2BA-B9BA-45B7-936F-C78C6A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4AE55-28C8-434E-8B73-8EE2DCF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4BF35-425F-4744-B0DC-80F9F81B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8CADC2-72AA-4E96-BDB6-05E5D326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93F6D9-5F4C-41A8-B4CD-2589389F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185DE8-609F-4B0E-B7C1-A12CC819C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DD7441-BC25-4B82-9DDF-A429FFB3B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8361EC-60B4-4868-A999-028B90FA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02EBEA-D809-496C-BD01-919E72FE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A3BC1-C003-4087-B1CE-6B3609AC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22F03-03E1-424E-9B63-62C50ADB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E76A96-E6F9-4ECC-8EA2-6A7A8CCE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112C2C-4986-46D1-AF27-BB1AA964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460868-21A8-4FE3-9BD7-1D4C91D0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1DAB21-D1CF-4EDF-B21E-E52F4CA2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1773EA-223A-4FA6-8A2C-335AFBDE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103FC-6688-45A7-A8C4-29E27E7A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1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E28F8-238F-4CBE-8840-3A044608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CEC21-CC49-47BD-93C3-7A0B89A6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4EF8-3864-4814-A4B4-A43944A8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D908A-DC09-4E38-A792-186FCFEA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1BACD9-EF18-4360-B176-41D8B6B2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132870-F412-448E-B563-0C0E4180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98294-C83A-4895-A9F8-913D66D9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87E5C6-BDB6-4463-A784-3969BFB91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68720F-893F-43E6-854A-F5A145DC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E8FD56-E87D-4E73-A9BA-E954DE5E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2750B2-7FD8-4ADF-B9D4-61E1433E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45CD2B-3678-4095-93BB-C3C99ED0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F75EA-BC82-44DB-93AA-94F862F3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4E829-ABCD-44BC-8C0A-8A9A0D16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CF36C-EAB7-41D2-9DAE-ABAD4750B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6892-EC94-4C59-8D8E-9B3606D002F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3C293-E904-467F-A739-F6396E730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B2DE3-55CC-4E8C-9CDD-17CD50862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E22D-5033-4C12-880B-35F8C86B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6BCAE-7A09-4807-8A68-8ED92EDC3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различных реализаций словарей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9A0E4E-D121-4D32-AE48-6E3B905E4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Плаксин Иван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УРФУ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ИЕНиМ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ФТ-202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граф(дерево), задающийся правилом (каждое значение левых ветвей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значению их родителя, каждое значение правых ветвей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значения их родителя).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08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745478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92824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6977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6486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38484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66545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1341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96329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68788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35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967C35F-CA74-4B64-B385-41FA462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413927"/>
              </p:ext>
            </p:extLst>
          </p:nvPr>
        </p:nvGraphicFramePr>
        <p:xfrm>
          <a:off x="0" y="1715406"/>
          <a:ext cx="12192000" cy="514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19827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94370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665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9195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1245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57588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986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871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3414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799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0378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1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291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02177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60504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44378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04465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6779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72623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020851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19195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50381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131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бинарного дерева, где для каждой вершина высота двух ее поддеревьев различается не более чем на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2628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6053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277193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7926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5989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417208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113316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581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бинарное дерево(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967C35F-CA74-4B64-B385-41FA462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57136"/>
              </p:ext>
            </p:extLst>
          </p:nvPr>
        </p:nvGraphicFramePr>
        <p:xfrm>
          <a:off x="0" y="1715406"/>
          <a:ext cx="12192000" cy="514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19827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94370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665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9195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1245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57588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986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871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3414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799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0378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O(log(n))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1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16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словаря, ключи которого – хэш элемента(некоторое число, сопоставляемое элементу и, как правило, обладающее малым шансом возникновения коллизии(совпадения у разных элементов хэшей)), а значения – сам элемент.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5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Хэш-таблица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967C35F-CA74-4B64-B385-41FA462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603809"/>
              </p:ext>
            </p:extLst>
          </p:nvPr>
        </p:nvGraphicFramePr>
        <p:xfrm>
          <a:off x="0" y="1715406"/>
          <a:ext cx="12192000" cy="514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19827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94370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665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9195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1245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57588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986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871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3414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799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0378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1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09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4271-1D2A-4603-9905-E841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BE295-E471-4CD3-A33C-C8EFEBD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стандартного словаря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8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74E-CE7D-465B-8834-A859C52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967C35F-CA74-4B64-B385-41FA4622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44103"/>
              </p:ext>
            </p:extLst>
          </p:nvPr>
        </p:nvGraphicFramePr>
        <p:xfrm>
          <a:off x="0" y="1715406"/>
          <a:ext cx="12192000" cy="514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19827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94370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6654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9195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1245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57588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3986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871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3414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7994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03787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61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090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89E9F-BCA7-4EDB-A74B-809A6089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165DB-5427-48B3-9B2F-9242792E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представляет из себя запуск тестов с худшими, случайными и лучшими данными. За элементы взяты слова и индекс их появление в тексте.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Случайные данные(Всего 6 файлов в папке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little_data_1.txt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291 слово (2599 символов)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little_data_2.txt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222 слова (1977 символов)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middle_data_1.txt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6803 слова (59837 символов)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middle_data_2.txt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6775 слов (59663 символов)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big_data_1.txt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110735 слов (711185 символов)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big_data_2.txt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126992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слова (814671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лучших и худших данных будет рассказано перед соответствующими тестами словарей.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главных условие тестирование является как можно меньшая нагрузка машины, на которой будут проходить оные.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*Также не стоит забывать 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прогреве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машины, т.е. нужно совершить несколько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Предварительных запусков</a:t>
            </a:r>
          </a:p>
        </p:txBody>
      </p:sp>
    </p:spTree>
    <p:extLst>
      <p:ext uri="{BB962C8B-B14F-4D97-AF65-F5344CB8AC3E}">
        <p14:creationId xmlns:p14="http://schemas.microsoft.com/office/powerpoint/2010/main" val="164060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Случайные тесты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7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5FEE-E9CF-46C4-BC2F-0140382F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6C4CD-811C-4825-BC45-FAC73F4A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> реализовать различные типы словарей и замерить время их работы, попутно проанализировав сложности операций каждого словаря, их объем занимаемой памяти и сгенерировать лучшие, худшие и обычные случаи.</a:t>
            </a:r>
          </a:p>
          <a:p>
            <a:r>
              <a:rPr lang="ru-RU" dirty="0"/>
              <a:t>Организация</a:t>
            </a:r>
            <a:r>
              <a:rPr lang="en-US" dirty="0"/>
              <a:t>:</a:t>
            </a:r>
            <a:r>
              <a:rPr lang="ru-RU" dirty="0"/>
              <a:t> каждый словарь имеет набор базовых операций </a:t>
            </a:r>
            <a:r>
              <a:rPr lang="en-US" dirty="0"/>
              <a:t>(</a:t>
            </a:r>
            <a:r>
              <a:rPr lang="ru-RU" dirty="0"/>
              <a:t>добавление элемента, нахождение элемента по индексу, нахождение индекса по элементу, проверка на существование элемента, удаление элемента по значению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! Эта реализация является строго типизированной и поддерживает следующие типы(</a:t>
            </a:r>
            <a:r>
              <a:rPr lang="en-US" dirty="0" err="1"/>
              <a:t>int</a:t>
            </a:r>
            <a:r>
              <a:rPr lang="en-US" dirty="0"/>
              <a:t>, float, string(char</a:t>
            </a:r>
            <a:r>
              <a:rPr lang="ru-RU" dirty="0"/>
              <a:t> как частный случай</a:t>
            </a:r>
            <a:r>
              <a:rPr lang="en-US" dirty="0"/>
              <a:t>)</a:t>
            </a:r>
            <a:r>
              <a:rPr lang="ru-RU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158326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879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94235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22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926926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844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223159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1523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272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858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94325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126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071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887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89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F74FB-914F-4E49-B5E0-967E025B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словарей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8796B-B701-4BB2-847E-826FBC06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Упорядоченный массив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Бинарное дерево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Сбалансированное бинарное дерево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Хэш-таблица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Стандартный словарь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5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1294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4973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499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826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0466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112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6165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651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4820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377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F74FB-914F-4E49-B5E0-967E025B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операции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8796B-B701-4BB2-847E-826FBC06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добавление элемента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возвращает элемент по индексу(в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считается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возвращает индекс по элементу(в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возвращает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элемента)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возвращает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элемент содержится в словаре, иначе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удаляет элемент из словаря.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вставляет вместо текущего элемента по данному индексу элемент из аргумента. (В деревьях - создает новый узел исходя из узла по индексу как родительского.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считается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возращает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 элементов в словаре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clear()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словарь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38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5273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8188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338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429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4271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7832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2770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41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670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339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B6B07-00C8-4D78-8D49-3E6CD0A2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FE5E26-19F5-4429-8ADA-541D8655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 машины, на которой проводились тесты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Intel(R) Pentium(R) CPU N3540  @ 2.16GHz, 2159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МГц, ядер: 4, логических процессоров: 4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Установленная оперативная память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4,00 ГБ</a:t>
            </a:r>
          </a:p>
        </p:txBody>
      </p:sp>
    </p:spTree>
    <p:extLst>
      <p:ext uri="{BB962C8B-B14F-4D97-AF65-F5344CB8AC3E}">
        <p14:creationId xmlns:p14="http://schemas.microsoft.com/office/powerpoint/2010/main" val="3810379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3490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048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223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8667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309723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3334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Худшие тесты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55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1369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286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077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171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866D9-2A97-493A-AD0F-16C2AC3C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E3DC8-69D6-4207-800C-17285E36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массива переменной длины.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85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97887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0842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1545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9571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4707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5924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71334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7280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85707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33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91176-BC0D-4B68-95E7-9FA4242C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60EB0F7-D42C-4897-9F39-DC33C9AB2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72184"/>
              </p:ext>
            </p:extLst>
          </p:nvPr>
        </p:nvGraphicFramePr>
        <p:xfrm>
          <a:off x="0" y="1464248"/>
          <a:ext cx="12192000" cy="54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1657470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193748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759579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9769522"/>
                    </a:ext>
                  </a:extLst>
                </a:gridCol>
              </a:tblGrid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сложность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по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27574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среднем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худшем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71545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4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4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0082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index_of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6101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74279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62963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23080"/>
                  </a:ext>
                </a:extLst>
              </a:tr>
              <a:tr h="67421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содержание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(contains)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1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684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84327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86911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03944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37366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40891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6963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1385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7450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42686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84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FB11-2AC4-41C6-BB5A-B3EC8F08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7792A-9C32-4CF1-A5E9-8550E275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из себя реализацию массива переменной длины, где при каждом добавлении объекта происходит быстрая сортировка по возрастанию и используется двоичный поиск.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66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23543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11443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87814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hash_table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83204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12036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00102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59185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78306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79885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9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08E82-3FBE-4FC5-A4ED-D7A6F68E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ordered_array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D4EE0097-AE36-458B-A884-2C9B30CA3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670708"/>
                  </p:ext>
                </p:extLst>
              </p:nvPr>
            </p:nvGraphicFramePr>
            <p:xfrm>
              <a:off x="0" y="1715406"/>
              <a:ext cx="12192000" cy="5142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64198271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4943709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366541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291958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Временная сложность 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Сложность по памяти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91245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среднем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7588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Индексация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(element)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en-US" sz="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4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4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03986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Поиск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index_of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27871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Вставка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(insert)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nlog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(n))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34140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Удаление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(delete)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1799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Добавление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(append)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nlog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(n))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90378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Проверка на содержание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(contains)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6110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D4EE0097-AE36-458B-A884-2C9B30CA3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670708"/>
                  </p:ext>
                </p:extLst>
              </p:nvPr>
            </p:nvGraphicFramePr>
            <p:xfrm>
              <a:off x="0" y="1715406"/>
              <a:ext cx="12192000" cy="5142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64198271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749437095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13665418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8291958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Временная сложность 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Сложность по памяти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7912457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среднем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худшем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857588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Индексация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(element)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</a:p>
                      </a:txBody>
                      <a:tcPr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en-US" sz="6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4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4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603986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Поиск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index_of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27871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Вставка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(insert)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nlog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(n))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34140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Удаление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(delete)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0" t="-467273" r="-20100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00" t="-467273" r="-101000" b="-2218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179949"/>
                      </a:ext>
                    </a:extLst>
                  </a:tr>
                  <a:tr h="674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Добавление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(append)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O(n^2)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:r>
                            <a:rPr lang="en-US" sz="2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nlog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(n))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90378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Проверка на содержание</a:t>
                          </a:r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(contains)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6110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5021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словарь(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65403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9712-BF5D-4E44-95D9-F215A19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тесты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F3D8F-25D1-49CF-BAFD-8EC71D67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9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14789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элемента(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089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индекса(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index_of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3908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существование(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8177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7233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06153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массив(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словаря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06089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443C7-553A-4B61-A2CC-B0E30972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Бинарное дерево(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binary_tree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21FF188-8794-4326-A931-D05C765DA55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0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1919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2629</Words>
  <Application>Microsoft Office PowerPoint</Application>
  <PresentationFormat>Широкоэкранный</PresentationFormat>
  <Paragraphs>433</Paragraphs>
  <Slides>126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126</vt:i4>
      </vt:variant>
    </vt:vector>
  </HeadingPairs>
  <TitlesOfParts>
    <vt:vector size="132" baseType="lpstr">
      <vt:lpstr>Arial</vt:lpstr>
      <vt:lpstr>Calibri</vt:lpstr>
      <vt:lpstr>Calibri Light</vt:lpstr>
      <vt:lpstr>Cambria Math</vt:lpstr>
      <vt:lpstr>Times New Roman</vt:lpstr>
      <vt:lpstr>Тема Office</vt:lpstr>
      <vt:lpstr>Анализ различных реализаций словарей</vt:lpstr>
      <vt:lpstr>Общая информация:</vt:lpstr>
      <vt:lpstr>Виды словарей:</vt:lpstr>
      <vt:lpstr>Реализованные операции:</vt:lpstr>
      <vt:lpstr>Железо:</vt:lpstr>
      <vt:lpstr>Динамический массив(linear_search)</vt:lpstr>
      <vt:lpstr>Динамический массив(linear_search)</vt:lpstr>
      <vt:lpstr>Упорядоченный массив(ordered_array)</vt:lpstr>
      <vt:lpstr>Упорядоченный массив(ordered_array)</vt:lpstr>
      <vt:lpstr>Бинарное дерево(binary_tree)</vt:lpstr>
      <vt:lpstr>Бинарное дерево(binary_tree)</vt:lpstr>
      <vt:lpstr>Сбалансированное бинарное дерево(balanced_tree)</vt:lpstr>
      <vt:lpstr>Сбалансированное бинарное дерево(balanced_tree)</vt:lpstr>
      <vt:lpstr>Хэш-таблица(hash_table)</vt:lpstr>
      <vt:lpstr>Хэш-таблица(hash_table)</vt:lpstr>
      <vt:lpstr>Стандартный словарь(dict)</vt:lpstr>
      <vt:lpstr>Стандартный словарь(dict)</vt:lpstr>
      <vt:lpstr>Тестирование:</vt:lpstr>
      <vt:lpstr>Случайные тесты:</vt:lpstr>
      <vt:lpstr>Динамический массив(linear_search) –  Добавление элементов(append)</vt:lpstr>
      <vt:lpstr>Динамический массив(linear_search) –  Взятие элемента(element)</vt:lpstr>
      <vt:lpstr>Динамический массив(linear_search) –  Получение индекса(index_of)</vt:lpstr>
      <vt:lpstr>Динамический массив(linear_search) –  Проверка на существование(contains)</vt:lpstr>
      <vt:lpstr>Динамический массив(linear_search) –  Вставка(insert)</vt:lpstr>
      <vt:lpstr>Динамический массив(linear_search) –  Удаление(delete)</vt:lpstr>
      <vt:lpstr>Динамический массив(linear_search) –  Объем словаря</vt:lpstr>
      <vt:lpstr>Бинарное дерево(binary_tree) –  Добавление элементов(append)</vt:lpstr>
      <vt:lpstr>Бинарное дерево(binary_tree)–  Взятие элемента(element)</vt:lpstr>
      <vt:lpstr>Бинарное дерево(binary_tree)–  Получение индекса(index_of)</vt:lpstr>
      <vt:lpstr>Бинарное дерево(binary_tree)–  Проверка на существование(contains)</vt:lpstr>
      <vt:lpstr>Бинарное дерево(binary_tree)–  Вставка(insert)</vt:lpstr>
      <vt:lpstr>Бинарное дерево(binary_tree)–  Удаление(delete)</vt:lpstr>
      <vt:lpstr>Бинарное дерево(binary_tree) –  Объем словаря</vt:lpstr>
      <vt:lpstr>Сбалансированное дерево(balanced_tree) –  Добавление элементов(append)</vt:lpstr>
      <vt:lpstr>Сбалансированное дерево(balanced_tree) –  Взятие элемента(element)</vt:lpstr>
      <vt:lpstr>Сбалансированное дерево(balanced_tree)–  Получение индекса(index_of)</vt:lpstr>
      <vt:lpstr>Сбалансированное дерево(balanced_tree)–  Проверка на существование(contains)</vt:lpstr>
      <vt:lpstr>Сбалансированное дерево(balanced_tree)–  Вставка(insert)</vt:lpstr>
      <vt:lpstr>Сбалансированное дерево(balanced_tree)–  Удаление(delete)</vt:lpstr>
      <vt:lpstr>Сбалансированное дерево(balanced_tree)–  Объем словаря</vt:lpstr>
      <vt:lpstr>Хеш-таблица(hash_table) –  Добавление элементов(append)</vt:lpstr>
      <vt:lpstr>Хеш-таблица(hash_table)–  Взятие элемента(element)</vt:lpstr>
      <vt:lpstr>Хеш-таблица(hash_table)–  Получение индекса(index_of)</vt:lpstr>
      <vt:lpstr>Хеш-таблица(hash_table)–  Проверка на существование(contains)</vt:lpstr>
      <vt:lpstr>Хеш-таблица(hash_table)–  Вставка(insert)</vt:lpstr>
      <vt:lpstr>Хеш-таблица(hash_table)–  Удаление(delete)</vt:lpstr>
      <vt:lpstr>Хеш-таблица(hash_table)–  Объем словаря</vt:lpstr>
      <vt:lpstr>Стандартный словарь(dict)–  Добавление элементов(append)</vt:lpstr>
      <vt:lpstr>Стандартный словарь(dict)–  Взятие элемента(element)</vt:lpstr>
      <vt:lpstr>Стандартный словарь(dict)–  Получение индекса(index_of)</vt:lpstr>
      <vt:lpstr>Стандартный словарь(dict)–  Проверка на существование(contains)</vt:lpstr>
      <vt:lpstr>Стандартный словарь(dict)–  Вставка(insert)</vt:lpstr>
      <vt:lpstr>Стандартный словарь(dict)–  Удаление(delete)</vt:lpstr>
      <vt:lpstr>Стандартный словарь(dict) –  Объем словаря</vt:lpstr>
      <vt:lpstr>Худшие тесты:</vt:lpstr>
      <vt:lpstr>Динамический массив(linear_search) –  Добавление элементов(append)</vt:lpstr>
      <vt:lpstr>Динамический массив(linear_search) –  Взятие элемента(element)</vt:lpstr>
      <vt:lpstr>Динамический массив(linear_search) –  Получение индекса(index_of)</vt:lpstr>
      <vt:lpstr>Динамический массив(linear_search) –  Проверка на существование(contains)</vt:lpstr>
      <vt:lpstr>Динамический массив(linear_search) –  Вставка(insert)</vt:lpstr>
      <vt:lpstr>Динамический массив(linear_search) –  Удаление(delete)</vt:lpstr>
      <vt:lpstr>Динамический массив(linear_search) –  Объем словаря</vt:lpstr>
      <vt:lpstr>Бинарное дерево(binary_tree) –  Добавление элементов(append)</vt:lpstr>
      <vt:lpstr>Бинарное дерево(binary_tree)–  Взятие элемента(element)</vt:lpstr>
      <vt:lpstr>Бинарное дерево(binary_tree)–  Получение индекса(index_of)</vt:lpstr>
      <vt:lpstr>Бинарное дерево(binary_tree)–  Проверка на существование(contains)</vt:lpstr>
      <vt:lpstr>Бинарное дерево(binary_tree)–  Вставка(insert)</vt:lpstr>
      <vt:lpstr>Бинарное дерево(binary_tree)–  Удаление(delete)</vt:lpstr>
      <vt:lpstr>Бинарное дерево(binary_tree) –  Объем словаря</vt:lpstr>
      <vt:lpstr>Сбалансированное дерево(balanced_tree) –  Добавление элементов(append)</vt:lpstr>
      <vt:lpstr>Сбалансированное дерево(balanced_tree) –  Взятие элемента(element)</vt:lpstr>
      <vt:lpstr>Сбалансированное дерево(balanced_tree)–  Получение индекса(index_of)</vt:lpstr>
      <vt:lpstr>Сбалансированное дерево(balanced_tree)–  Проверка на существование(contains)</vt:lpstr>
      <vt:lpstr>Сбалансированное дерево(balanced_tree)–  Вставка(insert)</vt:lpstr>
      <vt:lpstr>Сбалансированное дерево(balanced_tree)–  Удаление(delete)</vt:lpstr>
      <vt:lpstr>Сбалансированное дерево(balanced_tree)–  Объем словаря</vt:lpstr>
      <vt:lpstr>Хеш-таблица(hash_table) –  Добавление элементов(append)</vt:lpstr>
      <vt:lpstr>Хеш-таблица(hash_table)–  Взятие элемента(element)</vt:lpstr>
      <vt:lpstr>Хеш-таблица(hash_table)–  Получение индекса(index_of)</vt:lpstr>
      <vt:lpstr>Хеш-таблица(hash_table)–  Проверка на существование(contains)</vt:lpstr>
      <vt:lpstr>Хеш-таблица(hash_table)–  Вставка(insert)</vt:lpstr>
      <vt:lpstr>Хеш-таблица(hash_table)–  Удаление(delete)</vt:lpstr>
      <vt:lpstr>Хеш-таблица(hash_table)–  Объем словаря</vt:lpstr>
      <vt:lpstr>Стандартный словарь(dict)–  Добавление элементов(append)</vt:lpstr>
      <vt:lpstr>Стандартный словарь(dict)–  Взятие элемента(element)</vt:lpstr>
      <vt:lpstr>Стандартный словарь(dict)–  Получение индекса(index_of)</vt:lpstr>
      <vt:lpstr>Стандартный словарь(dict)–  Проверка на существование(contains)</vt:lpstr>
      <vt:lpstr>Стандартный словарь(dict)–  Вставка(insert)</vt:lpstr>
      <vt:lpstr>Стандартный словарь(dict)–  Удаление(delete)</vt:lpstr>
      <vt:lpstr>Стандартный словарь(dict) –  Объем словаря</vt:lpstr>
      <vt:lpstr>Лучшие тесты:</vt:lpstr>
      <vt:lpstr>Динамический массив(linear_search) –  Добавление элементов(append)</vt:lpstr>
      <vt:lpstr>Динамический массив(linear_search) –  Взятие элемента(element)</vt:lpstr>
      <vt:lpstr>Динамический массив(linear_search) –  Получение индекса(index_of)</vt:lpstr>
      <vt:lpstr>Динамический массив(linear_search) –  Проверка на существование(contains)</vt:lpstr>
      <vt:lpstr>Динамический массив(linear_search) –  Вставка(insert)</vt:lpstr>
      <vt:lpstr>Динамический массив(linear_search) –  Удаление(delete)</vt:lpstr>
      <vt:lpstr>Динамический массив(linear_search) –  Объем словаря</vt:lpstr>
      <vt:lpstr>Бинарное дерево(binary_tree) –  Добавление элементов(append)</vt:lpstr>
      <vt:lpstr>Бинарное дерево(binary_tree)–  Взятие элемента(element)</vt:lpstr>
      <vt:lpstr>Бинарное дерево(binary_tree)–  Получение индекса(index_of)</vt:lpstr>
      <vt:lpstr>Бинарное дерево(binary_tree)–  Проверка на существование(contains)</vt:lpstr>
      <vt:lpstr>Бинарное дерево(binary_tree)–  Вставка(insert)</vt:lpstr>
      <vt:lpstr>Бинарное дерево(binary_tree)–  Удаление(delete)</vt:lpstr>
      <vt:lpstr>Бинарное дерево(binary_tree) –  Объем словаря</vt:lpstr>
      <vt:lpstr>Сбалансированное дерево(balanced_tree) –  Добавление элементов(append)</vt:lpstr>
      <vt:lpstr>Сбалансированное дерево(balanced_tree) –  Взятие элемента(element)</vt:lpstr>
      <vt:lpstr>Сбалансированное дерево(balanced_tree)–  Получение индекса(index_of)</vt:lpstr>
      <vt:lpstr>Сбалансированное дерево(balanced_tree)–  Проверка на существование(contains)</vt:lpstr>
      <vt:lpstr>Сбалансированное дерево(balanced_tree)–  Вставка(insert)</vt:lpstr>
      <vt:lpstr>Сбалансированное дерево(balanced_tree)–  Удаление(delete)</vt:lpstr>
      <vt:lpstr>Сбалансированное дерево(balanced_tree)–  Объем словаря</vt:lpstr>
      <vt:lpstr>Хеш-таблица(hash_table) –  Добавление элементов(append)</vt:lpstr>
      <vt:lpstr>Хеш-таблица(hash_table)–  Взятие элемента(element)</vt:lpstr>
      <vt:lpstr>Хеш-таблица(hash_table)–  Получение индекса(index_of)</vt:lpstr>
      <vt:lpstr>Хеш-таблица(hash_table)–  Проверка на существование(contains)</vt:lpstr>
      <vt:lpstr>Хеш-таблица(hash_table)–  Вставка(insert)</vt:lpstr>
      <vt:lpstr>Хеш-таблица(hash_table)–  Удаление(delete)</vt:lpstr>
      <vt:lpstr>Хеш-таблица(hash_table)–  Объем словаря</vt:lpstr>
      <vt:lpstr>Стандартный словарь(dict)–  Добавление элементов(append)</vt:lpstr>
      <vt:lpstr>Стандартный словарь(dict)–  Взятие элемента(element)</vt:lpstr>
      <vt:lpstr>Стандартный словарь(dict)–  Получение индекса(index_of)</vt:lpstr>
      <vt:lpstr>Стандартный словарь(dict)–  Проверка на существование(contains)</vt:lpstr>
      <vt:lpstr>Стандартный словарь(dict)–  Вставка(insert)</vt:lpstr>
      <vt:lpstr>Стандартный словарь(dict)–  Удаление(delete)</vt:lpstr>
      <vt:lpstr>Стандартный словарь(dict) –  Объем словаря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различных реализаций словарей</dc:title>
  <dc:creator>Иван Плаксин</dc:creator>
  <cp:lastModifiedBy>Иван Плаксин</cp:lastModifiedBy>
  <cp:revision>42</cp:revision>
  <dcterms:created xsi:type="dcterms:W3CDTF">2017-12-03T20:25:15Z</dcterms:created>
  <dcterms:modified xsi:type="dcterms:W3CDTF">2017-12-19T18:34:01Z</dcterms:modified>
</cp:coreProperties>
</file>