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7" r:id="rId20"/>
    <p:sldId id="325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64" r:id="rId29"/>
    <p:sldId id="346" r:id="rId30"/>
    <p:sldId id="347" r:id="rId31"/>
    <p:sldId id="348" r:id="rId32"/>
    <p:sldId id="349" r:id="rId33"/>
    <p:sldId id="350" r:id="rId34"/>
    <p:sldId id="351" r:id="rId35"/>
    <p:sldId id="363" r:id="rId36"/>
    <p:sldId id="365" r:id="rId37"/>
    <p:sldId id="366" r:id="rId38"/>
    <p:sldId id="367" r:id="rId39"/>
    <p:sldId id="368" r:id="rId40"/>
    <p:sldId id="369" r:id="rId41"/>
    <p:sldId id="378" r:id="rId42"/>
    <p:sldId id="376" r:id="rId43"/>
    <p:sldId id="353" r:id="rId44"/>
    <p:sldId id="354" r:id="rId45"/>
    <p:sldId id="359" r:id="rId46"/>
    <p:sldId id="360" r:id="rId47"/>
    <p:sldId id="361" r:id="rId48"/>
    <p:sldId id="362" r:id="rId49"/>
    <p:sldId id="370" r:id="rId50"/>
    <p:sldId id="371" r:id="rId51"/>
    <p:sldId id="372" r:id="rId52"/>
    <p:sldId id="373" r:id="rId53"/>
    <p:sldId id="374" r:id="rId54"/>
    <p:sldId id="375" r:id="rId55"/>
    <p:sldId id="37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3.37811627654484E-6</c:v>
                </c:pt>
                <c:pt idx="1">
                  <c:v>3.38060798574507E-6</c:v>
                </c:pt>
                <c:pt idx="2">
                  <c:v>3.46737972387592E-6</c:v>
                </c:pt>
                <c:pt idx="3">
                  <c:v>3.4802332454100101E-6</c:v>
                </c:pt>
                <c:pt idx="4">
                  <c:v>3.1278455826264299E-6</c:v>
                </c:pt>
                <c:pt idx="5">
                  <c:v>3.2304029721982E-6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Лист1!$C$2:$C$7</c:f>
              <c:numCache>
                <c:formatCode>0,00E+00</c:formatCode>
                <c:ptCount val="6"/>
                <c:pt idx="0">
                  <c:v>3.2431854323920197E-4</c:v>
                </c:pt>
                <c:pt idx="1">
                  <c:v>3.2278751826641399E-4</c:v>
                </c:pt>
                <c:pt idx="2">
                  <c:v>9.6176809972328898E-4</c:v>
                </c:pt>
                <c:pt idx="3">
                  <c:v>9.5542998033494597E-4</c:v>
                </c:pt>
                <c:pt idx="4">
                  <c:v>8.4118694275717408E-3</c:v>
                </c:pt>
                <c:pt idx="5">
                  <c:v>9.8804220461255893E-3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Лист1!$D$2:$D$7</c:f>
              <c:numCache>
                <c:formatCode>0,00E+00</c:formatCode>
                <c:ptCount val="6"/>
                <c:pt idx="0">
                  <c:v>3.5471432196901897E-5</c:v>
                </c:pt>
                <c:pt idx="1">
                  <c:v>3.5652560074069801E-5</c:v>
                </c:pt>
                <c:pt idx="2">
                  <c:v>8.2213044793842701E-5</c:v>
                </c:pt>
                <c:pt idx="3">
                  <c:v>8.0634648700053595E-5</c:v>
                </c:pt>
                <c:pt idx="4">
                  <c:v>3.19869511331469E-4</c:v>
                </c:pt>
                <c:pt idx="5">
                  <c:v>3.6240882211361697E-4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Лист1!$E$2:$E$7</c:f>
              <c:numCache>
                <c:formatCode>0,00E+00</c:formatCode>
                <c:ptCount val="6"/>
                <c:pt idx="0">
                  <c:v>4.0533452172650898E-5</c:v>
                </c:pt>
                <c:pt idx="1">
                  <c:v>3.90278018919478E-5</c:v>
                </c:pt>
                <c:pt idx="2">
                  <c:v>8.68545737337573E-5</c:v>
                </c:pt>
                <c:pt idx="3">
                  <c:v>8.6442339763748898E-5</c:v>
                </c:pt>
                <c:pt idx="4">
                  <c:v>3.3047165128726201E-4</c:v>
                </c:pt>
                <c:pt idx="5">
                  <c:v>3.7556989498619E-4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Лист1!$F$2:$F$7</c:f>
              <c:numCache>
                <c:formatCode>0,00E+00</c:formatCode>
                <c:ptCount val="6"/>
                <c:pt idx="0">
                  <c:v>1.18370662314378E-5</c:v>
                </c:pt>
                <c:pt idx="1">
                  <c:v>1.35750307574847E-5</c:v>
                </c:pt>
                <c:pt idx="2">
                  <c:v>1.3320403430192E-5</c:v>
                </c:pt>
                <c:pt idx="3">
                  <c:v>1.33436247330233E-5</c:v>
                </c:pt>
                <c:pt idx="4">
                  <c:v>1.51489541064848E-5</c:v>
                </c:pt>
                <c:pt idx="5">
                  <c:v>1.60713279923386E-5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Лист1!$G$2:$G$7</c:f>
              <c:numCache>
                <c:formatCode>0,00E+00</c:formatCode>
                <c:ptCount val="6"/>
                <c:pt idx="2">
                  <c:v>1.1580785351157099E-6</c:v>
                </c:pt>
                <c:pt idx="3">
                  <c:v>5.8011411027310598E-7</c:v>
                </c:pt>
                <c:pt idx="4">
                  <c:v>6.7970399998857303E-7</c:v>
                </c:pt>
                <c:pt idx="5">
                  <c:v>8.37587676948909E-7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2.7949353602496601E-3</c:v>
                </c:pt>
                <c:pt idx="1">
                  <c:v>8.2260204075973106E-3</c:v>
                </c:pt>
                <c:pt idx="2">
                  <c:v>3.6098278336919601E-2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  <c:pt idx="0">
                  <c:v>2.7929766218593402E-5</c:v>
                </c:pt>
                <c:pt idx="1">
                  <c:v>3.0640350903487397E-5</c:v>
                </c:pt>
                <c:pt idx="2">
                  <c:v>3.4502241882442701E-5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9.1614296675733495E-3</c:v>
                </c:pt>
                <c:pt idx="1">
                  <c:v>2.8573774083032001E-2</c:v>
                </c:pt>
                <c:pt idx="2">
                  <c:v>0.1097316676512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9.1446504736188896E-3</c:v>
                </c:pt>
                <c:pt idx="1">
                  <c:v>2.6519670549957901E-2</c:v>
                </c:pt>
                <c:pt idx="2">
                  <c:v>0.11448711384799801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3.7179724124557501E-3</c:v>
                </c:pt>
                <c:pt idx="1">
                  <c:v>1.13987865864326E-2</c:v>
                </c:pt>
                <c:pt idx="2">
                  <c:v>4.6841452590777703E-2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1.1379798932045001E-3</c:v>
                </c:pt>
                <c:pt idx="1">
                  <c:v>3.0422739042337802E-3</c:v>
                </c:pt>
                <c:pt idx="2">
                  <c:v>1.4499778097766499E-2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2.79634267674847E-3</c:v>
                </c:pt>
                <c:pt idx="1">
                  <c:v>8.2229821980991796E-3</c:v>
                </c:pt>
                <c:pt idx="2">
                  <c:v>3.5588669325851398E-2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  <c:pt idx="0">
                  <c:v>2.8470724598805501E-5</c:v>
                </c:pt>
                <c:pt idx="1">
                  <c:v>3.1270312239759402E-5</c:v>
                </c:pt>
                <c:pt idx="2">
                  <c:v>3.4764484018484297E-5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9.2076546513651502E-3</c:v>
                </c:pt>
                <c:pt idx="1">
                  <c:v>2.8654775044409098E-2</c:v>
                </c:pt>
                <c:pt idx="2">
                  <c:v>0.109657431268883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9.1862203803993805E-3</c:v>
                </c:pt>
                <c:pt idx="1">
                  <c:v>2.6599826276456601E-2</c:v>
                </c:pt>
                <c:pt idx="2">
                  <c:v>0.10926340661608799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3.7722619542971399E-3</c:v>
                </c:pt>
                <c:pt idx="1">
                  <c:v>1.1315460404421799E-2</c:v>
                </c:pt>
                <c:pt idx="2">
                  <c:v>4.6383357964159697E-2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4.3297288173238001E-7</c:v>
                </c:pt>
                <c:pt idx="1">
                  <c:v>4.4465991156744199E-7</c:v>
                </c:pt>
                <c:pt idx="2">
                  <c:v>4.43128924361845E-7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4.6542007566696702E-6</c:v>
                </c:pt>
                <c:pt idx="1">
                  <c:v>4.6312654631428002E-6</c:v>
                </c:pt>
                <c:pt idx="2">
                  <c:v>4.6665772803078297E-6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  <c:pt idx="0">
                  <c:v>4.8195234621786201E-4</c:v>
                </c:pt>
                <c:pt idx="1">
                  <c:v>1.48734758837859E-3</c:v>
                </c:pt>
                <c:pt idx="2">
                  <c:v>6.0417476268569701E-3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9.8959420284262505E-3</c:v>
                </c:pt>
                <c:pt idx="1">
                  <c:v>2.8940610880327799E-2</c:v>
                </c:pt>
                <c:pt idx="2">
                  <c:v>0.11962367296488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8.5405851361455409E-3</c:v>
                </c:pt>
                <c:pt idx="1">
                  <c:v>2.4850733686807701E-2</c:v>
                </c:pt>
                <c:pt idx="2">
                  <c:v>0.105014807062557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4.7631655985723202E-6</c:v>
                </c:pt>
                <c:pt idx="1">
                  <c:v>4.7794589721137696E-6</c:v>
                </c:pt>
                <c:pt idx="2">
                  <c:v>4.9560125048404804E-6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4.3302442612306199E-7</c:v>
                </c:pt>
                <c:pt idx="1">
                  <c:v>4.44527603809894E-7</c:v>
                </c:pt>
                <c:pt idx="2">
                  <c:v>4.4314399574897398E-7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2.3253179733050299E-4</c:v>
                </c:pt>
                <c:pt idx="1">
                  <c:v>6.7461194967367898E-4</c:v>
                </c:pt>
                <c:pt idx="2">
                  <c:v>2.7586430724320398E-3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  <c:pt idx="0">
                  <c:v>3.0852307398091603E-5</c:v>
                </c:pt>
                <c:pt idx="1">
                  <c:v>4.6683345686008898E-5</c:v>
                </c:pt>
                <c:pt idx="2">
                  <c:v>1.1945093771283899E-4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3.9132124358880098E-3</c:v>
                </c:pt>
                <c:pt idx="1">
                  <c:v>1.14969629382275E-2</c:v>
                </c:pt>
                <c:pt idx="2">
                  <c:v>4.5561670265537001E-2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3.8770549478511201E-3</c:v>
                </c:pt>
                <c:pt idx="1">
                  <c:v>1.1269073286984401E-2</c:v>
                </c:pt>
                <c:pt idx="2">
                  <c:v>5.0817309747018001E-2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1.90507650452682E-3</c:v>
                </c:pt>
                <c:pt idx="1">
                  <c:v>5.6220878021742597E-3</c:v>
                </c:pt>
                <c:pt idx="2">
                  <c:v>2.2526471415787602E-2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9.7426630048387909E-7</c:v>
                </c:pt>
                <c:pt idx="1">
                  <c:v>8.8920515641167597E-7</c:v>
                </c:pt>
                <c:pt idx="2">
                  <c:v>9.3152368343747805E-7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38928</c:v>
                </c:pt>
                <c:pt idx="1">
                  <c:v>112708</c:v>
                </c:pt>
                <c:pt idx="2">
                  <c:v>463788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  <c:pt idx="0">
                  <c:v>38928</c:v>
                </c:pt>
                <c:pt idx="1">
                  <c:v>112708</c:v>
                </c:pt>
                <c:pt idx="2">
                  <c:v>463788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296032</c:v>
                </c:pt>
                <c:pt idx="1">
                  <c:v>864960</c:v>
                </c:pt>
                <c:pt idx="2">
                  <c:v>3543520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296032</c:v>
                </c:pt>
                <c:pt idx="1">
                  <c:v>864960</c:v>
                </c:pt>
                <c:pt idx="2">
                  <c:v>864960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39852</c:v>
                </c:pt>
                <c:pt idx="1">
                  <c:v>115124</c:v>
                </c:pt>
                <c:pt idx="2">
                  <c:v>473276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163900</c:v>
                </c:pt>
                <c:pt idx="1">
                  <c:v>786492</c:v>
                </c:pt>
                <c:pt idx="2">
                  <c:v>3145788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Занимаемая</a:t>
                </a:r>
                <a:r>
                  <a:rPr lang="ru-RU" baseline="0" dirty="0"/>
                  <a:t> память в байтах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3.13928534231782E-6</c:v>
                </c:pt>
                <c:pt idx="1">
                  <c:v>3.1492774503300699E-6</c:v>
                </c:pt>
                <c:pt idx="2">
                  <c:v>3.2557856392288699E-6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  <c:pt idx="0">
                  <c:v>2.3274885075966699E-4</c:v>
                </c:pt>
                <c:pt idx="1">
                  <c:v>6.7327813752880304E-4</c:v>
                </c:pt>
                <c:pt idx="2">
                  <c:v>2.8933239934804699E-3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1.9275937746852201E-3</c:v>
                </c:pt>
                <c:pt idx="1">
                  <c:v>6.1857037133214304E-3</c:v>
                </c:pt>
                <c:pt idx="2">
                  <c:v>2.1401660484444501E-2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1.78913474276238E-3</c:v>
                </c:pt>
                <c:pt idx="1">
                  <c:v>5.2370240059421104E-3</c:v>
                </c:pt>
                <c:pt idx="2">
                  <c:v>2.1176364120739699E-2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1.2556754786341099E-5</c:v>
                </c:pt>
                <c:pt idx="1">
                  <c:v>1.33751146977714E-5</c:v>
                </c:pt>
                <c:pt idx="2">
                  <c:v>1.3737502623213601E-5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5.4111301338411004E-7</c:v>
                </c:pt>
                <c:pt idx="1">
                  <c:v>5.1865523010547405E-7</c:v>
                </c:pt>
                <c:pt idx="2">
                  <c:v>5.5167520751897995E-7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2.8146587697999E-6</c:v>
                </c:pt>
                <c:pt idx="1">
                  <c:v>2.8528992529053E-6</c:v>
                </c:pt>
                <c:pt idx="2">
                  <c:v>2.88496277114524E-6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  <c:pt idx="0">
                  <c:v>2.9228504458423202E-6</c:v>
                </c:pt>
                <c:pt idx="1">
                  <c:v>2.9270092381665402E-6</c:v>
                </c:pt>
                <c:pt idx="2">
                  <c:v>3.0025432743584501E-6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4.6554635942413896E-6</c:v>
                </c:pt>
                <c:pt idx="1">
                  <c:v>4.6311948990054397E-6</c:v>
                </c:pt>
                <c:pt idx="2">
                  <c:v>4.6846715570836397E-6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4.7631913707676603E-6</c:v>
                </c:pt>
                <c:pt idx="1">
                  <c:v>4.6683028147390804E-6</c:v>
                </c:pt>
                <c:pt idx="2">
                  <c:v>4.7118538802981396E-6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2.9227989014516298E-6</c:v>
                </c:pt>
                <c:pt idx="1">
                  <c:v>2.7415931467387199E-6</c:v>
                </c:pt>
                <c:pt idx="2">
                  <c:v>2.9211276410885201E-6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2.16434896475507E-7</c:v>
                </c:pt>
                <c:pt idx="1">
                  <c:v>2.5927028169113302E-7</c:v>
                </c:pt>
                <c:pt idx="2">
                  <c:v>2.6225290131815399E-7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5.3043559285424498E-6</c:v>
                </c:pt>
                <c:pt idx="1">
                  <c:v>5.7337908151214597E-6</c:v>
                </c:pt>
                <c:pt idx="2">
                  <c:v>2.7063433872198499E-5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  <c:pt idx="0">
                  <c:v>6.1706109583513103E-6</c:v>
                </c:pt>
                <c:pt idx="1">
                  <c:v>3.138151249972E-5</c:v>
                </c:pt>
                <c:pt idx="2">
                  <c:v>5.3268224545922902E-6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4.7618769888052599E-6</c:v>
                </c:pt>
                <c:pt idx="1">
                  <c:v>4.66819696853304E-6</c:v>
                </c:pt>
                <c:pt idx="2">
                  <c:v>4.8113013517400598E-6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5.7373288102748302E-6</c:v>
                </c:pt>
                <c:pt idx="1">
                  <c:v>4.7423245948286197E-6</c:v>
                </c:pt>
                <c:pt idx="2">
                  <c:v>4.7299007898572596E-6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1.1907707818867999E-5</c:v>
                </c:pt>
                <c:pt idx="1">
                  <c:v>1.1819016699697401E-5</c:v>
                </c:pt>
                <c:pt idx="2">
                  <c:v>1.26161289822249E-5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6.4953663918459401E-7</c:v>
                </c:pt>
                <c:pt idx="1">
                  <c:v>6.6698986735116304E-7</c:v>
                </c:pt>
                <c:pt idx="2">
                  <c:v>6.8733061001027E-7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5.9538925677270504E-6</c:v>
                </c:pt>
                <c:pt idx="1">
                  <c:v>5.7798467474516502E-6</c:v>
                </c:pt>
                <c:pt idx="2">
                  <c:v>6.3397230163042298E-6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  <c:pt idx="0">
                  <c:v>6.4951086698925202E-6</c:v>
                </c:pt>
                <c:pt idx="1">
                  <c:v>6.1826145949735899E-6</c:v>
                </c:pt>
                <c:pt idx="2">
                  <c:v>5.9508510856061702E-6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5.4126764655615696E-6</c:v>
                </c:pt>
                <c:pt idx="1">
                  <c:v>5.2980348175647197E-6</c:v>
                </c:pt>
                <c:pt idx="2">
                  <c:v>5.4081864145349202E-6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5.5208423694086396E-6</c:v>
                </c:pt>
                <c:pt idx="1">
                  <c:v>5.29802599704755E-6</c:v>
                </c:pt>
                <c:pt idx="2">
                  <c:v>5.3901115152568498E-6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1.2449155870791599E-5</c:v>
                </c:pt>
                <c:pt idx="1">
                  <c:v>1.24118171971328E-5</c:v>
                </c:pt>
                <c:pt idx="2">
                  <c:v>1.24804262125169E-5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4.3305019831840297E-7</c:v>
                </c:pt>
                <c:pt idx="1">
                  <c:v>4.4460698846442302E-7</c:v>
                </c:pt>
                <c:pt idx="2">
                  <c:v>4.5218682802627201E-7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4.7635006371117599E-6</c:v>
                </c:pt>
                <c:pt idx="1">
                  <c:v>4.7422628512084297E-6</c:v>
                </c:pt>
                <c:pt idx="2">
                  <c:v>4.7389263976921204E-6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  <c:pt idx="0">
                  <c:v>4.7275084777079798E-4</c:v>
                </c:pt>
                <c:pt idx="1">
                  <c:v>1.43492131863E-3</c:v>
                </c:pt>
                <c:pt idx="2">
                  <c:v>6.0612461241490697E-3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1.26657711726345E-5</c:v>
                </c:pt>
                <c:pt idx="1">
                  <c:v>9.7441752663463108E-6</c:v>
                </c:pt>
                <c:pt idx="2">
                  <c:v>9.9663358297273498E-6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9.9595875730257795E-6</c:v>
                </c:pt>
                <c:pt idx="1">
                  <c:v>9.7811596948395699E-6</c:v>
                </c:pt>
                <c:pt idx="2">
                  <c:v>9.9482221754538008E-6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5.3041497509797198E-6</c:v>
                </c:pt>
                <c:pt idx="1">
                  <c:v>5.2610768506229699E-6</c:v>
                </c:pt>
                <c:pt idx="2">
                  <c:v>5.3177774692596796E-6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5.41087241188769E-7</c:v>
                </c:pt>
                <c:pt idx="1">
                  <c:v>4.4460698846442302E-7</c:v>
                </c:pt>
                <c:pt idx="2">
                  <c:v>4.6123611946948201E-7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3.4112335475583E-6</c:v>
                </c:pt>
                <c:pt idx="1">
                  <c:v>3.4156565797371701E-6</c:v>
                </c:pt>
                <c:pt idx="2">
                  <c:v>2.9067965599178201E-6</c:v>
                </c:pt>
                <c:pt idx="3">
                  <c:v>2.9058193714355899E-6</c:v>
                </c:pt>
                <c:pt idx="4">
                  <c:v>2.8535143559232798E-6</c:v>
                </c:pt>
                <c:pt idx="5">
                  <c:v>2.8726044120616502E-6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Лист1!$C$2:$C$7</c:f>
              <c:numCache>
                <c:formatCode>0,00E+00</c:formatCode>
                <c:ptCount val="6"/>
                <c:pt idx="0">
                  <c:v>3.37816782093553E-6</c:v>
                </c:pt>
                <c:pt idx="1">
                  <c:v>3.39888406471284E-6</c:v>
                </c:pt>
                <c:pt idx="2">
                  <c:v>2.8951256585988698E-6</c:v>
                </c:pt>
                <c:pt idx="3">
                  <c:v>2.90035812019912E-6</c:v>
                </c:pt>
                <c:pt idx="4">
                  <c:v>2.9876734206610998E-6</c:v>
                </c:pt>
                <c:pt idx="5">
                  <c:v>2.87131372886021E-6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Лист1!$D$2:$D$7</c:f>
              <c:numCache>
                <c:formatCode>0,00E+00</c:formatCode>
                <c:ptCount val="6"/>
                <c:pt idx="0">
                  <c:v>4.7308781922488497E-5</c:v>
                </c:pt>
                <c:pt idx="1">
                  <c:v>4.5872284197685402E-5</c:v>
                </c:pt>
                <c:pt idx="2">
                  <c:v>9.3802638539106594E-5</c:v>
                </c:pt>
                <c:pt idx="3">
                  <c:v>9.2821736204046996E-5</c:v>
                </c:pt>
                <c:pt idx="4">
                  <c:v>3.7764276456976002E-4</c:v>
                </c:pt>
                <c:pt idx="5">
                  <c:v>4.2211233285712201E-4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Лист1!$E$2:$E$7</c:f>
              <c:numCache>
                <c:formatCode>0,00E+00</c:formatCode>
                <c:ptCount val="6"/>
                <c:pt idx="0">
                  <c:v>4.39003833164177E-5</c:v>
                </c:pt>
                <c:pt idx="1">
                  <c:v>4.2474488920655799E-5</c:v>
                </c:pt>
                <c:pt idx="2">
                  <c:v>8.3380099586142397E-5</c:v>
                </c:pt>
                <c:pt idx="3">
                  <c:v>8.3380099586142397E-5</c:v>
                </c:pt>
                <c:pt idx="4">
                  <c:v>3.3672490319679198E-4</c:v>
                </c:pt>
                <c:pt idx="5">
                  <c:v>3.3672490319679198E-4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Лист1!$F$2:$F$7</c:f>
              <c:numCache>
                <c:formatCode>0,00E+00</c:formatCode>
                <c:ptCount val="6"/>
                <c:pt idx="1">
                  <c:v>1.70322686573131E-6</c:v>
                </c:pt>
                <c:pt idx="4">
                  <c:v>2.7200003664658102E-6</c:v>
                </c:pt>
                <c:pt idx="5">
                  <c:v>2.75186437588511E-6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Лист1!$G$2:$G$7</c:f>
              <c:numCache>
                <c:formatCode>0,00E+00</c:formatCode>
                <c:ptCount val="6"/>
                <c:pt idx="0">
                  <c:v>1.6889808216864E-6</c:v>
                </c:pt>
                <c:pt idx="2">
                  <c:v>5.7915412124230004E-7</c:v>
                </c:pt>
                <c:pt idx="3">
                  <c:v>5.7497150578624804E-7</c:v>
                </c:pt>
                <c:pt idx="4">
                  <c:v>6.7911907642246101E-7</c:v>
                </c:pt>
                <c:pt idx="5">
                  <c:v>6.5561412458753001E-7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1.8403357704862699E-5</c:v>
                </c:pt>
                <c:pt idx="1">
                  <c:v>4.71131518466623E-5</c:v>
                </c:pt>
                <c:pt idx="2">
                  <c:v>1.8401505925905401E-4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1.46143295457976E-5</c:v>
                </c:pt>
                <c:pt idx="1">
                  <c:v>1.0892703627552101E-5</c:v>
                </c:pt>
                <c:pt idx="2">
                  <c:v>1.10334589362182E-5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1.08250694369744E-5</c:v>
                </c:pt>
                <c:pt idx="1">
                  <c:v>1.06704001333199E-5</c:v>
                </c:pt>
                <c:pt idx="2">
                  <c:v>1.0906863590446601E-5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1.8186716630824501E-5</c:v>
                </c:pt>
                <c:pt idx="1">
                  <c:v>1.9154979086257402E-5</c:v>
                </c:pt>
                <c:pt idx="2">
                  <c:v>1.9760778183139699E-5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8.6604885224612503E-7</c:v>
                </c:pt>
                <c:pt idx="1">
                  <c:v>9.2627779007663598E-7</c:v>
                </c:pt>
                <c:pt idx="2">
                  <c:v>9.49609347992074E-7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38928</c:v>
                </c:pt>
                <c:pt idx="1">
                  <c:v>112708</c:v>
                </c:pt>
                <c:pt idx="2">
                  <c:v>463788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  <c:pt idx="0">
                  <c:v>38928</c:v>
                </c:pt>
                <c:pt idx="1">
                  <c:v>112708</c:v>
                </c:pt>
                <c:pt idx="2">
                  <c:v>463788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296064</c:v>
                </c:pt>
                <c:pt idx="1">
                  <c:v>864992</c:v>
                </c:pt>
                <c:pt idx="2">
                  <c:v>3543552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296064</c:v>
                </c:pt>
                <c:pt idx="1">
                  <c:v>864992</c:v>
                </c:pt>
                <c:pt idx="2">
                  <c:v>3543552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109148</c:v>
                </c:pt>
                <c:pt idx="1">
                  <c:v>245996</c:v>
                </c:pt>
                <c:pt idx="2">
                  <c:v>714212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163900</c:v>
                </c:pt>
                <c:pt idx="1">
                  <c:v>786492</c:v>
                </c:pt>
                <c:pt idx="2">
                  <c:v>3145788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Занимаемая</a:t>
                </a:r>
                <a:r>
                  <a:rPr lang="ru-RU" baseline="0" dirty="0"/>
                  <a:t> память в байтах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1.21580589244126E-4</c:v>
                </c:pt>
                <c:pt idx="1">
                  <c:v>1.3080524130594401E-4</c:v>
                </c:pt>
                <c:pt idx="2">
                  <c:v>1.36060418929267E-4</c:v>
                </c:pt>
                <c:pt idx="3">
                  <c:v>1.2820292588401901E-4</c:v>
                </c:pt>
                <c:pt idx="4">
                  <c:v>6.3953392253319596E-3</c:v>
                </c:pt>
                <c:pt idx="5">
                  <c:v>7.14322917836496E-3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Лист1!$C$2:$C$7</c:f>
              <c:numCache>
                <c:formatCode>0,00E+00</c:formatCode>
                <c:ptCount val="6"/>
                <c:pt idx="0">
                  <c:v>1.8564433925745302E-5</c:v>
                </c:pt>
                <c:pt idx="1">
                  <c:v>1.8703142974744E-5</c:v>
                </c:pt>
                <c:pt idx="2">
                  <c:v>1.8528735302822099E-5</c:v>
                </c:pt>
                <c:pt idx="3">
                  <c:v>1.8563545313156201E-5</c:v>
                </c:pt>
                <c:pt idx="4">
                  <c:v>2.8139695818797799E-5</c:v>
                </c:pt>
                <c:pt idx="5">
                  <c:v>2.81150379790943E-5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Лист1!$D$2:$D$7</c:f>
              <c:numCache>
                <c:formatCode>0,00E+00</c:formatCode>
                <c:ptCount val="6"/>
                <c:pt idx="0">
                  <c:v>1.6891019510044999E-5</c:v>
                </c:pt>
                <c:pt idx="1">
                  <c:v>1.52912712283817E-5</c:v>
                </c:pt>
                <c:pt idx="2">
                  <c:v>1.44807967087942E-5</c:v>
                </c:pt>
                <c:pt idx="3">
                  <c:v>1.4502578366571E-5</c:v>
                </c:pt>
                <c:pt idx="4">
                  <c:v>2.6780306486594101E-5</c:v>
                </c:pt>
                <c:pt idx="5">
                  <c:v>2.84758377884291E-5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Лист1!$E$2:$E$7</c:f>
              <c:numCache>
                <c:formatCode>0,00E+00</c:formatCode>
                <c:ptCount val="6"/>
                <c:pt idx="0">
                  <c:v>1.52013428390844E-5</c:v>
                </c:pt>
                <c:pt idx="1">
                  <c:v>1.5291063840251499E-5</c:v>
                </c:pt>
                <c:pt idx="2">
                  <c:v>1.50546940652486E-5</c:v>
                </c:pt>
                <c:pt idx="3">
                  <c:v>1.3915215042744099E-5</c:v>
                </c:pt>
                <c:pt idx="4">
                  <c:v>2.75959450639892E-5</c:v>
                </c:pt>
                <c:pt idx="5">
                  <c:v>2.9193720531570901E-5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Лист1!$F$2:$F$7</c:f>
              <c:numCache>
                <c:formatCode>0,00E+00</c:formatCode>
                <c:ptCount val="6"/>
                <c:pt idx="0">
                  <c:v>1.5176730392533499E-5</c:v>
                </c:pt>
                <c:pt idx="1">
                  <c:v>1.5283105320757801E-5</c:v>
                </c:pt>
                <c:pt idx="2">
                  <c:v>1.5631365579927201E-5</c:v>
                </c:pt>
                <c:pt idx="3">
                  <c:v>1.5656415949527701E-5</c:v>
                </c:pt>
                <c:pt idx="4">
                  <c:v>1.7535110384691199E-5</c:v>
                </c:pt>
                <c:pt idx="5">
                  <c:v>1.7524854520866698E-5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Лист1!$G$2:$G$7</c:f>
              <c:numCache>
                <c:formatCode>0,00E+00</c:formatCode>
                <c:ptCount val="6"/>
                <c:pt idx="0">
                  <c:v>1.0269765221947601E-3</c:v>
                </c:pt>
                <c:pt idx="1">
                  <c:v>1.02621943610795E-3</c:v>
                </c:pt>
                <c:pt idx="2">
                  <c:v>3.0486028347978E-3</c:v>
                </c:pt>
                <c:pt idx="3">
                  <c:v>3.0400926860744701E-3</c:v>
                </c:pt>
                <c:pt idx="4">
                  <c:v>1.4562854298492E-2</c:v>
                </c:pt>
                <c:pt idx="5">
                  <c:v>1.5677080777744001E-2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1.2499184856387899E-4</c:v>
                </c:pt>
                <c:pt idx="1">
                  <c:v>1.3252179285903599E-4</c:v>
                </c:pt>
                <c:pt idx="2">
                  <c:v>1.3838800835854999E-4</c:v>
                </c:pt>
                <c:pt idx="3">
                  <c:v>1.3052824168804299E-4</c:v>
                </c:pt>
                <c:pt idx="4">
                  <c:v>6.4651985965778298E-3</c:v>
                </c:pt>
                <c:pt idx="5">
                  <c:v>7.2249886942110202E-3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Лист1!$C$2:$C$7</c:f>
              <c:numCache>
                <c:formatCode>0,00E+00</c:formatCode>
                <c:ptCount val="6"/>
                <c:pt idx="0">
                  <c:v>1.85951286103967E-5</c:v>
                </c:pt>
                <c:pt idx="1">
                  <c:v>1.86738753248793E-5</c:v>
                </c:pt>
                <c:pt idx="2">
                  <c:v>1.9107986607951199E-5</c:v>
                </c:pt>
                <c:pt idx="3">
                  <c:v>1.9143933813685899E-5</c:v>
                </c:pt>
                <c:pt idx="4">
                  <c:v>2.8956564395039498E-5</c:v>
                </c:pt>
                <c:pt idx="5">
                  <c:v>2.8954414721867001E-5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Лист1!$D$2:$D$7</c:f>
              <c:numCache>
                <c:formatCode>0,00E+00</c:formatCode>
                <c:ptCount val="6"/>
                <c:pt idx="0">
                  <c:v>1.5201600561037801E-5</c:v>
                </c:pt>
                <c:pt idx="1">
                  <c:v>1.5290467599377398E-5</c:v>
                </c:pt>
                <c:pt idx="2">
                  <c:v>1.50495963286392E-5</c:v>
                </c:pt>
                <c:pt idx="3">
                  <c:v>1.50775144671629E-5</c:v>
                </c:pt>
                <c:pt idx="4">
                  <c:v>2.7597569160273901E-5</c:v>
                </c:pt>
                <c:pt idx="5">
                  <c:v>2.9434101606346498E-5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Лист1!$E$2:$E$7</c:f>
              <c:numCache>
                <c:formatCode>0,00E+00</c:formatCode>
                <c:ptCount val="6"/>
                <c:pt idx="0">
                  <c:v>1.6910116706792799E-5</c:v>
                </c:pt>
                <c:pt idx="1">
                  <c:v>1.53059180150722E-5</c:v>
                </c:pt>
                <c:pt idx="2">
                  <c:v>1.5054853093427001E-5</c:v>
                </c:pt>
                <c:pt idx="3">
                  <c:v>1.50827455846357E-5</c:v>
                </c:pt>
                <c:pt idx="4">
                  <c:v>2.8413157956939999E-5</c:v>
                </c:pt>
                <c:pt idx="5">
                  <c:v>3.0032317752806099E-5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Лист1!$F$2:$F$7</c:f>
              <c:numCache>
                <c:formatCode>0,00E+00</c:formatCode>
                <c:ptCount val="6"/>
                <c:pt idx="0">
                  <c:v>1.52168061562891E-5</c:v>
                </c:pt>
                <c:pt idx="1">
                  <c:v>1.73265005669361E-5</c:v>
                </c:pt>
                <c:pt idx="2">
                  <c:v>1.6212816774858299E-5</c:v>
                </c:pt>
                <c:pt idx="3">
                  <c:v>1.56457943912072E-5</c:v>
                </c:pt>
                <c:pt idx="4">
                  <c:v>1.7808217835138999E-5</c:v>
                </c:pt>
                <c:pt idx="5">
                  <c:v>1.7808217835138999E-5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Лист1!$G$2:$G$7</c:f>
              <c:numCache>
                <c:formatCode>0,00E+00</c:formatCode>
                <c:ptCount val="6"/>
                <c:pt idx="4">
                  <c:v>4.08E-7</c:v>
                </c:pt>
                <c:pt idx="5">
                  <c:v>3.5900000000000003E-7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5.0824315544592703E-6</c:v>
                </c:pt>
                <c:pt idx="1">
                  <c:v>5.0971336153210199E-6</c:v>
                </c:pt>
                <c:pt idx="2">
                  <c:v>5.2112915637291103E-6</c:v>
                </c:pt>
                <c:pt idx="3">
                  <c:v>4.6357260212049902E-6</c:v>
                </c:pt>
                <c:pt idx="4">
                  <c:v>4.7590916244611002E-6</c:v>
                </c:pt>
                <c:pt idx="5">
                  <c:v>4.7858113226583396E-6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Лист1!$C$2:$C$7</c:f>
              <c:numCache>
                <c:formatCode>0,00E+00</c:formatCode>
                <c:ptCount val="6"/>
                <c:pt idx="0">
                  <c:v>6.3174181455612796E-4</c:v>
                </c:pt>
                <c:pt idx="1">
                  <c:v>6.2693079178704201E-4</c:v>
                </c:pt>
                <c:pt idx="2">
                  <c:v>2.08045861511298E-3</c:v>
                </c:pt>
                <c:pt idx="3">
                  <c:v>2.0564645041971901E-3</c:v>
                </c:pt>
                <c:pt idx="4">
                  <c:v>1.57511661651006E-2</c:v>
                </c:pt>
                <c:pt idx="5">
                  <c:v>1.8203623766796798E-2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Лист1!$D$2:$D$7</c:f>
              <c:numCache>
                <c:formatCode>0,00E+00</c:formatCode>
                <c:ptCount val="6"/>
                <c:pt idx="0">
                  <c:v>1.68906071549195E-5</c:v>
                </c:pt>
                <c:pt idx="1">
                  <c:v>1.5261433261159099E-5</c:v>
                </c:pt>
                <c:pt idx="2">
                  <c:v>1.6791829537719802E-5</c:v>
                </c:pt>
                <c:pt idx="3">
                  <c:v>1.6823034807663399E-5</c:v>
                </c:pt>
                <c:pt idx="4">
                  <c:v>2.1205074329053401E-5</c:v>
                </c:pt>
                <c:pt idx="5">
                  <c:v>1.93828194602108E-5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Лист1!$E$2:$E$7</c:f>
              <c:numCache>
                <c:formatCode>0,00E+00</c:formatCode>
                <c:ptCount val="6"/>
                <c:pt idx="0">
                  <c:v>1.8596494536749801E-5</c:v>
                </c:pt>
                <c:pt idx="1">
                  <c:v>1.8666383428678301E-5</c:v>
                </c:pt>
                <c:pt idx="2">
                  <c:v>1.9107765735481101E-5</c:v>
                </c:pt>
                <c:pt idx="3">
                  <c:v>2.0303852238781101E-5</c:v>
                </c:pt>
                <c:pt idx="4">
                  <c:v>2.5557913720682899E-5</c:v>
                </c:pt>
                <c:pt idx="5">
                  <c:v>2.38069619987057E-5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Лист1!$F$2:$F$7</c:f>
              <c:numCache>
                <c:formatCode>0,00E+00</c:formatCode>
                <c:ptCount val="6"/>
                <c:pt idx="0">
                  <c:v>1.35108672300682E-5</c:v>
                </c:pt>
                <c:pt idx="1">
                  <c:v>1.44457498218386E-5</c:v>
                </c:pt>
                <c:pt idx="2">
                  <c:v>1.50496139984368E-5</c:v>
                </c:pt>
                <c:pt idx="3">
                  <c:v>1.50828429489203E-5</c:v>
                </c:pt>
                <c:pt idx="4">
                  <c:v>1.5813072589892599E-5</c:v>
                </c:pt>
                <c:pt idx="5">
                  <c:v>1.56581049032124E-5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Лист1!$G$2:$G$7</c:f>
              <c:numCache>
                <c:formatCode>0,00E+00</c:formatCode>
                <c:ptCount val="6"/>
                <c:pt idx="0">
                  <c:v>6.4871192893367499E-7</c:v>
                </c:pt>
                <c:pt idx="1">
                  <c:v>5.4429014752815105E-7</c:v>
                </c:pt>
                <c:pt idx="2">
                  <c:v>5.7902159776025302E-7</c:v>
                </c:pt>
                <c:pt idx="3">
                  <c:v>5.7980431482209103E-7</c:v>
                </c:pt>
                <c:pt idx="4">
                  <c:v>7.2211925531979899E-7</c:v>
                </c:pt>
                <c:pt idx="5">
                  <c:v>5.9823987896540503E-7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1.85822425127261E-5</c:v>
                </c:pt>
                <c:pt idx="1">
                  <c:v>1.8704231762427201E-5</c:v>
                </c:pt>
                <c:pt idx="2">
                  <c:v>4.6322284419444798E-5</c:v>
                </c:pt>
                <c:pt idx="3">
                  <c:v>4.6413581025044501E-5</c:v>
                </c:pt>
                <c:pt idx="4">
                  <c:v>1.88140623555695E-4</c:v>
                </c:pt>
                <c:pt idx="5">
                  <c:v>1.88140623555695E-4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Лист1!$C$2:$C$7</c:f>
              <c:numCache>
                <c:formatCode>0,00E+00</c:formatCode>
                <c:ptCount val="6"/>
                <c:pt idx="0">
                  <c:v>1.68328516651599E-6</c:v>
                </c:pt>
                <c:pt idx="1">
                  <c:v>3.3979767416435199E-6</c:v>
                </c:pt>
                <c:pt idx="2">
                  <c:v>1.1584496008654499E-6</c:v>
                </c:pt>
                <c:pt idx="3">
                  <c:v>1.1027284145779999E-5</c:v>
                </c:pt>
                <c:pt idx="4">
                  <c:v>9.5160219356034505E-7</c:v>
                </c:pt>
                <c:pt idx="5">
                  <c:v>1.1954117951686499E-6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Лист1!$D$2:$D$7</c:f>
              <c:numCache>
                <c:formatCode>0,00E+00</c:formatCode>
                <c:ptCount val="6"/>
                <c:pt idx="0">
                  <c:v>1.6733370514762099E-6</c:v>
                </c:pt>
                <c:pt idx="1">
                  <c:v>1.6733370514762099E-6</c:v>
                </c:pt>
                <c:pt idx="2">
                  <c:v>5.8118614796702298E-7</c:v>
                </c:pt>
                <c:pt idx="4">
                  <c:v>1.3592213222432799E-7</c:v>
                </c:pt>
                <c:pt idx="5">
                  <c:v>1.2067248981379901E-7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Лист1!$E$2:$E$7</c:f>
              <c:numCache>
                <c:formatCode>0,00E+00</c:formatCode>
                <c:ptCount val="6"/>
                <c:pt idx="0">
                  <c:v>1.68547580311999E-6</c:v>
                </c:pt>
                <c:pt idx="1">
                  <c:v>1.7176921878079299E-6</c:v>
                </c:pt>
                <c:pt idx="2">
                  <c:v>5.7896858836743396E-7</c:v>
                </c:pt>
                <c:pt idx="4">
                  <c:v>1.3575204806680599E-7</c:v>
                </c:pt>
                <c:pt idx="5">
                  <c:v>1.2066883865905601E-7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Лист1!$F$2:$F$7</c:f>
              <c:numCache>
                <c:formatCode>0,00E+00</c:formatCode>
                <c:ptCount val="6"/>
                <c:pt idx="0">
                  <c:v>2.03033097176123E-5</c:v>
                </c:pt>
                <c:pt idx="1">
                  <c:v>1.86866815419148E-5</c:v>
                </c:pt>
                <c:pt idx="2">
                  <c:v>1.9107995442850001E-5</c:v>
                </c:pt>
                <c:pt idx="3">
                  <c:v>1.9149757968165001E-5</c:v>
                </c:pt>
                <c:pt idx="4">
                  <c:v>2.1981330127194101E-5</c:v>
                </c:pt>
                <c:pt idx="5">
                  <c:v>2.20138068816166E-5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Лист1!$G$2:$G$7</c:f>
              <c:numCache>
                <c:formatCode>0,00E+00</c:formatCode>
                <c:ptCount val="6"/>
                <c:pt idx="0">
                  <c:v>9.7398280633512499E-7</c:v>
                </c:pt>
                <c:pt idx="1">
                  <c:v>6.7872950288540898E-7</c:v>
                </c:pt>
                <c:pt idx="2">
                  <c:v>5.7902159776025302E-7</c:v>
                </c:pt>
                <c:pt idx="3">
                  <c:v>5.8033539273811799E-7</c:v>
                </c:pt>
                <c:pt idx="4">
                  <c:v>6.5257557686386596E-7</c:v>
                </c:pt>
                <c:pt idx="5">
                  <c:v>7.1786813852287702E-7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38928</c:v>
                </c:pt>
                <c:pt idx="1">
                  <c:v>38928</c:v>
                </c:pt>
                <c:pt idx="2">
                  <c:v>112708</c:v>
                </c:pt>
                <c:pt idx="3">
                  <c:v>112708</c:v>
                </c:pt>
                <c:pt idx="4">
                  <c:v>463788</c:v>
                </c:pt>
                <c:pt idx="5">
                  <c:v>587028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Лист1!$C$2:$C$7</c:f>
              <c:numCache>
                <c:formatCode>0,00E+00</c:formatCode>
                <c:ptCount val="6"/>
                <c:pt idx="0">
                  <c:v>38928</c:v>
                </c:pt>
                <c:pt idx="1">
                  <c:v>38928</c:v>
                </c:pt>
                <c:pt idx="2">
                  <c:v>112708</c:v>
                </c:pt>
                <c:pt idx="3">
                  <c:v>112708</c:v>
                </c:pt>
                <c:pt idx="4">
                  <c:v>463788</c:v>
                </c:pt>
                <c:pt idx="5">
                  <c:v>587028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Лист1!$D$2:$D$7</c:f>
              <c:numCache>
                <c:formatCode>0,00E+00</c:formatCode>
                <c:ptCount val="6"/>
                <c:pt idx="0">
                  <c:v>296032</c:v>
                </c:pt>
                <c:pt idx="1">
                  <c:v>294304</c:v>
                </c:pt>
                <c:pt idx="2">
                  <c:v>863552</c:v>
                </c:pt>
                <c:pt idx="3">
                  <c:v>861952</c:v>
                </c:pt>
                <c:pt idx="4">
                  <c:v>3678240</c:v>
                </c:pt>
                <c:pt idx="5">
                  <c:v>4179168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Лист1!$E$2:$E$7</c:f>
              <c:numCache>
                <c:formatCode>0,00E+00</c:formatCode>
                <c:ptCount val="6"/>
                <c:pt idx="0">
                  <c:v>296032</c:v>
                </c:pt>
                <c:pt idx="1">
                  <c:v>294304</c:v>
                </c:pt>
                <c:pt idx="2">
                  <c:v>863552</c:v>
                </c:pt>
                <c:pt idx="3">
                  <c:v>861952</c:v>
                </c:pt>
                <c:pt idx="4">
                  <c:v>3678240</c:v>
                </c:pt>
                <c:pt idx="5">
                  <c:v>4179168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Лист1!$F$2:$F$7</c:f>
              <c:numCache>
                <c:formatCode>0,00E+00</c:formatCode>
                <c:ptCount val="6"/>
                <c:pt idx="0">
                  <c:v>70156</c:v>
                </c:pt>
                <c:pt idx="1">
                  <c:v>69644</c:v>
                </c:pt>
                <c:pt idx="2">
                  <c:v>145668</c:v>
                </c:pt>
                <c:pt idx="3">
                  <c:v>146896</c:v>
                </c:pt>
                <c:pt idx="4">
                  <c:v>2405576</c:v>
                </c:pt>
                <c:pt idx="5">
                  <c:v>2579720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Основной</c:formatCode>
                <c:ptCount val="6"/>
                <c:pt idx="0">
                  <c:v>9251</c:v>
                </c:pt>
                <c:pt idx="1">
                  <c:v>9197</c:v>
                </c:pt>
                <c:pt idx="2">
                  <c:v>27030</c:v>
                </c:pt>
                <c:pt idx="3">
                  <c:v>26936</c:v>
                </c:pt>
                <c:pt idx="4">
                  <c:v>110735</c:v>
                </c:pt>
                <c:pt idx="5">
                  <c:v>126992</c:v>
                </c:pt>
              </c:numCache>
            </c:numRef>
          </c:cat>
          <c:val>
            <c:numRef>
              <c:f>Лист1!$G$2:$G$7</c:f>
              <c:numCache>
                <c:formatCode>0,00E+00</c:formatCode>
                <c:ptCount val="6"/>
                <c:pt idx="0">
                  <c:v>163900</c:v>
                </c:pt>
                <c:pt idx="1">
                  <c:v>163900</c:v>
                </c:pt>
                <c:pt idx="2">
                  <c:v>786492</c:v>
                </c:pt>
                <c:pt idx="3">
                  <c:v>786492</c:v>
                </c:pt>
                <c:pt idx="4">
                  <c:v>3145788</c:v>
                </c:pt>
                <c:pt idx="5">
                  <c:v>3145788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словаря в байтах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3.1394142032945298E-6</c:v>
                </c:pt>
                <c:pt idx="1">
                  <c:v>3.1863236224435198E-6</c:v>
                </c:pt>
                <c:pt idx="2">
                  <c:v>3.2014425233529198E-6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  <c:pt idx="0">
                  <c:v>2.4075949337659999E-4</c:v>
                </c:pt>
                <c:pt idx="1">
                  <c:v>6.8324470449455303E-4</c:v>
                </c:pt>
                <c:pt idx="2">
                  <c:v>3.0632215595387401E-3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3.5518566449517599E-3</c:v>
                </c:pt>
                <c:pt idx="1">
                  <c:v>1.0864020267152E-2</c:v>
                </c:pt>
                <c:pt idx="2">
                  <c:v>4.29898091781842E-2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3.5257668073029602E-3</c:v>
                </c:pt>
                <c:pt idx="1">
                  <c:v>1.03035424843215E-2</c:v>
                </c:pt>
                <c:pt idx="2">
                  <c:v>4.2009501625798501E-2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1.4505751286825001E-5</c:v>
                </c:pt>
                <c:pt idx="1">
                  <c:v>4.2237487493776797E-6</c:v>
                </c:pt>
                <c:pt idx="2">
                  <c:v>4.2144205950558103E-6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4.33127514904427E-7</c:v>
                </c:pt>
                <c:pt idx="1">
                  <c:v>5.5568376118458499E-7</c:v>
                </c:pt>
                <c:pt idx="2">
                  <c:v>5.3356585935603896E-7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linear_search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Лист1!$B$2:$B$4</c:f>
              <c:numCache>
                <c:formatCode>0,00E+00</c:formatCode>
                <c:ptCount val="3"/>
                <c:pt idx="0">
                  <c:v>3.4640407758124499E-6</c:v>
                </c:pt>
                <c:pt idx="1">
                  <c:v>3.4456556477548398E-6</c:v>
                </c:pt>
                <c:pt idx="2">
                  <c:v>3.6084388736010498E-6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ordered_array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Лист1!$C$2:$C$4</c:f>
              <c:numCache>
                <c:formatCode>0,00E+00</c:formatCode>
                <c:ptCount val="3"/>
                <c:pt idx="0">
                  <c:v>3.5720778186828198E-6</c:v>
                </c:pt>
                <c:pt idx="1">
                  <c:v>3.5197303509474001E-6</c:v>
                </c:pt>
                <c:pt idx="2">
                  <c:v>3.7260495195885199E-6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1E6-BA82-8F7627FDCF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binary_tree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Лист1!$D$2:$D$4</c:f>
              <c:numCache>
                <c:formatCode>0,00E+00</c:formatCode>
                <c:ptCount val="3"/>
                <c:pt idx="0">
                  <c:v>9.8834922024783802E-3</c:v>
                </c:pt>
                <c:pt idx="1">
                  <c:v>3.0043253244138202E-2</c:v>
                </c:pt>
                <c:pt idx="2">
                  <c:v>0.123138153424363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1E6-BA82-8F7627FDCFB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balanced_tree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Лист1!$E$2:$E$4</c:f>
              <c:numCache>
                <c:formatCode>0,00E+00</c:formatCode>
                <c:ptCount val="3"/>
                <c:pt idx="0">
                  <c:v>8.5308423442797196E-3</c:v>
                </c:pt>
                <c:pt idx="1">
                  <c:v>2.48427872740688E-2</c:v>
                </c:pt>
                <c:pt idx="2">
                  <c:v>0.104196327491695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4-41E6-BA82-8F7627FDCFB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hash_table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Лист1!$F$2:$F$4</c:f>
              <c:numCache>
                <c:formatCode>0,00E+00</c:formatCode>
                <c:ptCount val="3"/>
                <c:pt idx="0">
                  <c:v>2.5978888347849599E-6</c:v>
                </c:pt>
                <c:pt idx="1">
                  <c:v>2.55641520927448E-6</c:v>
                </c:pt>
                <c:pt idx="2">
                  <c:v>2.5232322556109001E-6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B4-41E6-BA82-8F7627FDCFB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dict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Основной</c:formatCode>
                <c:ptCount val="3"/>
                <c:pt idx="0">
                  <c:v>9251</c:v>
                </c:pt>
                <c:pt idx="1">
                  <c:v>27030</c:v>
                </c:pt>
                <c:pt idx="2">
                  <c:v>110735</c:v>
                </c:pt>
              </c:numCache>
            </c:numRef>
          </c:cat>
          <c:val>
            <c:numRef>
              <c:f>Лист1!$G$2:$G$4</c:f>
              <c:numCache>
                <c:formatCode>0,00E+00</c:formatCode>
                <c:ptCount val="3"/>
                <c:pt idx="0">
                  <c:v>4.3281824856033302E-7</c:v>
                </c:pt>
                <c:pt idx="1">
                  <c:v>5.1870815320849297E-7</c:v>
                </c:pt>
                <c:pt idx="2">
                  <c:v>4.9741821385519304E-7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B4-41E6-BA82-8F7627FDC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Объем данных в количестве слов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16D62-254C-4CDB-B990-2D4AC6A53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5A4829-1E27-418E-A1E2-BFEDEE0A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098338-560B-4C70-A0EE-715E785F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22.12.2017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FAD4EF-A6ED-4E9A-B2F0-B96CB017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8C893-8F5B-46AA-896B-CF562A79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81A90-2F43-4A4A-A459-E546B531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833582-B5D8-4E64-B0DE-FDDDA5B04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5FA6F-0445-4398-919E-74B7951A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22.12.2017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97CCF-E3FE-45BD-A298-752090DE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59E9F-2B75-4A84-9C5A-A9D70776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6FEADC-2ED2-4798-AEDF-6995FCA9E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989644-1255-4845-A2D2-80936BCCE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3D4481-DD94-4C5C-806F-19926F6C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22.12.2017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FE6F0-96BE-4E4E-A9CF-CC8FBAF8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D6601-B409-4282-A4F6-2F4BFC1E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A4B1-34DF-41F3-98FD-654FD8A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D4558-0C9C-4EC9-B23C-A8CA71D5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83D1AE-493E-4D48-9DF0-2CE9DB90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22.12.2017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353FAB-BF63-412A-ADF3-F9A6AE4C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1808F-AF4A-4292-9B43-C98F2E1F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9EEF2-C89E-4B2C-A273-861A068B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8FDC31-6A98-451F-8531-CBD7981A8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B999E-0715-4D2C-A048-DF27D04A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22.12.2017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C77316-4293-4A53-A06C-1CC4DA37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7A57F-B037-4C97-B903-C2164F75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D3ACA-7209-4248-B610-9D89EBAC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FD7DB-98C5-4DBB-81C0-F5438321E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2CE51-D912-4847-A0FE-60CC1D8B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CFAE92-FB7B-4163-88AA-3101F3A0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22.12.2017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F8A2BA-B9BA-45B7-936F-C78C6A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4AE55-28C8-434E-8B73-8EE2DCF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4BF35-425F-4744-B0DC-80F9F81B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8CADC2-72AA-4E96-BDB6-05E5D326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93F6D9-5F4C-41A8-B4CD-2589389F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185DE8-609F-4B0E-B7C1-A12CC819C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DD7441-BC25-4B82-9DDF-A429FFB3B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8361EC-60B4-4868-A999-028B90FA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22.12.2017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02EBEA-D809-496C-BD01-919E72FE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BA3BC1-C003-4087-B1CE-6B3609AC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22F03-03E1-424E-9B63-62C50ADB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E76A96-E6F9-4ECC-8EA2-6A7A8CCE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22.12.2017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112C2C-4986-46D1-AF27-BB1AA964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460868-21A8-4FE3-9BD7-1D4C91D0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1DAB21-D1CF-4EDF-B21E-E52F4CA2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22.12.2017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1773EA-223A-4FA6-8A2C-335AFBDE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3103FC-6688-45A7-A8C4-29E27E7A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1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E28F8-238F-4CBE-8840-3A044608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2CEC21-CC49-47BD-93C3-7A0B89A6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F4EF8-3864-4814-A4B4-A43944A84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DD908A-DC09-4E38-A792-186FCFEA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22.12.2017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1BACD9-EF18-4360-B176-41D8B6B2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132870-F412-448E-B563-0C0E4180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98294-C83A-4895-A9F8-913D66D9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87E5C6-BDB6-4463-A784-3969BFB91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68720F-893F-43E6-854A-F5A145DC2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E8FD56-E87D-4E73-A9BA-E954DE5E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22.12.2017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2750B2-7FD8-4ADF-B9D4-61E1433E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45CD2B-3678-4095-93BB-C3C99ED0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F75EA-BC82-44DB-93AA-94F862F3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4E829-ABCD-44BC-8C0A-8A9A0D164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FCF36C-EAB7-41D2-9DAE-ABAD4750B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6892-EC94-4C59-8D8E-9B3606D002F4}" type="datetimeFigureOut">
              <a:rPr lang="en-US" smtClean="0"/>
              <a:t>22.12.2017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3C293-E904-467F-A739-F6396E730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B2DE3-55CC-4E8C-9CDD-17CD50862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6BCAE-7A09-4807-8A68-8ED92EDC3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различных реализаций словарей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9A0E4E-D121-4D32-AE48-6E3B905E4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Плаксин Иван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УРФУ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ИЕНиМ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ФТ-202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4271-1D2A-4603-9905-E8415C0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BE295-E471-4CD3-A33C-C8EFEBD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граф(дерево), задающийся правилом (каждое значение левых ветвей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значению их родителя, каждое значение правых ветвей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значения их родителя).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74E-CE7D-465B-8834-A859C52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967C35F-CA74-4B64-B385-41FA462282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415432"/>
                  </p:ext>
                </p:extLst>
              </p:nvPr>
            </p:nvGraphicFramePr>
            <p:xfrm>
              <a:off x="0" y="1715406"/>
              <a:ext cx="12192000" cy="5276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64198271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49437095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3665418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291958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Временная сложность 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Сложность по памяти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91245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среднем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57588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Взятие элемента по индексу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(element)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endParaRPr lang="en-US" sz="6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4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4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603986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Взятие индекса элемента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index_of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27871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Вставка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(insert)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334140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Удаление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(delete)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1799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Добавление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(append)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9037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Проверка на содержание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(contains)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6110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967C35F-CA74-4B64-B385-41FA462282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415432"/>
                  </p:ext>
                </p:extLst>
              </p:nvPr>
            </p:nvGraphicFramePr>
            <p:xfrm>
              <a:off x="0" y="1715406"/>
              <a:ext cx="12192000" cy="5276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64198271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49437095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3665418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291958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Временная сложность 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Сложность по памяти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91245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среднем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575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Взятие элемента по индексу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(element)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158261" r="-101000" b="-515652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endParaRPr lang="en-US" sz="6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4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4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60398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Взятие индекса элемента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index_of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258261" r="-101000" b="-41565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278714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Вставка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(insert)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358261" r="-101000" b="-31565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33414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Удаление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(delete)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458261" r="-101000" b="-21565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17994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Добавление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(append)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558261" r="-101000" b="-11565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90378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Проверка на содержание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(contains)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658261" r="-101000" b="-1565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6110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122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4271-1D2A-4603-9905-E8415C0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BE295-E471-4CD3-A33C-C8EFEBD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бинарного дерева, где для каждой вершины высота двух ее поддеревьев различается не более чем на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2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74E-CE7D-465B-8834-A859C52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967C35F-CA74-4B64-B385-41FA462282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8844860"/>
                  </p:ext>
                </p:extLst>
              </p:nvPr>
            </p:nvGraphicFramePr>
            <p:xfrm>
              <a:off x="0" y="1715406"/>
              <a:ext cx="12192000" cy="51962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64198271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49437095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3665418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291958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Временная сложность 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Сложность по памяти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91245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среднем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57588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Взятие элемента по индексу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(element)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endParaRPr lang="en-US" sz="6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4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4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603986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Взятие индекса элемента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index_of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27871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Вставка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(insert)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334140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Удаление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(delete)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1799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Добавление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(append)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90378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Проверка на содержание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(contains)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6110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967C35F-CA74-4B64-B385-41FA462282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8844860"/>
                  </p:ext>
                </p:extLst>
              </p:nvPr>
            </p:nvGraphicFramePr>
            <p:xfrm>
              <a:off x="0" y="1715406"/>
              <a:ext cx="12192000" cy="51962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64198271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49437095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3665418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291958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Временная сложность 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Сложность по памяти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91245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среднем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575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Взятие элемента по индексу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(element)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00" t="-158261" r="-20100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158261" r="-101000" b="-504348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endParaRPr lang="en-US" sz="6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4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4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60398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Взятие индекса элемента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index_of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00" t="-258261" r="-201000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258261" r="-101000" b="-40434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27871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Вставка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(insert)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00" t="-371171" r="-201000" b="-3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371171" r="-101000" b="-31891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334140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Удаление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(delete)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00" t="-475455" r="-201000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475455" r="-101000" b="-2218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1799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Добавление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(append)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00" t="-570270" r="-201000" b="-119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570270" r="-101000" b="-11982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90378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Проверка на содержание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(contains)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00" t="-646957" r="-201000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646957" r="-101000" b="-1565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6110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916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4271-1D2A-4603-9905-E8415C0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BE295-E471-4CD3-A33C-C8EFEBD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словаря, ключи которого – хэш элемента(некоторое число, сопоставляемое элементу и, как правило, обладающее малым шансом возникновения коллизии(совпадения у разных элементов хэшей)), а значения – сам элемент.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5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74E-CE7D-465B-8834-A859C52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967C35F-CA74-4B64-B385-41FA4622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88584"/>
              </p:ext>
            </p:extLst>
          </p:nvPr>
        </p:nvGraphicFramePr>
        <p:xfrm>
          <a:off x="0" y="1715406"/>
          <a:ext cx="12192000" cy="519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419827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94370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665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9195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по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1245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57588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Взятие элемента по индексу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3986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Взятие индекса элемента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index_of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871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3414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799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0378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1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09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4271-1D2A-4603-9905-E8415C0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BE295-E471-4CD3-A33C-C8EFEBD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стандартного словаря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8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74E-CE7D-465B-8834-A859C52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967C35F-CA74-4B64-B385-41FA4622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04483"/>
              </p:ext>
            </p:extLst>
          </p:nvPr>
        </p:nvGraphicFramePr>
        <p:xfrm>
          <a:off x="0" y="1715406"/>
          <a:ext cx="12192000" cy="519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419827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94370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665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9195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по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1245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57588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Взятие элемента по индексу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3986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Взятие индекса элемента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index_of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871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3414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799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0378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1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090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89E9F-BCA7-4EDB-A74B-809A6089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165DB-5427-48B3-9B2F-9242792E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представляет из себя запуск тестов с худшими, случайными и лучшими данными. За элементы взяты слова и индекс их появление в тексте.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Случайные данные(Всего 6 файлов в папке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little_data_1.txt – 9251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little_data_2.txt – 9197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middle_data_1.txt – 27030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middle_data_2.txt – 26936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big_data_1.txt – 110735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big_data_2.txt – 126992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лучших и худших данных будет рассказано перед соответствующими тестами словарей.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главных условие тестирование является как можно меньшая нагрузка машины, на которой будут проходить оные.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*Также не стоит забывать 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прогреве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машины, т.е. нужно совершить несколько предварительных запусков</a:t>
            </a:r>
          </a:p>
        </p:txBody>
      </p:sp>
    </p:spTree>
    <p:extLst>
      <p:ext uri="{BB962C8B-B14F-4D97-AF65-F5344CB8AC3E}">
        <p14:creationId xmlns:p14="http://schemas.microsoft.com/office/powerpoint/2010/main" val="164060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Случайные тесты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Берутся данные из тестового файла и заносятся в словарь, где элементом будет слово</a:t>
            </a:r>
            <a:r>
              <a:rPr lang="en-US"/>
              <a:t>, </a:t>
            </a:r>
            <a:r>
              <a:rPr lang="ru-RU"/>
              <a:t>а ключом – индекс его появления.</a:t>
            </a:r>
            <a:endParaRPr lang="ru-RU" dirty="0"/>
          </a:p>
          <a:p>
            <a:r>
              <a:rPr lang="ru-RU" dirty="0"/>
              <a:t>Время работы = время работы теста(секунд)</a:t>
            </a:r>
            <a:r>
              <a:rPr lang="en-US" dirty="0"/>
              <a:t> /</a:t>
            </a:r>
            <a:r>
              <a:rPr lang="ru-RU" dirty="0"/>
              <a:t> объем данных(элементов)</a:t>
            </a:r>
          </a:p>
          <a:p>
            <a:r>
              <a:rPr lang="ru-RU" dirty="0"/>
              <a:t>Для некоторых типов словарей и данных некоторые тесты проходили слишком быстро (</a:t>
            </a:r>
            <a:r>
              <a:rPr lang="en-US"/>
              <a:t>0.0</a:t>
            </a:r>
            <a:r>
              <a:rPr lang="ru-RU"/>
              <a:t>секунд), </a:t>
            </a:r>
            <a:r>
              <a:rPr lang="ru-RU" dirty="0"/>
              <a:t>будем считать такие замеры как </a:t>
            </a:r>
            <a:r>
              <a:rPr lang="ru-RU"/>
              <a:t>очень быстрые и не отображать на графиках.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7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5FEE-E9CF-46C4-BC2F-0140382F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информация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E6C4CD-811C-4825-BC45-FAC73F4A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Цель</a:t>
            </a:r>
            <a:r>
              <a:rPr lang="en-US" dirty="0"/>
              <a:t>:</a:t>
            </a:r>
            <a:r>
              <a:rPr lang="ru-RU" dirty="0"/>
              <a:t> реализовать различные типы словарей и замерить время их работы, попутно проанализировав сложности операций каждого словаря, их объем занимаемой памяти и сгенерировать лучшие, худшие и обычные случаи.</a:t>
            </a:r>
          </a:p>
          <a:p>
            <a:r>
              <a:rPr lang="ru-RU" dirty="0"/>
              <a:t>Организация</a:t>
            </a:r>
            <a:r>
              <a:rPr lang="en-US" dirty="0"/>
              <a:t>:</a:t>
            </a:r>
            <a:r>
              <a:rPr lang="ru-RU" dirty="0"/>
              <a:t> каждый словарь имеет набор базовых операций </a:t>
            </a:r>
            <a:r>
              <a:rPr lang="en-US" dirty="0"/>
              <a:t>(</a:t>
            </a:r>
            <a:r>
              <a:rPr lang="ru-RU" dirty="0"/>
              <a:t>добавление элемента, нахождение элемента по индексу, нахождение индекса по элементу, проверка на существование элемента, удаление элемента по значению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! Эта реализация является строго типизированной и поддерживает следующие типы(</a:t>
            </a:r>
            <a:r>
              <a:rPr lang="en-US" dirty="0" err="1"/>
              <a:t>int</a:t>
            </a:r>
            <a:r>
              <a:rPr lang="en-US" dirty="0"/>
              <a:t>, float, string(char</a:t>
            </a:r>
            <a:r>
              <a:rPr lang="ru-RU" dirty="0"/>
              <a:t> как частный случай</a:t>
            </a:r>
            <a:r>
              <a:rPr lang="en-US" dirty="0"/>
              <a:t>)</a:t>
            </a:r>
            <a:r>
              <a:rPr lang="ru-RU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9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183048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473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261195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8232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274372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9495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290451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231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317855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965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96710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238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876689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8068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Худшие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тесты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Генерируются данные заданного размера(приблизительно того же, что и в случайных тестах) и заносятся в словарь, где элементом будет число</a:t>
            </a:r>
            <a:r>
              <a:rPr lang="en-US" dirty="0"/>
              <a:t>, </a:t>
            </a:r>
            <a:r>
              <a:rPr lang="ru-RU" dirty="0"/>
              <a:t>а ключом – индекс.</a:t>
            </a:r>
          </a:p>
          <a:p>
            <a:r>
              <a:rPr lang="ru-RU" dirty="0"/>
              <a:t>Все операции прогоняются количество раз, равное количеству элементов в данных, поэтому время работы всех операций = время работы теста(секунд)</a:t>
            </a:r>
            <a:r>
              <a:rPr lang="en-US" dirty="0"/>
              <a:t> /</a:t>
            </a:r>
            <a:r>
              <a:rPr lang="ru-RU" dirty="0"/>
              <a:t> объем данных(элементов)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76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Худшие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6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Худшие случаи для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– нет(разве что можно учесть момент расширения массива при добавлении критического элемента(который не входит в размеры текущего массива))</a:t>
            </a:r>
          </a:p>
          <a:p>
            <a:r>
              <a:rPr lang="ru-RU" dirty="0"/>
              <a:t>Взятие элемента по индексу – нет</a:t>
            </a:r>
          </a:p>
          <a:p>
            <a:r>
              <a:rPr lang="ru-RU" dirty="0"/>
              <a:t>Взятие индекса элемента – последний элемент массива</a:t>
            </a:r>
          </a:p>
          <a:p>
            <a:r>
              <a:rPr lang="ru-RU" dirty="0"/>
              <a:t>Проверка на существование – последний элемент массива</a:t>
            </a:r>
          </a:p>
          <a:p>
            <a:r>
              <a:rPr lang="ru-RU" dirty="0"/>
              <a:t>Вставка – нет</a:t>
            </a:r>
          </a:p>
          <a:p>
            <a:r>
              <a:rPr lang="ru-RU" dirty="0"/>
              <a:t>Удаление – последний элемент массива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0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F74FB-914F-4E49-B5E0-967E025B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словарей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8796B-B701-4BB2-847E-826FBC06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Упорядоченный массив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Бинарное дерево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Сбалансированное бинарное дерево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Хэш-таблица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Стандартный словарь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5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Худшие случаи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– добавляемый элемент - наименьший</a:t>
            </a:r>
          </a:p>
          <a:p>
            <a:r>
              <a:rPr lang="ru-RU" dirty="0"/>
              <a:t>Взятие элемента по индексу – нет</a:t>
            </a:r>
          </a:p>
          <a:p>
            <a:r>
              <a:rPr lang="ru-RU" dirty="0"/>
              <a:t>Взятие индекса элемента – нужен индекс элемента, стоящего с краю массива</a:t>
            </a:r>
          </a:p>
          <a:p>
            <a:r>
              <a:rPr lang="ru-RU" dirty="0"/>
              <a:t>Проверка на существование – элемент с краю массива</a:t>
            </a:r>
          </a:p>
          <a:p>
            <a:r>
              <a:rPr lang="ru-RU" dirty="0"/>
              <a:t>Вставка – вставляемый элемент является наибольшим</a:t>
            </a:r>
            <a:r>
              <a:rPr lang="en-US" dirty="0"/>
              <a:t>/</a:t>
            </a:r>
            <a:r>
              <a:rPr lang="ru-RU" dirty="0"/>
              <a:t>наименьшим и заменяет наименьший</a:t>
            </a:r>
            <a:r>
              <a:rPr lang="en-US" dirty="0"/>
              <a:t>/</a:t>
            </a:r>
            <a:r>
              <a:rPr lang="ru-RU" dirty="0"/>
              <a:t>наибольший в массиве</a:t>
            </a:r>
          </a:p>
          <a:p>
            <a:r>
              <a:rPr lang="ru-RU" dirty="0"/>
              <a:t>Удаление – средний элемент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Худшие случаи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– случай с заполнением только левой</a:t>
            </a:r>
            <a:r>
              <a:rPr lang="en-US" dirty="0"/>
              <a:t>/</a:t>
            </a:r>
            <a:r>
              <a:rPr lang="ru-RU" dirty="0"/>
              <a:t>правой ветви</a:t>
            </a:r>
          </a:p>
          <a:p>
            <a:r>
              <a:rPr lang="ru-RU" dirty="0"/>
              <a:t>Взятие элемента по индексу – крайний из </a:t>
            </a:r>
            <a:r>
              <a:rPr lang="en-US" dirty="0"/>
              <a:t>“</a:t>
            </a:r>
            <a:r>
              <a:rPr lang="ru-RU" dirty="0"/>
              <a:t>добавление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Взятие индекса элемента – с крайний из </a:t>
            </a:r>
            <a:r>
              <a:rPr lang="en-US" dirty="0"/>
              <a:t>“</a:t>
            </a:r>
            <a:r>
              <a:rPr lang="ru-RU" dirty="0"/>
              <a:t>добавление</a:t>
            </a:r>
            <a:r>
              <a:rPr lang="en-US" dirty="0"/>
              <a:t>”</a:t>
            </a:r>
          </a:p>
          <a:p>
            <a:r>
              <a:rPr lang="ru-RU" dirty="0"/>
              <a:t>Проверка на существование – крайний из </a:t>
            </a:r>
            <a:r>
              <a:rPr lang="en-US" dirty="0"/>
              <a:t>“</a:t>
            </a:r>
            <a:r>
              <a:rPr lang="ru-RU" dirty="0"/>
              <a:t>добавление</a:t>
            </a:r>
          </a:p>
          <a:p>
            <a:r>
              <a:rPr lang="ru-RU" dirty="0"/>
              <a:t>Вставка – крайний из </a:t>
            </a:r>
            <a:r>
              <a:rPr lang="en-US" dirty="0"/>
              <a:t>“</a:t>
            </a:r>
            <a:r>
              <a:rPr lang="ru-RU" dirty="0"/>
              <a:t>добавление</a:t>
            </a:r>
          </a:p>
          <a:p>
            <a:r>
              <a:rPr lang="ru-RU" dirty="0"/>
              <a:t>Удаление – крайний из </a:t>
            </a:r>
            <a:r>
              <a:rPr lang="en-US" dirty="0"/>
              <a:t>“</a:t>
            </a:r>
            <a:r>
              <a:rPr lang="ru-RU" dirty="0"/>
              <a:t>добавление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43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Худшие случаи для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– нет</a:t>
            </a:r>
          </a:p>
          <a:p>
            <a:r>
              <a:rPr lang="ru-RU" dirty="0"/>
              <a:t>Взятие элемента по индексу – нет</a:t>
            </a:r>
          </a:p>
          <a:p>
            <a:r>
              <a:rPr lang="ru-RU" dirty="0"/>
              <a:t>Взятие индекса элемента – нет</a:t>
            </a:r>
            <a:endParaRPr lang="en-US" dirty="0"/>
          </a:p>
          <a:p>
            <a:r>
              <a:rPr lang="ru-RU" dirty="0"/>
              <a:t>Проверка на существование – нет</a:t>
            </a:r>
          </a:p>
          <a:p>
            <a:r>
              <a:rPr lang="ru-RU" dirty="0"/>
              <a:t>Вставка – нет</a:t>
            </a:r>
          </a:p>
          <a:p>
            <a:r>
              <a:rPr lang="ru-RU" dirty="0"/>
              <a:t>Удаление – 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77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Худшие случаи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Добавление – коллизия по хэшам (происходит добавление в список нового элемента)</a:t>
            </a:r>
          </a:p>
          <a:p>
            <a:r>
              <a:rPr lang="ru-RU" dirty="0"/>
              <a:t>Взятие элемента по индексу– нет(вернет список элементов с одинаковыми хэшами)</a:t>
            </a:r>
          </a:p>
          <a:p>
            <a:r>
              <a:rPr lang="ru-RU" dirty="0"/>
              <a:t>Взятие индекса элемента –  из </a:t>
            </a:r>
            <a:r>
              <a:rPr lang="en-US" dirty="0"/>
              <a:t>“</a:t>
            </a:r>
            <a:r>
              <a:rPr lang="ru-RU" dirty="0"/>
              <a:t>добавление</a:t>
            </a:r>
            <a:r>
              <a:rPr lang="en-US" dirty="0"/>
              <a:t>”</a:t>
            </a:r>
            <a:r>
              <a:rPr lang="ru-RU" dirty="0"/>
              <a:t> хотим вернуть хэш последнего элемента в списке, если он существует</a:t>
            </a:r>
          </a:p>
          <a:p>
            <a:r>
              <a:rPr lang="ru-RU" dirty="0"/>
              <a:t>Проверка на существование –  из </a:t>
            </a:r>
            <a:r>
              <a:rPr lang="en-US" dirty="0"/>
              <a:t>“</a:t>
            </a:r>
            <a:r>
              <a:rPr lang="ru-RU" dirty="0"/>
              <a:t>добавление</a:t>
            </a:r>
            <a:r>
              <a:rPr lang="en-US" dirty="0"/>
              <a:t>”</a:t>
            </a:r>
            <a:r>
              <a:rPr lang="ru-RU" dirty="0"/>
              <a:t> последний элемент списка элементов с одинаковыми хэшами</a:t>
            </a:r>
          </a:p>
          <a:p>
            <a:r>
              <a:rPr lang="ru-RU" dirty="0"/>
              <a:t>Вставка –  из </a:t>
            </a:r>
            <a:r>
              <a:rPr lang="en-US" dirty="0"/>
              <a:t>“</a:t>
            </a:r>
            <a:r>
              <a:rPr lang="ru-RU" dirty="0"/>
              <a:t>добавление</a:t>
            </a:r>
            <a:r>
              <a:rPr lang="en-US" dirty="0"/>
              <a:t>”</a:t>
            </a:r>
            <a:r>
              <a:rPr lang="ru-RU" dirty="0"/>
              <a:t> добавит элемент в список</a:t>
            </a:r>
          </a:p>
          <a:p>
            <a:r>
              <a:rPr lang="ru-RU" dirty="0"/>
              <a:t>Удаление –  из </a:t>
            </a:r>
            <a:r>
              <a:rPr lang="en-US" dirty="0"/>
              <a:t>“</a:t>
            </a:r>
            <a:r>
              <a:rPr lang="ru-RU" dirty="0"/>
              <a:t>добавление</a:t>
            </a:r>
            <a:r>
              <a:rPr lang="en-US" dirty="0"/>
              <a:t>”</a:t>
            </a:r>
            <a:r>
              <a:rPr lang="ru-RU" dirty="0"/>
              <a:t> последний элемент в списке с одинаковыми хэшами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53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Худшие случаи для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– нет</a:t>
            </a:r>
          </a:p>
          <a:p>
            <a:r>
              <a:rPr lang="ru-RU" dirty="0"/>
              <a:t>Взятие элемента по индексу – нет</a:t>
            </a:r>
          </a:p>
          <a:p>
            <a:r>
              <a:rPr lang="ru-RU" dirty="0"/>
              <a:t>Взятие индекса элемента – последний элемент из </a:t>
            </a:r>
            <a:r>
              <a:rPr lang="en-US" dirty="0" err="1"/>
              <a:t>dict.values</a:t>
            </a:r>
            <a:r>
              <a:rPr lang="en-US" dirty="0"/>
              <a:t>()</a:t>
            </a:r>
          </a:p>
          <a:p>
            <a:r>
              <a:rPr lang="ru-RU" dirty="0"/>
              <a:t>Проверка на существование – последний элемент из </a:t>
            </a:r>
            <a:r>
              <a:rPr lang="en-US" dirty="0" err="1"/>
              <a:t>dict.values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Вставка – нет</a:t>
            </a:r>
          </a:p>
          <a:p>
            <a:r>
              <a:rPr lang="ru-RU" dirty="0"/>
              <a:t>Удаление – 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28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583487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8980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450381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296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983012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621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800939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567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637448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86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F74FB-914F-4E49-B5E0-967E025B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операции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8796B-B701-4BB2-847E-826FBC06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добавление элемента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возвращает элемент по индексу(в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считается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возвращает индекс по элементу(в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возвращает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элемента)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возвращает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элемент содержится в словаре, иначе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удаляет элемент из словаря.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вставляет вместо текущего элемента по данному индексу элемент из аргумента. (В деревьях – меняет значение узла по индексу.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считается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возращает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количество элементов в словаре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clear()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 словарь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38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(delete)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445527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5131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словарей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188276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0070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7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случаи для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– нет(разве что можно учесть момент расширения массива при добавлении критического элемента(который не входит в размеры текущего массива))</a:t>
            </a:r>
          </a:p>
          <a:p>
            <a:r>
              <a:rPr lang="ru-RU" dirty="0"/>
              <a:t>Взятие элемента по индексу– нет</a:t>
            </a:r>
          </a:p>
          <a:p>
            <a:r>
              <a:rPr lang="ru-RU" dirty="0"/>
              <a:t>Взятие индекса элемента – первый элемент массива</a:t>
            </a:r>
          </a:p>
          <a:p>
            <a:r>
              <a:rPr lang="ru-RU" dirty="0"/>
              <a:t>Проверка на существование – первый элемент массива</a:t>
            </a:r>
          </a:p>
          <a:p>
            <a:r>
              <a:rPr lang="ru-RU" dirty="0"/>
              <a:t>Вставка – нет</a:t>
            </a:r>
          </a:p>
          <a:p>
            <a:r>
              <a:rPr lang="ru-RU" dirty="0"/>
              <a:t>Удаление – первый элемент массива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21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случаи для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– добавляемый элемент - наибольший</a:t>
            </a:r>
          </a:p>
          <a:p>
            <a:r>
              <a:rPr lang="ru-RU" dirty="0"/>
              <a:t>Взятие элемента по индексу – нет</a:t>
            </a:r>
          </a:p>
          <a:p>
            <a:r>
              <a:rPr lang="ru-RU" dirty="0"/>
              <a:t>Взятие индекса элемента – нужен индекс элемента стоящего с в середине массива</a:t>
            </a:r>
          </a:p>
          <a:p>
            <a:r>
              <a:rPr lang="ru-RU" dirty="0"/>
              <a:t>Проверка на существование – элемент, стоящий в середине массива</a:t>
            </a:r>
          </a:p>
          <a:p>
            <a:r>
              <a:rPr lang="ru-RU" dirty="0"/>
              <a:t>Вставка – вставляемый элемент равен заменяемому</a:t>
            </a:r>
          </a:p>
          <a:p>
            <a:r>
              <a:rPr lang="ru-RU" dirty="0"/>
              <a:t>Удаление – элемент с краю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05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случаи для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– 1-ый ветви корня</a:t>
            </a:r>
          </a:p>
          <a:p>
            <a:r>
              <a:rPr lang="ru-RU" dirty="0"/>
              <a:t>Взятие элемента по индексу – ближе к корню</a:t>
            </a:r>
          </a:p>
          <a:p>
            <a:r>
              <a:rPr lang="ru-RU" dirty="0"/>
              <a:t>Взятие индекса элемента – ближе к корню</a:t>
            </a:r>
            <a:endParaRPr lang="en-US" dirty="0"/>
          </a:p>
          <a:p>
            <a:r>
              <a:rPr lang="ru-RU" dirty="0"/>
              <a:t>Проверка на существование – ближе к корню</a:t>
            </a:r>
          </a:p>
          <a:p>
            <a:r>
              <a:rPr lang="ru-RU" dirty="0"/>
              <a:t>Вставка – ближе к корню</a:t>
            </a:r>
          </a:p>
          <a:p>
            <a:r>
              <a:rPr lang="ru-RU" dirty="0"/>
              <a:t>Удаление – ближе к корню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9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случаи для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– 1-ый ветви корня</a:t>
            </a:r>
          </a:p>
          <a:p>
            <a:r>
              <a:rPr lang="ru-RU" dirty="0"/>
              <a:t>Взятие элемента по индексу – ближе к корню</a:t>
            </a:r>
          </a:p>
          <a:p>
            <a:r>
              <a:rPr lang="ru-RU" dirty="0"/>
              <a:t>Взятие индекса элемента – ближе к корню</a:t>
            </a:r>
            <a:endParaRPr lang="en-US" dirty="0"/>
          </a:p>
          <a:p>
            <a:r>
              <a:rPr lang="ru-RU" dirty="0"/>
              <a:t>Проверка на существование – ближе к корню</a:t>
            </a:r>
          </a:p>
          <a:p>
            <a:r>
              <a:rPr lang="ru-RU" dirty="0"/>
              <a:t>Вставка – ближе к корню</a:t>
            </a:r>
          </a:p>
          <a:p>
            <a:r>
              <a:rPr lang="ru-RU" dirty="0"/>
              <a:t>Удаление – ближе к корню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0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случаи для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Добавление – отсутствие коллизий</a:t>
            </a:r>
          </a:p>
          <a:p>
            <a:r>
              <a:rPr lang="ru-RU" dirty="0"/>
              <a:t>Взятие элемента по индексу – отсутствие коллизий</a:t>
            </a:r>
          </a:p>
          <a:p>
            <a:r>
              <a:rPr lang="ru-RU" dirty="0"/>
              <a:t>Взятие индекса элемента –  отсутствие коллизий</a:t>
            </a:r>
          </a:p>
          <a:p>
            <a:r>
              <a:rPr lang="ru-RU" dirty="0"/>
              <a:t>Проверка на существование –  отсутствие коллизий</a:t>
            </a:r>
          </a:p>
          <a:p>
            <a:r>
              <a:rPr lang="ru-RU" dirty="0"/>
              <a:t>Вставка –  отсутствие коллизий</a:t>
            </a:r>
          </a:p>
          <a:p>
            <a:r>
              <a:rPr lang="ru-RU" dirty="0"/>
              <a:t>Удаление –  отсутствие коллизий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18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случаи для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– нет</a:t>
            </a:r>
          </a:p>
          <a:p>
            <a:r>
              <a:rPr lang="ru-RU" dirty="0"/>
              <a:t>Взятие элемента по индексу – нет</a:t>
            </a:r>
          </a:p>
          <a:p>
            <a:r>
              <a:rPr lang="ru-RU" dirty="0"/>
              <a:t>Взятие индекса элемента – первый элемент из </a:t>
            </a:r>
            <a:r>
              <a:rPr lang="en-US" dirty="0" err="1"/>
              <a:t>dict.values</a:t>
            </a:r>
            <a:r>
              <a:rPr lang="en-US" dirty="0"/>
              <a:t>()</a:t>
            </a:r>
          </a:p>
          <a:p>
            <a:r>
              <a:rPr lang="ru-RU" dirty="0"/>
              <a:t>Проверка на существование – первый элемент из </a:t>
            </a:r>
            <a:r>
              <a:rPr lang="en-US" dirty="0" err="1"/>
              <a:t>dict.values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Вставка – нет</a:t>
            </a:r>
          </a:p>
          <a:p>
            <a:r>
              <a:rPr lang="ru-RU" dirty="0"/>
              <a:t>Удаление – 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20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088182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141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B6B07-00C8-4D78-8D49-3E6CD0A2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FE5E26-19F5-4429-8ADA-541D8655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характеристики машины, на которой проводились тесты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Intel(R) Pentium(R) CPU N3540  @ 2.16GHz, 2159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МГц, ядер: 4, логических процессоров: 4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Установленная оперативная память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4,00 ГБ</a:t>
            </a:r>
          </a:p>
        </p:txBody>
      </p:sp>
    </p:spTree>
    <p:extLst>
      <p:ext uri="{BB962C8B-B14F-4D97-AF65-F5344CB8AC3E}">
        <p14:creationId xmlns:p14="http://schemas.microsoft.com/office/powerpoint/2010/main" val="3810379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849914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0650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527983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9562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14501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8152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958819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6499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(delete)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144131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0823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словарей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732249"/>
              </p:ext>
            </p:extLst>
          </p:nvPr>
        </p:nvGraphicFramePr>
        <p:xfrm>
          <a:off x="0" y="1325564"/>
          <a:ext cx="12192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825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866D9-2A97-493A-AD0F-16C2AC3C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E3DC8-69D6-4207-800C-17285E36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массива переменной длины.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8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91176-BC0D-4B68-95E7-9FA4242C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60EB0F7-D42C-4897-9F39-DC33C9AB2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61380"/>
              </p:ext>
            </p:extLst>
          </p:nvPr>
        </p:nvGraphicFramePr>
        <p:xfrm>
          <a:off x="0" y="1464248"/>
          <a:ext cx="12192000" cy="547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1657470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193748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759579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9769522"/>
                    </a:ext>
                  </a:extLst>
                </a:gridCol>
              </a:tblGrid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по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27574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71545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Взятие элемента по индексу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0082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Взятие индекса элемента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index_of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6101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7427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62963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2308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1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68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FB11-2AC4-41C6-BB5A-B3EC8F08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7792A-9C32-4CF1-A5E9-8550E275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массива переменной длины, где при каждом добавлении объекта происходит быстрая сортировка по возрастанию и используется двоичный поиск.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6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08E82-3FBE-4FC5-A4ED-D7A6F68E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D4EE0097-AE36-458B-A884-2C9B30CA3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2811452"/>
                  </p:ext>
                </p:extLst>
              </p:nvPr>
            </p:nvGraphicFramePr>
            <p:xfrm>
              <a:off x="0" y="1715406"/>
              <a:ext cx="12192000" cy="51962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64198271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49437095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3665418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291958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Временная сложность 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Сложность по памяти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91245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среднем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57588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Взятие элемента по индексу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(element)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</a:p>
                      </a:txBody>
                      <a:tcPr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endParaRPr lang="en-US" sz="6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4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4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603986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Взятие индекса элемента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index_of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27871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Вставка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(insert)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O(n^2)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334140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Удаление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(delete)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1799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Добавление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(append)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O(n^2)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90378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Проверка на содержание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(contains)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6110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D4EE0097-AE36-458B-A884-2C9B30CA3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2811452"/>
                  </p:ext>
                </p:extLst>
              </p:nvPr>
            </p:nvGraphicFramePr>
            <p:xfrm>
              <a:off x="0" y="1715406"/>
              <a:ext cx="12192000" cy="51962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64198271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49437095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3665418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291958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Временная сложность 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Сложность по памяти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91245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среднем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575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Взятие элемента по индексу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(element)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</a:p>
                      </a:txBody>
                      <a:tcPr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endParaRPr lang="en-US" sz="6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4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4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60398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Взятие индекса элемента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index_of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258261" r="-101000" b="-40434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27871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Вставка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(insert)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O(n^2)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371171" r="-101000" b="-31891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334140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Удаление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(delete)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00" t="-475455" r="-201000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475455" r="-101000" b="-2218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1799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Добавление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(append)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O(n^2)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570270" r="-101000" b="-11982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90378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Проверка на содержание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(contains)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6110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5021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10121</TotalTime>
  <Words>2314</Words>
  <Application>Microsoft Office PowerPoint</Application>
  <PresentationFormat>Широкоэкранный</PresentationFormat>
  <Paragraphs>375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Times New Roman</vt:lpstr>
      <vt:lpstr>Тема Office</vt:lpstr>
      <vt:lpstr>Анализ различных реализаций словарей</vt:lpstr>
      <vt:lpstr>Общая информация:</vt:lpstr>
      <vt:lpstr>Виды словарей:</vt:lpstr>
      <vt:lpstr>Реализованные операции:</vt:lpstr>
      <vt:lpstr>Железо:</vt:lpstr>
      <vt:lpstr>Динамический массив(linear_search)</vt:lpstr>
      <vt:lpstr>Динамический массив(linear_search)</vt:lpstr>
      <vt:lpstr>Упорядоченный массив(ordered_array)</vt:lpstr>
      <vt:lpstr>Упорядоченный массив(ordered_array)</vt:lpstr>
      <vt:lpstr>Бинарное дерево(binary_tree)</vt:lpstr>
      <vt:lpstr>Бинарное дерево(binary_tree)</vt:lpstr>
      <vt:lpstr>Сбалансированное бинарное дерево(balanced_tree)</vt:lpstr>
      <vt:lpstr>Сбалансированное бинарное дерево(balanced_tree)</vt:lpstr>
      <vt:lpstr>Хэш-таблица(hash_table)</vt:lpstr>
      <vt:lpstr>Хэш-таблица(hash_table)</vt:lpstr>
      <vt:lpstr>Стандартный словарь(dict)</vt:lpstr>
      <vt:lpstr>Стандартный словарь(dict)</vt:lpstr>
      <vt:lpstr>Тестирование:</vt:lpstr>
      <vt:lpstr>Случайные тесты:</vt:lpstr>
      <vt:lpstr>Добавление элементов(append)</vt:lpstr>
      <vt:lpstr>Взятие элемента(element)</vt:lpstr>
      <vt:lpstr>Получение индекса(index_of)</vt:lpstr>
      <vt:lpstr>Проверка на существование(contains)</vt:lpstr>
      <vt:lpstr>Вставка(insert)</vt:lpstr>
      <vt:lpstr>Удаление(delete)</vt:lpstr>
      <vt:lpstr>Объем словаря</vt:lpstr>
      <vt:lpstr>Худшие/лучшие тесты:</vt:lpstr>
      <vt:lpstr>Худшие тесты:</vt:lpstr>
      <vt:lpstr>Худшие случаи для linear_search:</vt:lpstr>
      <vt:lpstr>Худшие случаи для ordered_array:</vt:lpstr>
      <vt:lpstr>Худшие случаи для binary_tree:</vt:lpstr>
      <vt:lpstr>Худшие случаи для balanced_tree:</vt:lpstr>
      <vt:lpstr>Худшие случаи для hash_table:</vt:lpstr>
      <vt:lpstr>Худшие случаи для dict:</vt:lpstr>
      <vt:lpstr>Добавление элементов(append)</vt:lpstr>
      <vt:lpstr>Взятие элемента(element)</vt:lpstr>
      <vt:lpstr>Получение индекса(index_of)</vt:lpstr>
      <vt:lpstr>Проверка на существование(contains)</vt:lpstr>
      <vt:lpstr>Вставка(insert)</vt:lpstr>
      <vt:lpstr>Удаление(delete)</vt:lpstr>
      <vt:lpstr>Объем словарей</vt:lpstr>
      <vt:lpstr>Лучшие тесты:</vt:lpstr>
      <vt:lpstr>Лучшие случаи для linear_search:</vt:lpstr>
      <vt:lpstr>Лучшие случаи для ordered_array:</vt:lpstr>
      <vt:lpstr>Лучшие случаи для binary_tree:</vt:lpstr>
      <vt:lpstr>Лучшие случаи для balanced_tree:</vt:lpstr>
      <vt:lpstr>Лучшие случаи для hash_table:</vt:lpstr>
      <vt:lpstr>Лучшие случаи для dict:</vt:lpstr>
      <vt:lpstr>Добавление элементов(append)</vt:lpstr>
      <vt:lpstr>Взятие элемента(element)</vt:lpstr>
      <vt:lpstr>Получение индекса(index_of)</vt:lpstr>
      <vt:lpstr>Проверка на существование(contains)</vt:lpstr>
      <vt:lpstr>Вставка(insert)</vt:lpstr>
      <vt:lpstr>Удаление(delete)</vt:lpstr>
      <vt:lpstr>Объем словарей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различных реализаций словарей</dc:title>
  <dc:creator>Иван Плаксин</dc:creator>
  <cp:lastModifiedBy>Иван Плаксин</cp:lastModifiedBy>
  <cp:revision>114</cp:revision>
  <dcterms:created xsi:type="dcterms:W3CDTF">2017-12-03T20:25:15Z</dcterms:created>
  <dcterms:modified xsi:type="dcterms:W3CDTF">2017-12-28T08:35:40Z</dcterms:modified>
</cp:coreProperties>
</file>