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0" r:id="rId5"/>
    <p:sldId id="259" r:id="rId6"/>
    <p:sldId id="266" r:id="rId7"/>
    <p:sldId id="263" r:id="rId8"/>
    <p:sldId id="267" r:id="rId9"/>
    <p:sldId id="268" r:id="rId10"/>
    <p:sldId id="261" r:id="rId11"/>
    <p:sldId id="262"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6E7238B-D9A8-482C-B35A-274C2005C5ED}" v="26" dt="2025-03-05T03:08:00.58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108"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eter Zeno" userId="cf99febc884708d8" providerId="LiveId" clId="{26E7238B-D9A8-482C-B35A-274C2005C5ED}"/>
    <pc:docChg chg="undo redo custSel addSld delSld modSld">
      <pc:chgData name="Peter Zeno" userId="cf99febc884708d8" providerId="LiveId" clId="{26E7238B-D9A8-482C-B35A-274C2005C5ED}" dt="2025-03-05T03:15:25.752" v="3220" actId="2711"/>
      <pc:docMkLst>
        <pc:docMk/>
      </pc:docMkLst>
      <pc:sldChg chg="modSp new mod">
        <pc:chgData name="Peter Zeno" userId="cf99febc884708d8" providerId="LiveId" clId="{26E7238B-D9A8-482C-B35A-274C2005C5ED}" dt="2025-02-28T18:36:57.466" v="26" actId="14100"/>
        <pc:sldMkLst>
          <pc:docMk/>
          <pc:sldMk cId="3294751956" sldId="256"/>
        </pc:sldMkLst>
        <pc:spChg chg="mod">
          <ac:chgData name="Peter Zeno" userId="cf99febc884708d8" providerId="LiveId" clId="{26E7238B-D9A8-482C-B35A-274C2005C5ED}" dt="2025-02-28T18:36:50.799" v="25" actId="20577"/>
          <ac:spMkLst>
            <pc:docMk/>
            <pc:sldMk cId="3294751956" sldId="256"/>
            <ac:spMk id="2" creationId="{AE89188E-8521-59E3-51E4-B2E0406C084A}"/>
          </ac:spMkLst>
        </pc:spChg>
        <pc:spChg chg="mod">
          <ac:chgData name="Peter Zeno" userId="cf99febc884708d8" providerId="LiveId" clId="{26E7238B-D9A8-482C-B35A-274C2005C5ED}" dt="2025-02-28T18:36:57.466" v="26" actId="14100"/>
          <ac:spMkLst>
            <pc:docMk/>
            <pc:sldMk cId="3294751956" sldId="256"/>
            <ac:spMk id="3" creationId="{8FA47422-7B9D-42BB-6C5D-EC4AAD7ACFED}"/>
          </ac:spMkLst>
        </pc:spChg>
      </pc:sldChg>
      <pc:sldChg chg="modSp new mod">
        <pc:chgData name="Peter Zeno" userId="cf99febc884708d8" providerId="LiveId" clId="{26E7238B-D9A8-482C-B35A-274C2005C5ED}" dt="2025-03-04T21:19:25.510" v="550" actId="20577"/>
        <pc:sldMkLst>
          <pc:docMk/>
          <pc:sldMk cId="3218980135" sldId="257"/>
        </pc:sldMkLst>
        <pc:spChg chg="mod">
          <ac:chgData name="Peter Zeno" userId="cf99febc884708d8" providerId="LiveId" clId="{26E7238B-D9A8-482C-B35A-274C2005C5ED}" dt="2025-03-04T21:16:24.602" v="507" actId="20577"/>
          <ac:spMkLst>
            <pc:docMk/>
            <pc:sldMk cId="3218980135" sldId="257"/>
            <ac:spMk id="2" creationId="{E3CBFD3F-C6B1-27EF-45FA-BCE11CB2AF6A}"/>
          </ac:spMkLst>
        </pc:spChg>
        <pc:spChg chg="mod">
          <ac:chgData name="Peter Zeno" userId="cf99febc884708d8" providerId="LiveId" clId="{26E7238B-D9A8-482C-B35A-274C2005C5ED}" dt="2025-03-04T21:19:25.510" v="550" actId="20577"/>
          <ac:spMkLst>
            <pc:docMk/>
            <pc:sldMk cId="3218980135" sldId="257"/>
            <ac:spMk id="3" creationId="{F6CCF24B-09BF-A0D7-6FF1-EB2617336FBF}"/>
          </ac:spMkLst>
        </pc:spChg>
      </pc:sldChg>
      <pc:sldChg chg="addSp delSp modSp add mod">
        <pc:chgData name="Peter Zeno" userId="cf99febc884708d8" providerId="LiveId" clId="{26E7238B-D9A8-482C-B35A-274C2005C5ED}" dt="2025-03-04T23:16:31.086" v="679" actId="20577"/>
        <pc:sldMkLst>
          <pc:docMk/>
          <pc:sldMk cId="2729328147" sldId="258"/>
        </pc:sldMkLst>
        <pc:spChg chg="mod">
          <ac:chgData name="Peter Zeno" userId="cf99febc884708d8" providerId="LiveId" clId="{26E7238B-D9A8-482C-B35A-274C2005C5ED}" dt="2025-03-04T23:08:59.295" v="559" actId="20577"/>
          <ac:spMkLst>
            <pc:docMk/>
            <pc:sldMk cId="2729328147" sldId="258"/>
            <ac:spMk id="2" creationId="{CD669BA0-45D3-9A88-A31F-C52A98567AC5}"/>
          </ac:spMkLst>
        </pc:spChg>
        <pc:spChg chg="mod">
          <ac:chgData name="Peter Zeno" userId="cf99febc884708d8" providerId="LiveId" clId="{26E7238B-D9A8-482C-B35A-274C2005C5ED}" dt="2025-03-04T23:16:31.086" v="679" actId="20577"/>
          <ac:spMkLst>
            <pc:docMk/>
            <pc:sldMk cId="2729328147" sldId="258"/>
            <ac:spMk id="3" creationId="{8EFC923D-5B43-E5BA-9664-EB6711DD6844}"/>
          </ac:spMkLst>
        </pc:spChg>
        <pc:spChg chg="add del mod">
          <ac:chgData name="Peter Zeno" userId="cf99febc884708d8" providerId="LiveId" clId="{26E7238B-D9A8-482C-B35A-274C2005C5ED}" dt="2025-03-04T23:11:45.590" v="594" actId="478"/>
          <ac:spMkLst>
            <pc:docMk/>
            <pc:sldMk cId="2729328147" sldId="258"/>
            <ac:spMk id="6" creationId="{584DE407-5763-34C9-FFA9-B7D5460376FE}"/>
          </ac:spMkLst>
        </pc:spChg>
        <pc:picChg chg="add del mod">
          <ac:chgData name="Peter Zeno" userId="cf99febc884708d8" providerId="LiveId" clId="{26E7238B-D9A8-482C-B35A-274C2005C5ED}" dt="2025-03-04T23:09:23.641" v="571" actId="478"/>
          <ac:picMkLst>
            <pc:docMk/>
            <pc:sldMk cId="2729328147" sldId="258"/>
            <ac:picMk id="5" creationId="{C1CF081A-CB50-AB04-3183-36AF95F46A6B}"/>
          </ac:picMkLst>
        </pc:picChg>
      </pc:sldChg>
      <pc:sldChg chg="modSp new mod">
        <pc:chgData name="Peter Zeno" userId="cf99febc884708d8" providerId="LiveId" clId="{26E7238B-D9A8-482C-B35A-274C2005C5ED}" dt="2025-03-05T01:48:32.398" v="1053" actId="2711"/>
        <pc:sldMkLst>
          <pc:docMk/>
          <pc:sldMk cId="1108922783" sldId="259"/>
        </pc:sldMkLst>
        <pc:spChg chg="mod">
          <ac:chgData name="Peter Zeno" userId="cf99febc884708d8" providerId="LiveId" clId="{26E7238B-D9A8-482C-B35A-274C2005C5ED}" dt="2025-03-04T23:22:34.430" v="731" actId="20577"/>
          <ac:spMkLst>
            <pc:docMk/>
            <pc:sldMk cId="1108922783" sldId="259"/>
            <ac:spMk id="2" creationId="{4589C474-690D-8708-38EB-FA3C0834D3D7}"/>
          </ac:spMkLst>
        </pc:spChg>
        <pc:spChg chg="mod">
          <ac:chgData name="Peter Zeno" userId="cf99febc884708d8" providerId="LiveId" clId="{26E7238B-D9A8-482C-B35A-274C2005C5ED}" dt="2025-03-05T01:48:32.398" v="1053" actId="2711"/>
          <ac:spMkLst>
            <pc:docMk/>
            <pc:sldMk cId="1108922783" sldId="259"/>
            <ac:spMk id="3" creationId="{C28337AD-DF3C-46F5-4A35-A25566490E63}"/>
          </ac:spMkLst>
        </pc:spChg>
      </pc:sldChg>
      <pc:sldChg chg="addSp delSp modSp add mod">
        <pc:chgData name="Peter Zeno" userId="cf99febc884708d8" providerId="LiveId" clId="{26E7238B-D9A8-482C-B35A-274C2005C5ED}" dt="2025-03-04T23:21:00.553" v="693" actId="255"/>
        <pc:sldMkLst>
          <pc:docMk/>
          <pc:sldMk cId="1319327081" sldId="260"/>
        </pc:sldMkLst>
        <pc:spChg chg="del mod">
          <ac:chgData name="Peter Zeno" userId="cf99febc884708d8" providerId="LiveId" clId="{26E7238B-D9A8-482C-B35A-274C2005C5ED}" dt="2025-03-04T23:11:25.167" v="593" actId="478"/>
          <ac:spMkLst>
            <pc:docMk/>
            <pc:sldMk cId="1319327081" sldId="260"/>
            <ac:spMk id="3" creationId="{04C3E201-9681-2DE3-2E5D-9FFCC584233E}"/>
          </ac:spMkLst>
        </pc:spChg>
        <pc:spChg chg="add mod">
          <ac:chgData name="Peter Zeno" userId="cf99febc884708d8" providerId="LiveId" clId="{26E7238B-D9A8-482C-B35A-274C2005C5ED}" dt="2025-03-04T23:14:24.687" v="668" actId="947"/>
          <ac:spMkLst>
            <pc:docMk/>
            <pc:sldMk cId="1319327081" sldId="260"/>
            <ac:spMk id="4" creationId="{6FA113EC-3805-93DB-C0D9-BECAA4BBFE25}"/>
          </ac:spMkLst>
        </pc:spChg>
        <pc:spChg chg="mod">
          <ac:chgData name="Peter Zeno" userId="cf99febc884708d8" providerId="LiveId" clId="{26E7238B-D9A8-482C-B35A-274C2005C5ED}" dt="2025-03-04T23:21:00.553" v="693" actId="255"/>
          <ac:spMkLst>
            <pc:docMk/>
            <pc:sldMk cId="1319327081" sldId="260"/>
            <ac:spMk id="6" creationId="{9CCF9E4F-4633-4B4D-F2A6-47126846E477}"/>
          </ac:spMkLst>
        </pc:spChg>
        <pc:picChg chg="mod">
          <ac:chgData name="Peter Zeno" userId="cf99febc884708d8" providerId="LiveId" clId="{26E7238B-D9A8-482C-B35A-274C2005C5ED}" dt="2025-03-04T23:11:15.790" v="592" actId="14100"/>
          <ac:picMkLst>
            <pc:docMk/>
            <pc:sldMk cId="1319327081" sldId="260"/>
            <ac:picMk id="5" creationId="{E3350677-FF49-FF9F-36BA-C246F4BB7A60}"/>
          </ac:picMkLst>
        </pc:picChg>
      </pc:sldChg>
      <pc:sldChg chg="addSp delSp modSp add mod">
        <pc:chgData name="Peter Zeno" userId="cf99febc884708d8" providerId="LiveId" clId="{26E7238B-D9A8-482C-B35A-274C2005C5ED}" dt="2025-03-05T02:01:20.291" v="1149" actId="1076"/>
        <pc:sldMkLst>
          <pc:docMk/>
          <pc:sldMk cId="2374599546" sldId="261"/>
        </pc:sldMkLst>
        <pc:spChg chg="mod">
          <ac:chgData name="Peter Zeno" userId="cf99febc884708d8" providerId="LiveId" clId="{26E7238B-D9A8-482C-B35A-274C2005C5ED}" dt="2025-03-05T01:59:50.603" v="1132" actId="20577"/>
          <ac:spMkLst>
            <pc:docMk/>
            <pc:sldMk cId="2374599546" sldId="261"/>
            <ac:spMk id="2" creationId="{92D3354D-C3E6-DA40-5DE4-FB40A0C1A51B}"/>
          </ac:spMkLst>
        </pc:spChg>
        <pc:spChg chg="del mod">
          <ac:chgData name="Peter Zeno" userId="cf99febc884708d8" providerId="LiveId" clId="{26E7238B-D9A8-482C-B35A-274C2005C5ED}" dt="2025-03-05T01:36:19.525" v="983" actId="478"/>
          <ac:spMkLst>
            <pc:docMk/>
            <pc:sldMk cId="2374599546" sldId="261"/>
            <ac:spMk id="3" creationId="{15642341-19D6-E4A6-2450-436069DC8844}"/>
          </ac:spMkLst>
        </pc:spChg>
        <pc:spChg chg="add mod">
          <ac:chgData name="Peter Zeno" userId="cf99febc884708d8" providerId="LiveId" clId="{26E7238B-D9A8-482C-B35A-274C2005C5ED}" dt="2025-03-05T01:54:52.971" v="1111" actId="1076"/>
          <ac:spMkLst>
            <pc:docMk/>
            <pc:sldMk cId="2374599546" sldId="261"/>
            <ac:spMk id="4" creationId="{C294A1AF-97BF-6249-2A9B-4B46028D39CB}"/>
          </ac:spMkLst>
        </pc:spChg>
        <pc:spChg chg="add del mod">
          <ac:chgData name="Peter Zeno" userId="cf99febc884708d8" providerId="LiveId" clId="{26E7238B-D9A8-482C-B35A-274C2005C5ED}" dt="2025-03-05T01:36:21.870" v="984" actId="478"/>
          <ac:spMkLst>
            <pc:docMk/>
            <pc:sldMk cId="2374599546" sldId="261"/>
            <ac:spMk id="8" creationId="{148C87FB-C552-4C6C-BAA2-4D6935E41580}"/>
          </ac:spMkLst>
        </pc:spChg>
        <pc:spChg chg="add mod">
          <ac:chgData name="Peter Zeno" userId="cf99febc884708d8" providerId="LiveId" clId="{26E7238B-D9A8-482C-B35A-274C2005C5ED}" dt="2025-03-05T02:01:20.291" v="1149" actId="1076"/>
          <ac:spMkLst>
            <pc:docMk/>
            <pc:sldMk cId="2374599546" sldId="261"/>
            <ac:spMk id="11" creationId="{55893D13-17D5-EF23-8FA1-B973B5D91AEE}"/>
          </ac:spMkLst>
        </pc:spChg>
        <pc:picChg chg="add del mod">
          <ac:chgData name="Peter Zeno" userId="cf99febc884708d8" providerId="LiveId" clId="{26E7238B-D9A8-482C-B35A-274C2005C5ED}" dt="2025-03-05T01:50:27.492" v="1055" actId="478"/>
          <ac:picMkLst>
            <pc:docMk/>
            <pc:sldMk cId="2374599546" sldId="261"/>
            <ac:picMk id="6" creationId="{C84DD84B-1E70-D269-5952-137BE89E5F01}"/>
          </ac:picMkLst>
        </pc:picChg>
        <pc:picChg chg="add del mod">
          <ac:chgData name="Peter Zeno" userId="cf99febc884708d8" providerId="LiveId" clId="{26E7238B-D9A8-482C-B35A-274C2005C5ED}" dt="2025-03-05T01:58:51.699" v="1121" actId="478"/>
          <ac:picMkLst>
            <pc:docMk/>
            <pc:sldMk cId="2374599546" sldId="261"/>
            <ac:picMk id="10" creationId="{397A1DBF-3C87-A58C-40B3-A7A5B31F7E71}"/>
          </ac:picMkLst>
        </pc:picChg>
        <pc:picChg chg="add mod">
          <ac:chgData name="Peter Zeno" userId="cf99febc884708d8" providerId="LiveId" clId="{26E7238B-D9A8-482C-B35A-274C2005C5ED}" dt="2025-03-05T01:59:37.203" v="1124" actId="14100"/>
          <ac:picMkLst>
            <pc:docMk/>
            <pc:sldMk cId="2374599546" sldId="261"/>
            <ac:picMk id="13" creationId="{22874C17-D14C-33C4-E286-2245A6E657F3}"/>
          </ac:picMkLst>
        </pc:picChg>
      </pc:sldChg>
      <pc:sldChg chg="modSp add mod">
        <pc:chgData name="Peter Zeno" userId="cf99febc884708d8" providerId="LiveId" clId="{26E7238B-D9A8-482C-B35A-274C2005C5ED}" dt="2025-03-05T03:15:25.752" v="3220" actId="2711"/>
        <pc:sldMkLst>
          <pc:docMk/>
          <pc:sldMk cId="3427369272" sldId="262"/>
        </pc:sldMkLst>
        <pc:spChg chg="mod">
          <ac:chgData name="Peter Zeno" userId="cf99febc884708d8" providerId="LiveId" clId="{26E7238B-D9A8-482C-B35A-274C2005C5ED}" dt="2025-03-05T03:15:25.752" v="3220" actId="2711"/>
          <ac:spMkLst>
            <pc:docMk/>
            <pc:sldMk cId="3427369272" sldId="262"/>
            <ac:spMk id="11" creationId="{DA844629-0793-830C-92A8-7F7C13BB88AC}"/>
          </ac:spMkLst>
        </pc:spChg>
      </pc:sldChg>
      <pc:sldChg chg="addSp modSp new mod">
        <pc:chgData name="Peter Zeno" userId="cf99febc884708d8" providerId="LiveId" clId="{26E7238B-D9A8-482C-B35A-274C2005C5ED}" dt="2025-03-05T02:22:25.356" v="1624" actId="20577"/>
        <pc:sldMkLst>
          <pc:docMk/>
          <pc:sldMk cId="2030316859" sldId="263"/>
        </pc:sldMkLst>
        <pc:spChg chg="mod">
          <ac:chgData name="Peter Zeno" userId="cf99febc884708d8" providerId="LiveId" clId="{26E7238B-D9A8-482C-B35A-274C2005C5ED}" dt="2025-03-05T02:22:25.356" v="1624" actId="20577"/>
          <ac:spMkLst>
            <pc:docMk/>
            <pc:sldMk cId="2030316859" sldId="263"/>
            <ac:spMk id="2" creationId="{542A81F0-1C37-B113-022F-969BAC31CC62}"/>
          </ac:spMkLst>
        </pc:spChg>
        <pc:spChg chg="mod">
          <ac:chgData name="Peter Zeno" userId="cf99febc884708d8" providerId="LiveId" clId="{26E7238B-D9A8-482C-B35A-274C2005C5ED}" dt="2025-03-05T02:14:10.442" v="1506" actId="20577"/>
          <ac:spMkLst>
            <pc:docMk/>
            <pc:sldMk cId="2030316859" sldId="263"/>
            <ac:spMk id="3" creationId="{5AD3A08D-619D-78C8-B27A-96593EDAC77C}"/>
          </ac:spMkLst>
        </pc:spChg>
        <pc:picChg chg="add mod">
          <ac:chgData name="Peter Zeno" userId="cf99febc884708d8" providerId="LiveId" clId="{26E7238B-D9A8-482C-B35A-274C2005C5ED}" dt="2025-03-05T02:06:47.138" v="1319" actId="14100"/>
          <ac:picMkLst>
            <pc:docMk/>
            <pc:sldMk cId="2030316859" sldId="263"/>
            <ac:picMk id="5" creationId="{E0ED955B-B3CD-2D79-47C7-BA4DB8D9FA29}"/>
          </ac:picMkLst>
        </pc:picChg>
      </pc:sldChg>
      <pc:sldChg chg="modSp new del mod">
        <pc:chgData name="Peter Zeno" userId="cf99febc884708d8" providerId="LiveId" clId="{26E7238B-D9A8-482C-B35A-274C2005C5ED}" dt="2025-03-05T02:20:42.822" v="1575" actId="47"/>
        <pc:sldMkLst>
          <pc:docMk/>
          <pc:sldMk cId="3813766117" sldId="264"/>
        </pc:sldMkLst>
        <pc:spChg chg="mod">
          <ac:chgData name="Peter Zeno" userId="cf99febc884708d8" providerId="LiveId" clId="{26E7238B-D9A8-482C-B35A-274C2005C5ED}" dt="2025-03-05T02:15:17.754" v="1551" actId="20577"/>
          <ac:spMkLst>
            <pc:docMk/>
            <pc:sldMk cId="3813766117" sldId="264"/>
            <ac:spMk id="2" creationId="{55319AF5-2375-49FA-3F2C-B7BD625FDE6E}"/>
          </ac:spMkLst>
        </pc:spChg>
      </pc:sldChg>
      <pc:sldChg chg="add del">
        <pc:chgData name="Peter Zeno" userId="cf99febc884708d8" providerId="LiveId" clId="{26E7238B-D9A8-482C-B35A-274C2005C5ED}" dt="2025-03-05T02:20:04.126" v="1553" actId="47"/>
        <pc:sldMkLst>
          <pc:docMk/>
          <pc:sldMk cId="2338939224" sldId="265"/>
        </pc:sldMkLst>
      </pc:sldChg>
      <pc:sldChg chg="addSp modSp add mod">
        <pc:chgData name="Peter Zeno" userId="cf99febc884708d8" providerId="LiveId" clId="{26E7238B-D9A8-482C-B35A-274C2005C5ED}" dt="2025-03-05T02:28:32.400" v="1796" actId="164"/>
        <pc:sldMkLst>
          <pc:docMk/>
          <pc:sldMk cId="3487280563" sldId="266"/>
        </pc:sldMkLst>
        <pc:spChg chg="mod">
          <ac:chgData name="Peter Zeno" userId="cf99febc884708d8" providerId="LiveId" clId="{26E7238B-D9A8-482C-B35A-274C2005C5ED}" dt="2025-03-05T02:20:38.522" v="1574" actId="20577"/>
          <ac:spMkLst>
            <pc:docMk/>
            <pc:sldMk cId="3487280563" sldId="266"/>
            <ac:spMk id="2" creationId="{7EF1F9A9-322A-FBAB-2180-31AC838E20FE}"/>
          </ac:spMkLst>
        </pc:spChg>
        <pc:spChg chg="mod">
          <ac:chgData name="Peter Zeno" userId="cf99febc884708d8" providerId="LiveId" clId="{26E7238B-D9A8-482C-B35A-274C2005C5ED}" dt="2025-03-05T02:26:32.394" v="1719" actId="164"/>
          <ac:spMkLst>
            <pc:docMk/>
            <pc:sldMk cId="3487280563" sldId="266"/>
            <ac:spMk id="7" creationId="{968B00B6-8A00-728C-38C1-F909BE1BA243}"/>
          </ac:spMkLst>
        </pc:spChg>
        <pc:spChg chg="mod">
          <ac:chgData name="Peter Zeno" userId="cf99febc884708d8" providerId="LiveId" clId="{26E7238B-D9A8-482C-B35A-274C2005C5ED}" dt="2025-03-05T02:26:32.394" v="1719" actId="164"/>
          <ac:spMkLst>
            <pc:docMk/>
            <pc:sldMk cId="3487280563" sldId="266"/>
            <ac:spMk id="8" creationId="{AE71E147-9CB2-9CBB-B9B6-FB644BF3BFB1}"/>
          </ac:spMkLst>
        </pc:spChg>
        <pc:spChg chg="mod">
          <ac:chgData name="Peter Zeno" userId="cf99febc884708d8" providerId="LiveId" clId="{26E7238B-D9A8-482C-B35A-274C2005C5ED}" dt="2025-03-05T02:26:32.394" v="1719" actId="164"/>
          <ac:spMkLst>
            <pc:docMk/>
            <pc:sldMk cId="3487280563" sldId="266"/>
            <ac:spMk id="9" creationId="{D2138525-784D-DC2B-B98D-822CE3FEA2C7}"/>
          </ac:spMkLst>
        </pc:spChg>
        <pc:spChg chg="mod">
          <ac:chgData name="Peter Zeno" userId="cf99febc884708d8" providerId="LiveId" clId="{26E7238B-D9A8-482C-B35A-274C2005C5ED}" dt="2025-03-05T02:26:32.394" v="1719" actId="164"/>
          <ac:spMkLst>
            <pc:docMk/>
            <pc:sldMk cId="3487280563" sldId="266"/>
            <ac:spMk id="10" creationId="{89A5BC0C-4988-6058-6BBC-D482836116F9}"/>
          </ac:spMkLst>
        </pc:spChg>
        <pc:spChg chg="mod">
          <ac:chgData name="Peter Zeno" userId="cf99febc884708d8" providerId="LiveId" clId="{26E7238B-D9A8-482C-B35A-274C2005C5ED}" dt="2025-03-05T02:26:32.394" v="1719" actId="164"/>
          <ac:spMkLst>
            <pc:docMk/>
            <pc:sldMk cId="3487280563" sldId="266"/>
            <ac:spMk id="11" creationId="{5788F8CC-840C-6F7E-9126-CE7784363957}"/>
          </ac:spMkLst>
        </pc:spChg>
        <pc:spChg chg="mod">
          <ac:chgData name="Peter Zeno" userId="cf99febc884708d8" providerId="LiveId" clId="{26E7238B-D9A8-482C-B35A-274C2005C5ED}" dt="2025-03-05T02:26:32.394" v="1719" actId="164"/>
          <ac:spMkLst>
            <pc:docMk/>
            <pc:sldMk cId="3487280563" sldId="266"/>
            <ac:spMk id="12" creationId="{812DE6C1-43E7-BDCE-AAB3-C61B1764FC52}"/>
          </ac:spMkLst>
        </pc:spChg>
        <pc:spChg chg="mod">
          <ac:chgData name="Peter Zeno" userId="cf99febc884708d8" providerId="LiveId" clId="{26E7238B-D9A8-482C-B35A-274C2005C5ED}" dt="2025-03-05T02:26:32.394" v="1719" actId="164"/>
          <ac:spMkLst>
            <pc:docMk/>
            <pc:sldMk cId="3487280563" sldId="266"/>
            <ac:spMk id="16" creationId="{54D4EC09-6E98-4096-A3A7-FA294E15164E}"/>
          </ac:spMkLst>
        </pc:spChg>
        <pc:spChg chg="mod">
          <ac:chgData name="Peter Zeno" userId="cf99febc884708d8" providerId="LiveId" clId="{26E7238B-D9A8-482C-B35A-274C2005C5ED}" dt="2025-03-05T02:26:32.394" v="1719" actId="164"/>
          <ac:spMkLst>
            <pc:docMk/>
            <pc:sldMk cId="3487280563" sldId="266"/>
            <ac:spMk id="17" creationId="{08D79B6F-A435-7E16-D96B-42EDF3F1F0CA}"/>
          </ac:spMkLst>
        </pc:spChg>
        <pc:spChg chg="mod">
          <ac:chgData name="Peter Zeno" userId="cf99febc884708d8" providerId="LiveId" clId="{26E7238B-D9A8-482C-B35A-274C2005C5ED}" dt="2025-03-05T02:26:32.394" v="1719" actId="164"/>
          <ac:spMkLst>
            <pc:docMk/>
            <pc:sldMk cId="3487280563" sldId="266"/>
            <ac:spMk id="28" creationId="{B92FEFCE-4653-F550-96D3-462BA9E1DBFD}"/>
          </ac:spMkLst>
        </pc:spChg>
        <pc:spChg chg="mod">
          <ac:chgData name="Peter Zeno" userId="cf99febc884708d8" providerId="LiveId" clId="{26E7238B-D9A8-482C-B35A-274C2005C5ED}" dt="2025-03-05T02:26:32.394" v="1719" actId="164"/>
          <ac:spMkLst>
            <pc:docMk/>
            <pc:sldMk cId="3487280563" sldId="266"/>
            <ac:spMk id="41" creationId="{53085985-A7F3-F31F-0BCA-AFD986F32486}"/>
          </ac:spMkLst>
        </pc:spChg>
        <pc:grpChg chg="add mod">
          <ac:chgData name="Peter Zeno" userId="cf99febc884708d8" providerId="LiveId" clId="{26E7238B-D9A8-482C-B35A-274C2005C5ED}" dt="2025-03-05T02:28:32.400" v="1796" actId="164"/>
          <ac:grpSpMkLst>
            <pc:docMk/>
            <pc:sldMk cId="3487280563" sldId="266"/>
            <ac:grpSpMk id="4" creationId="{0E0939B0-490A-5617-26AE-BFF80E069B8C}"/>
          </ac:grpSpMkLst>
        </pc:grpChg>
        <pc:grpChg chg="mod">
          <ac:chgData name="Peter Zeno" userId="cf99febc884708d8" providerId="LiveId" clId="{26E7238B-D9A8-482C-B35A-274C2005C5ED}" dt="2025-03-05T02:28:32.400" v="1796" actId="164"/>
          <ac:grpSpMkLst>
            <pc:docMk/>
            <pc:sldMk cId="3487280563" sldId="266"/>
            <ac:grpSpMk id="56" creationId="{0CF9BDEC-19D8-5E4D-3B39-3EBBD2044076}"/>
          </ac:grpSpMkLst>
        </pc:grpChg>
        <pc:grpChg chg="mod">
          <ac:chgData name="Peter Zeno" userId="cf99febc884708d8" providerId="LiveId" clId="{26E7238B-D9A8-482C-B35A-274C2005C5ED}" dt="2025-03-05T02:28:32.400" v="1796" actId="164"/>
          <ac:grpSpMkLst>
            <pc:docMk/>
            <pc:sldMk cId="3487280563" sldId="266"/>
            <ac:grpSpMk id="65" creationId="{741AEE85-D984-13D9-7FDB-4ADC3314B0CB}"/>
          </ac:grpSpMkLst>
        </pc:grpChg>
        <pc:grpChg chg="mod">
          <ac:chgData name="Peter Zeno" userId="cf99febc884708d8" providerId="LiveId" clId="{26E7238B-D9A8-482C-B35A-274C2005C5ED}" dt="2025-03-05T02:28:32.400" v="1796" actId="164"/>
          <ac:grpSpMkLst>
            <pc:docMk/>
            <pc:sldMk cId="3487280563" sldId="266"/>
            <ac:grpSpMk id="71" creationId="{135892F9-975A-093E-9524-92AC1207C581}"/>
          </ac:grpSpMkLst>
        </pc:grpChg>
        <pc:grpChg chg="mod">
          <ac:chgData name="Peter Zeno" userId="cf99febc884708d8" providerId="LiveId" clId="{26E7238B-D9A8-482C-B35A-274C2005C5ED}" dt="2025-03-05T02:28:32.400" v="1796" actId="164"/>
          <ac:grpSpMkLst>
            <pc:docMk/>
            <pc:sldMk cId="3487280563" sldId="266"/>
            <ac:grpSpMk id="81" creationId="{9E9341E4-621A-2732-BE0E-F23C0AD21924}"/>
          </ac:grpSpMkLst>
        </pc:grpChg>
        <pc:grpChg chg="mod">
          <ac:chgData name="Peter Zeno" userId="cf99febc884708d8" providerId="LiveId" clId="{26E7238B-D9A8-482C-B35A-274C2005C5ED}" dt="2025-03-05T02:28:32.400" v="1796" actId="164"/>
          <ac:grpSpMkLst>
            <pc:docMk/>
            <pc:sldMk cId="3487280563" sldId="266"/>
            <ac:grpSpMk id="86" creationId="{7F5E978A-F79A-C0ED-09C5-4A968E8E12C1}"/>
          </ac:grpSpMkLst>
        </pc:grpChg>
        <pc:grpChg chg="mod">
          <ac:chgData name="Peter Zeno" userId="cf99febc884708d8" providerId="LiveId" clId="{26E7238B-D9A8-482C-B35A-274C2005C5ED}" dt="2025-03-05T02:28:32.400" v="1796" actId="164"/>
          <ac:grpSpMkLst>
            <pc:docMk/>
            <pc:sldMk cId="3487280563" sldId="266"/>
            <ac:grpSpMk id="95" creationId="{8BF99051-29AC-B15E-48CA-E27F6B129A43}"/>
          </ac:grpSpMkLst>
        </pc:grpChg>
        <pc:grpChg chg="mod">
          <ac:chgData name="Peter Zeno" userId="cf99febc884708d8" providerId="LiveId" clId="{26E7238B-D9A8-482C-B35A-274C2005C5ED}" dt="2025-03-05T02:28:32.400" v="1796" actId="164"/>
          <ac:grpSpMkLst>
            <pc:docMk/>
            <pc:sldMk cId="3487280563" sldId="266"/>
            <ac:grpSpMk id="100" creationId="{64FB9A57-3C0E-9057-B8CD-12134C25DDDE}"/>
          </ac:grpSpMkLst>
        </pc:grpChg>
        <pc:grpChg chg="mod">
          <ac:chgData name="Peter Zeno" userId="cf99febc884708d8" providerId="LiveId" clId="{26E7238B-D9A8-482C-B35A-274C2005C5ED}" dt="2025-03-05T02:28:32.400" v="1796" actId="164"/>
          <ac:grpSpMkLst>
            <pc:docMk/>
            <pc:sldMk cId="3487280563" sldId="266"/>
            <ac:grpSpMk id="105" creationId="{54FCE87F-917F-FE3A-0DDA-D7F83983B87C}"/>
          </ac:grpSpMkLst>
        </pc:grpChg>
        <pc:grpChg chg="mod">
          <ac:chgData name="Peter Zeno" userId="cf99febc884708d8" providerId="LiveId" clId="{26E7238B-D9A8-482C-B35A-274C2005C5ED}" dt="2025-03-05T02:28:32.400" v="1796" actId="164"/>
          <ac:grpSpMkLst>
            <pc:docMk/>
            <pc:sldMk cId="3487280563" sldId="266"/>
            <ac:grpSpMk id="110" creationId="{6DBA5DA5-C235-4773-4F9C-F3004EB62CB7}"/>
          </ac:grpSpMkLst>
        </pc:grpChg>
      </pc:sldChg>
      <pc:sldChg chg="addSp delSp modSp new mod">
        <pc:chgData name="Peter Zeno" userId="cf99febc884708d8" providerId="LiveId" clId="{26E7238B-D9A8-482C-B35A-274C2005C5ED}" dt="2025-03-05T03:13:37.168" v="3163" actId="313"/>
        <pc:sldMkLst>
          <pc:docMk/>
          <pc:sldMk cId="1560458403" sldId="267"/>
        </pc:sldMkLst>
        <pc:spChg chg="mod">
          <ac:chgData name="Peter Zeno" userId="cf99febc884708d8" providerId="LiveId" clId="{26E7238B-D9A8-482C-B35A-274C2005C5ED}" dt="2025-03-05T02:23:25.362" v="1718" actId="20577"/>
          <ac:spMkLst>
            <pc:docMk/>
            <pc:sldMk cId="1560458403" sldId="267"/>
            <ac:spMk id="2" creationId="{7BCE510A-2B05-86D1-9560-B1280A5ADACC}"/>
          </ac:spMkLst>
        </pc:spChg>
        <pc:spChg chg="mod">
          <ac:chgData name="Peter Zeno" userId="cf99febc884708d8" providerId="LiveId" clId="{26E7238B-D9A8-482C-B35A-274C2005C5ED}" dt="2025-03-05T03:13:37.168" v="3163" actId="313"/>
          <ac:spMkLst>
            <pc:docMk/>
            <pc:sldMk cId="1560458403" sldId="267"/>
            <ac:spMk id="3" creationId="{7F198D14-EE4C-5226-E331-46BE49052DA0}"/>
          </ac:spMkLst>
        </pc:spChg>
        <pc:spChg chg="mod">
          <ac:chgData name="Peter Zeno" userId="cf99febc884708d8" providerId="LiveId" clId="{26E7238B-D9A8-482C-B35A-274C2005C5ED}" dt="2025-03-05T02:27:37.042" v="1794"/>
          <ac:spMkLst>
            <pc:docMk/>
            <pc:sldMk cId="1560458403" sldId="267"/>
            <ac:spMk id="7" creationId="{361913F3-95BF-C6EE-5A5E-6D778EC0370C}"/>
          </ac:spMkLst>
        </pc:spChg>
        <pc:spChg chg="mod">
          <ac:chgData name="Peter Zeno" userId="cf99febc884708d8" providerId="LiveId" clId="{26E7238B-D9A8-482C-B35A-274C2005C5ED}" dt="2025-03-05T02:48:49.168" v="2434" actId="14100"/>
          <ac:spMkLst>
            <pc:docMk/>
            <pc:sldMk cId="1560458403" sldId="267"/>
            <ac:spMk id="8" creationId="{574FDB8D-EE57-1BFD-6AE5-8EF3BAC6EA04}"/>
          </ac:spMkLst>
        </pc:spChg>
        <pc:spChg chg="mod">
          <ac:chgData name="Peter Zeno" userId="cf99febc884708d8" providerId="LiveId" clId="{26E7238B-D9A8-482C-B35A-274C2005C5ED}" dt="2025-03-05T02:27:37.042" v="1794"/>
          <ac:spMkLst>
            <pc:docMk/>
            <pc:sldMk cId="1560458403" sldId="267"/>
            <ac:spMk id="9" creationId="{0F74BDE5-9E25-15C6-A9C0-A599D7E42CC0}"/>
          </ac:spMkLst>
        </pc:spChg>
        <pc:spChg chg="mod">
          <ac:chgData name="Peter Zeno" userId="cf99febc884708d8" providerId="LiveId" clId="{26E7238B-D9A8-482C-B35A-274C2005C5ED}" dt="2025-03-05T02:27:37.042" v="1794"/>
          <ac:spMkLst>
            <pc:docMk/>
            <pc:sldMk cId="1560458403" sldId="267"/>
            <ac:spMk id="11" creationId="{CF68F9B8-D5C5-73D1-E3D8-E340870D1D12}"/>
          </ac:spMkLst>
        </pc:spChg>
        <pc:spChg chg="mod">
          <ac:chgData name="Peter Zeno" userId="cf99febc884708d8" providerId="LiveId" clId="{26E7238B-D9A8-482C-B35A-274C2005C5ED}" dt="2025-03-05T02:27:37.042" v="1794"/>
          <ac:spMkLst>
            <pc:docMk/>
            <pc:sldMk cId="1560458403" sldId="267"/>
            <ac:spMk id="12" creationId="{EC0EB05A-05C9-AA30-A25E-D80571EFF48C}"/>
          </ac:spMkLst>
        </pc:spChg>
        <pc:spChg chg="mod">
          <ac:chgData name="Peter Zeno" userId="cf99febc884708d8" providerId="LiveId" clId="{26E7238B-D9A8-482C-B35A-274C2005C5ED}" dt="2025-03-05T02:27:37.042" v="1794"/>
          <ac:spMkLst>
            <pc:docMk/>
            <pc:sldMk cId="1560458403" sldId="267"/>
            <ac:spMk id="13" creationId="{E2F4E8D6-ABF3-CE68-8779-8D426BB5C6E1}"/>
          </ac:spMkLst>
        </pc:spChg>
        <pc:spChg chg="mod">
          <ac:chgData name="Peter Zeno" userId="cf99febc884708d8" providerId="LiveId" clId="{26E7238B-D9A8-482C-B35A-274C2005C5ED}" dt="2025-03-05T02:27:37.042" v="1794"/>
          <ac:spMkLst>
            <pc:docMk/>
            <pc:sldMk cId="1560458403" sldId="267"/>
            <ac:spMk id="14" creationId="{4806D393-31F0-7378-6109-13413EBAF9FF}"/>
          </ac:spMkLst>
        </pc:spChg>
        <pc:spChg chg="del mod">
          <ac:chgData name="Peter Zeno" userId="cf99febc884708d8" providerId="LiveId" clId="{26E7238B-D9A8-482C-B35A-274C2005C5ED}" dt="2025-03-05T02:47:28.079" v="2372" actId="478"/>
          <ac:spMkLst>
            <pc:docMk/>
            <pc:sldMk cId="1560458403" sldId="267"/>
            <ac:spMk id="17" creationId="{DF8A4471-291B-A9DE-2FD3-00AC1CDB1E95}"/>
          </ac:spMkLst>
        </pc:spChg>
        <pc:spChg chg="mod">
          <ac:chgData name="Peter Zeno" userId="cf99febc884708d8" providerId="LiveId" clId="{26E7238B-D9A8-482C-B35A-274C2005C5ED}" dt="2025-03-05T02:27:37.042" v="1794"/>
          <ac:spMkLst>
            <pc:docMk/>
            <pc:sldMk cId="1560458403" sldId="267"/>
            <ac:spMk id="21" creationId="{2302C133-B27C-7780-0ACB-AEF779BCB79D}"/>
          </ac:spMkLst>
        </pc:spChg>
        <pc:spChg chg="del mod">
          <ac:chgData name="Peter Zeno" userId="cf99febc884708d8" providerId="LiveId" clId="{26E7238B-D9A8-482C-B35A-274C2005C5ED}" dt="2025-03-05T02:47:34.568" v="2374" actId="478"/>
          <ac:spMkLst>
            <pc:docMk/>
            <pc:sldMk cId="1560458403" sldId="267"/>
            <ac:spMk id="27" creationId="{683F4D50-F054-D863-0B59-3244B817EA27}"/>
          </ac:spMkLst>
        </pc:spChg>
        <pc:spChg chg="mod">
          <ac:chgData name="Peter Zeno" userId="cf99febc884708d8" providerId="LiveId" clId="{26E7238B-D9A8-482C-B35A-274C2005C5ED}" dt="2025-03-05T02:48:31.187" v="2431" actId="1038"/>
          <ac:spMkLst>
            <pc:docMk/>
            <pc:sldMk cId="1560458403" sldId="267"/>
            <ac:spMk id="28" creationId="{64568150-D4CA-9C80-63B4-6D1C8A5DA5FB}"/>
          </ac:spMkLst>
        </pc:spChg>
        <pc:grpChg chg="add del mod">
          <ac:chgData name="Peter Zeno" userId="cf99febc884708d8" providerId="LiveId" clId="{26E7238B-D9A8-482C-B35A-274C2005C5ED}" dt="2025-03-05T02:47:40.291" v="2376" actId="478"/>
          <ac:grpSpMkLst>
            <pc:docMk/>
            <pc:sldMk cId="1560458403" sldId="267"/>
            <ac:grpSpMk id="4" creationId="{72057974-1F02-718B-EB58-1483FE5CDA12}"/>
          </ac:grpSpMkLst>
        </pc:grpChg>
        <pc:grpChg chg="add del mod">
          <ac:chgData name="Peter Zeno" userId="cf99febc884708d8" providerId="LiveId" clId="{26E7238B-D9A8-482C-B35A-274C2005C5ED}" dt="2025-03-05T02:50:23.834" v="2478" actId="1076"/>
          <ac:grpSpMkLst>
            <pc:docMk/>
            <pc:sldMk cId="1560458403" sldId="267"/>
            <ac:grpSpMk id="33" creationId="{6E811CF8-9947-858D-DF91-D3D395F6FCAC}"/>
          </ac:grpSpMkLst>
        </pc:grpChg>
        <pc:grpChg chg="mod">
          <ac:chgData name="Peter Zeno" userId="cf99febc884708d8" providerId="LiveId" clId="{26E7238B-D9A8-482C-B35A-274C2005C5ED}" dt="2025-03-05T02:29:57.987" v="1857"/>
          <ac:grpSpMkLst>
            <pc:docMk/>
            <pc:sldMk cId="1560458403" sldId="267"/>
            <ac:grpSpMk id="35" creationId="{85B6ADCA-A23F-FE2F-7964-9ED39E129D75}"/>
          </ac:grpSpMkLst>
        </pc:grpChg>
        <pc:grpChg chg="del">
          <ac:chgData name="Peter Zeno" userId="cf99febc884708d8" providerId="LiveId" clId="{26E7238B-D9A8-482C-B35A-274C2005C5ED}" dt="2025-03-05T02:40:38.874" v="2171" actId="478"/>
          <ac:grpSpMkLst>
            <pc:docMk/>
            <pc:sldMk cId="1560458403" sldId="267"/>
            <ac:grpSpMk id="37" creationId="{3BAB41F1-DF11-43F3-4A78-6605D03433DA}"/>
          </ac:grpSpMkLst>
        </pc:grpChg>
        <pc:grpChg chg="del mod">
          <ac:chgData name="Peter Zeno" userId="cf99febc884708d8" providerId="LiveId" clId="{26E7238B-D9A8-482C-B35A-274C2005C5ED}" dt="2025-03-05T02:41:13.297" v="2177" actId="478"/>
          <ac:grpSpMkLst>
            <pc:docMk/>
            <pc:sldMk cId="1560458403" sldId="267"/>
            <ac:grpSpMk id="39" creationId="{B87939A5-6F32-7A60-CFF2-39FCD5D8D9C7}"/>
          </ac:grpSpMkLst>
        </pc:grpChg>
        <pc:grpChg chg="mod">
          <ac:chgData name="Peter Zeno" userId="cf99febc884708d8" providerId="LiveId" clId="{26E7238B-D9A8-482C-B35A-274C2005C5ED}" dt="2025-03-05T02:29:57.987" v="1857"/>
          <ac:grpSpMkLst>
            <pc:docMk/>
            <pc:sldMk cId="1560458403" sldId="267"/>
            <ac:grpSpMk id="41" creationId="{FEDC5E84-2BEE-3376-2FED-BA0F2156071F}"/>
          </ac:grpSpMkLst>
        </pc:grpChg>
        <pc:grpChg chg="mod">
          <ac:chgData name="Peter Zeno" userId="cf99febc884708d8" providerId="LiveId" clId="{26E7238B-D9A8-482C-B35A-274C2005C5ED}" dt="2025-03-05T02:29:57.987" v="1857"/>
          <ac:grpSpMkLst>
            <pc:docMk/>
            <pc:sldMk cId="1560458403" sldId="267"/>
            <ac:grpSpMk id="43" creationId="{0B238A3F-98D5-84CB-2D26-D1E660D918E8}"/>
          </ac:grpSpMkLst>
        </pc:grpChg>
        <pc:grpChg chg="del mod">
          <ac:chgData name="Peter Zeno" userId="cf99febc884708d8" providerId="LiveId" clId="{26E7238B-D9A8-482C-B35A-274C2005C5ED}" dt="2025-03-05T03:03:05.079" v="2714" actId="478"/>
          <ac:grpSpMkLst>
            <pc:docMk/>
            <pc:sldMk cId="1560458403" sldId="267"/>
            <ac:grpSpMk id="45" creationId="{7043F537-E458-888A-059A-DFDD6C04B422}"/>
          </ac:grpSpMkLst>
        </pc:grpChg>
        <pc:grpChg chg="del mod">
          <ac:chgData name="Peter Zeno" userId="cf99febc884708d8" providerId="LiveId" clId="{26E7238B-D9A8-482C-B35A-274C2005C5ED}" dt="2025-03-05T03:06:33.511" v="2900" actId="478"/>
          <ac:grpSpMkLst>
            <pc:docMk/>
            <pc:sldMk cId="1560458403" sldId="267"/>
            <ac:grpSpMk id="47" creationId="{53D7B1E9-D312-CA19-98E7-C1DB84391554}"/>
          </ac:grpSpMkLst>
        </pc:grpChg>
        <pc:grpChg chg="del mod">
          <ac:chgData name="Peter Zeno" userId="cf99febc884708d8" providerId="LiveId" clId="{26E7238B-D9A8-482C-B35A-274C2005C5ED}" dt="2025-03-05T03:07:50.607" v="2975" actId="478"/>
          <ac:grpSpMkLst>
            <pc:docMk/>
            <pc:sldMk cId="1560458403" sldId="267"/>
            <ac:grpSpMk id="49" creationId="{9CF98D6D-62BF-4B94-92F3-17BC91EFAD75}"/>
          </ac:grpSpMkLst>
        </pc:grpChg>
        <pc:grpChg chg="mod">
          <ac:chgData name="Peter Zeno" userId="cf99febc884708d8" providerId="LiveId" clId="{26E7238B-D9A8-482C-B35A-274C2005C5ED}" dt="2025-03-05T02:29:57.987" v="1857"/>
          <ac:grpSpMkLst>
            <pc:docMk/>
            <pc:sldMk cId="1560458403" sldId="267"/>
            <ac:grpSpMk id="51" creationId="{7197BD3F-B2EB-FB98-3EE5-E0E09113C23E}"/>
          </ac:grpSpMkLst>
        </pc:grpChg>
        <pc:grpChg chg="del mod">
          <ac:chgData name="Peter Zeno" userId="cf99febc884708d8" providerId="LiveId" clId="{26E7238B-D9A8-482C-B35A-274C2005C5ED}" dt="2025-03-05T03:11:41.090" v="3115" actId="478"/>
          <ac:grpSpMkLst>
            <pc:docMk/>
            <pc:sldMk cId="1560458403" sldId="267"/>
            <ac:grpSpMk id="53" creationId="{F4467835-6395-06B1-AB87-3D7C4CA10870}"/>
          </ac:grpSpMkLst>
        </pc:grpChg>
        <pc:grpChg chg="del">
          <ac:chgData name="Peter Zeno" userId="cf99febc884708d8" providerId="LiveId" clId="{26E7238B-D9A8-482C-B35A-274C2005C5ED}" dt="2025-03-05T03:12:03.311" v="3125" actId="478"/>
          <ac:grpSpMkLst>
            <pc:docMk/>
            <pc:sldMk cId="1560458403" sldId="267"/>
            <ac:grpSpMk id="55" creationId="{F5420B48-B9DF-E02C-D918-AD50BCDCA060}"/>
          </ac:grpSpMkLst>
        </pc:grpChg>
        <pc:grpChg chg="add mod">
          <ac:chgData name="Peter Zeno" userId="cf99febc884708d8" providerId="LiveId" clId="{26E7238B-D9A8-482C-B35A-274C2005C5ED}" dt="2025-03-05T02:42:10.433" v="2180" actId="164"/>
          <ac:grpSpMkLst>
            <pc:docMk/>
            <pc:sldMk cId="1560458403" sldId="267"/>
            <ac:grpSpMk id="115" creationId="{D76F1B9E-540B-3B75-D336-B9336DC19C64}"/>
          </ac:grpSpMkLst>
        </pc:grpChg>
        <pc:grpChg chg="add mod">
          <ac:chgData name="Peter Zeno" userId="cf99febc884708d8" providerId="LiveId" clId="{26E7238B-D9A8-482C-B35A-274C2005C5ED}" dt="2025-03-05T02:42:22.063" v="2233" actId="1037"/>
          <ac:grpSpMkLst>
            <pc:docMk/>
            <pc:sldMk cId="1560458403" sldId="267"/>
            <ac:grpSpMk id="116" creationId="{2950C78D-8E00-F33D-7F88-3D31F03EB7AF}"/>
          </ac:grpSpMkLst>
        </pc:grpChg>
        <pc:grpChg chg="add mod">
          <ac:chgData name="Peter Zeno" userId="cf99febc884708d8" providerId="LiveId" clId="{26E7238B-D9A8-482C-B35A-274C2005C5ED}" dt="2025-03-05T03:02:38.018" v="2711" actId="1038"/>
          <ac:grpSpMkLst>
            <pc:docMk/>
            <pc:sldMk cId="1560458403" sldId="267"/>
            <ac:grpSpMk id="137" creationId="{445D8529-BE6C-AEC0-C819-80AEFBFBDC99}"/>
          </ac:grpSpMkLst>
        </pc:grpChg>
        <pc:grpChg chg="add mod">
          <ac:chgData name="Peter Zeno" userId="cf99febc884708d8" providerId="LiveId" clId="{26E7238B-D9A8-482C-B35A-274C2005C5ED}" dt="2025-03-05T03:06:15.047" v="2898" actId="1036"/>
          <ac:grpSpMkLst>
            <pc:docMk/>
            <pc:sldMk cId="1560458403" sldId="267"/>
            <ac:grpSpMk id="163" creationId="{839E519D-F37E-152A-0B3F-1E609E5F7651}"/>
          </ac:grpSpMkLst>
        </pc:grpChg>
        <pc:grpChg chg="add mod">
          <ac:chgData name="Peter Zeno" userId="cf99febc884708d8" providerId="LiveId" clId="{26E7238B-D9A8-482C-B35A-274C2005C5ED}" dt="2025-03-05T03:10:50.639" v="3111" actId="1037"/>
          <ac:grpSpMkLst>
            <pc:docMk/>
            <pc:sldMk cId="1560458403" sldId="267"/>
            <ac:grpSpMk id="186" creationId="{6DF3C8A7-02C2-1CBA-D32B-FB66BD8A6FFF}"/>
          </ac:grpSpMkLst>
        </pc:grpChg>
        <pc:cxnChg chg="del">
          <ac:chgData name="Peter Zeno" userId="cf99febc884708d8" providerId="LiveId" clId="{26E7238B-D9A8-482C-B35A-274C2005C5ED}" dt="2025-03-05T02:47:31.096" v="2373" actId="478"/>
          <ac:cxnSpMkLst>
            <pc:docMk/>
            <pc:sldMk cId="1560458403" sldId="267"/>
            <ac:cxnSpMk id="6" creationId="{56111212-D068-4702-AF3F-612A6105D9C2}"/>
          </ac:cxnSpMkLst>
        </pc:cxnChg>
        <pc:cxnChg chg="mod">
          <ac:chgData name="Peter Zeno" userId="cf99febc884708d8" providerId="LiveId" clId="{26E7238B-D9A8-482C-B35A-274C2005C5ED}" dt="2025-03-05T02:48:39.914" v="2432" actId="1037"/>
          <ac:cxnSpMkLst>
            <pc:docMk/>
            <pc:sldMk cId="1560458403" sldId="267"/>
            <ac:cxnSpMk id="18" creationId="{B19B24F4-B864-60C4-0162-AFBE9A37684F}"/>
          </ac:cxnSpMkLst>
        </pc:cxnChg>
        <pc:cxnChg chg="del">
          <ac:chgData name="Peter Zeno" userId="cf99febc884708d8" providerId="LiveId" clId="{26E7238B-D9A8-482C-B35A-274C2005C5ED}" dt="2025-03-05T02:47:44.032" v="2377" actId="478"/>
          <ac:cxnSpMkLst>
            <pc:docMk/>
            <pc:sldMk cId="1560458403" sldId="267"/>
            <ac:cxnSpMk id="23" creationId="{32E3BD84-1B35-D4A9-EA05-15E1B1124424}"/>
          </ac:cxnSpMkLst>
        </pc:cxnChg>
        <pc:cxnChg chg="mod">
          <ac:chgData name="Peter Zeno" userId="cf99febc884708d8" providerId="LiveId" clId="{26E7238B-D9A8-482C-B35A-274C2005C5ED}" dt="2025-03-05T02:48:55.987" v="2453" actId="1037"/>
          <ac:cxnSpMkLst>
            <pc:docMk/>
            <pc:sldMk cId="1560458403" sldId="267"/>
            <ac:cxnSpMk id="24" creationId="{511E7F88-6DD9-5A5F-469F-F52BDD70E66F}"/>
          </ac:cxnSpMkLst>
        </pc:cxnChg>
        <pc:cxnChg chg="del mod">
          <ac:chgData name="Peter Zeno" userId="cf99febc884708d8" providerId="LiveId" clId="{26E7238B-D9A8-482C-B35A-274C2005C5ED}" dt="2025-03-05T02:40:12.577" v="2145" actId="478"/>
          <ac:cxnSpMkLst>
            <pc:docMk/>
            <pc:sldMk cId="1560458403" sldId="267"/>
            <ac:cxnSpMk id="36" creationId="{EEC332D6-0D66-BBB4-44C2-6ED1DD6D77FC}"/>
          </ac:cxnSpMkLst>
        </pc:cxnChg>
        <pc:cxnChg chg="del mod">
          <ac:chgData name="Peter Zeno" userId="cf99febc884708d8" providerId="LiveId" clId="{26E7238B-D9A8-482C-B35A-274C2005C5ED}" dt="2025-03-05T02:41:04.104" v="2175" actId="478"/>
          <ac:cxnSpMkLst>
            <pc:docMk/>
            <pc:sldMk cId="1560458403" sldId="267"/>
            <ac:cxnSpMk id="38" creationId="{A41B3D4C-480C-08AD-F849-A648FC4D4CF1}"/>
          </ac:cxnSpMkLst>
        </pc:cxnChg>
        <pc:cxnChg chg="del mod">
          <ac:chgData name="Peter Zeno" userId="cf99febc884708d8" providerId="LiveId" clId="{26E7238B-D9A8-482C-B35A-274C2005C5ED}" dt="2025-03-05T02:53:09.863" v="2490" actId="478"/>
          <ac:cxnSpMkLst>
            <pc:docMk/>
            <pc:sldMk cId="1560458403" sldId="267"/>
            <ac:cxnSpMk id="40" creationId="{C1109119-8D40-8887-AFBF-C9C8213D97B2}"/>
          </ac:cxnSpMkLst>
        </pc:cxnChg>
        <pc:cxnChg chg="del mod">
          <ac:chgData name="Peter Zeno" userId="cf99febc884708d8" providerId="LiveId" clId="{26E7238B-D9A8-482C-B35A-274C2005C5ED}" dt="2025-03-05T03:00:06.320" v="2563" actId="478"/>
          <ac:cxnSpMkLst>
            <pc:docMk/>
            <pc:sldMk cId="1560458403" sldId="267"/>
            <ac:cxnSpMk id="42" creationId="{3F74CE0E-6578-1796-FF36-602CA486DCDD}"/>
          </ac:cxnSpMkLst>
        </pc:cxnChg>
        <pc:cxnChg chg="del mod">
          <ac:chgData name="Peter Zeno" userId="cf99febc884708d8" providerId="LiveId" clId="{26E7238B-D9A8-482C-B35A-274C2005C5ED}" dt="2025-03-05T03:03:53.334" v="2724" actId="478"/>
          <ac:cxnSpMkLst>
            <pc:docMk/>
            <pc:sldMk cId="1560458403" sldId="267"/>
            <ac:cxnSpMk id="44" creationId="{198CB3B2-582A-0F13-3590-57C7ED8244AD}"/>
          </ac:cxnSpMkLst>
        </pc:cxnChg>
        <pc:cxnChg chg="del mod">
          <ac:chgData name="Peter Zeno" userId="cf99febc884708d8" providerId="LiveId" clId="{26E7238B-D9A8-482C-B35A-274C2005C5ED}" dt="2025-03-05T03:06:39.071" v="2902" actId="478"/>
          <ac:cxnSpMkLst>
            <pc:docMk/>
            <pc:sldMk cId="1560458403" sldId="267"/>
            <ac:cxnSpMk id="46" creationId="{47FC7F4E-DACD-B307-4B23-076919C44A36}"/>
          </ac:cxnSpMkLst>
        </pc:cxnChg>
        <pc:cxnChg chg="del">
          <ac:chgData name="Peter Zeno" userId="cf99febc884708d8" providerId="LiveId" clId="{26E7238B-D9A8-482C-B35A-274C2005C5ED}" dt="2025-03-05T03:06:41.391" v="2903" actId="478"/>
          <ac:cxnSpMkLst>
            <pc:docMk/>
            <pc:sldMk cId="1560458403" sldId="267"/>
            <ac:cxnSpMk id="48" creationId="{9582A17E-8160-15C4-7257-AEBB21D7F69B}"/>
          </ac:cxnSpMkLst>
        </pc:cxnChg>
        <pc:cxnChg chg="mod">
          <ac:chgData name="Peter Zeno" userId="cf99febc884708d8" providerId="LiveId" clId="{26E7238B-D9A8-482C-B35A-274C2005C5ED}" dt="2025-03-05T03:09:34.598" v="3043" actId="1038"/>
          <ac:cxnSpMkLst>
            <pc:docMk/>
            <pc:sldMk cId="1560458403" sldId="267"/>
            <ac:cxnSpMk id="50" creationId="{01D21739-0711-BA3D-E458-1E76A7CD3786}"/>
          </ac:cxnSpMkLst>
        </pc:cxnChg>
        <pc:cxnChg chg="mod">
          <ac:chgData name="Peter Zeno" userId="cf99febc884708d8" providerId="LiveId" clId="{26E7238B-D9A8-482C-B35A-274C2005C5ED}" dt="2025-03-05T03:12:18.086" v="3130" actId="1037"/>
          <ac:cxnSpMkLst>
            <pc:docMk/>
            <pc:sldMk cId="1560458403" sldId="267"/>
            <ac:cxnSpMk id="54" creationId="{C86E0EB8-7F33-4453-45F6-49A4A9B789A9}"/>
          </ac:cxnSpMkLst>
        </pc:cxnChg>
        <pc:cxnChg chg="mod">
          <ac:chgData name="Peter Zeno" userId="cf99febc884708d8" providerId="LiveId" clId="{26E7238B-D9A8-482C-B35A-274C2005C5ED}" dt="2025-03-05T03:12:25.926" v="3143" actId="1037"/>
          <ac:cxnSpMkLst>
            <pc:docMk/>
            <pc:sldMk cId="1560458403" sldId="267"/>
            <ac:cxnSpMk id="56" creationId="{C59D0EA2-CBDB-E119-87F2-4C094E0C8755}"/>
          </ac:cxnSpMkLst>
        </pc:cxnChg>
        <pc:cxnChg chg="del">
          <ac:chgData name="Peter Zeno" userId="cf99febc884708d8" providerId="LiveId" clId="{26E7238B-D9A8-482C-B35A-274C2005C5ED}" dt="2025-03-05T03:12:06.398" v="3126" actId="478"/>
          <ac:cxnSpMkLst>
            <pc:docMk/>
            <pc:sldMk cId="1560458403" sldId="267"/>
            <ac:cxnSpMk id="57" creationId="{ED9BF825-CF96-14D9-112D-671CAB2B9315}"/>
          </ac:cxnSpMkLst>
        </pc:cxnChg>
        <pc:cxnChg chg="del">
          <ac:chgData name="Peter Zeno" userId="cf99febc884708d8" providerId="LiveId" clId="{26E7238B-D9A8-482C-B35A-274C2005C5ED}" dt="2025-03-05T03:12:00.087" v="3124" actId="478"/>
          <ac:cxnSpMkLst>
            <pc:docMk/>
            <pc:sldMk cId="1560458403" sldId="267"/>
            <ac:cxnSpMk id="58" creationId="{5D9BBB45-1D0D-8AE8-571D-C4EF10D0FE32}"/>
          </ac:cxnSpMkLst>
        </pc:cxnChg>
        <pc:cxnChg chg="del">
          <ac:chgData name="Peter Zeno" userId="cf99febc884708d8" providerId="LiveId" clId="{26E7238B-D9A8-482C-B35A-274C2005C5ED}" dt="2025-03-05T03:12:03.311" v="3125" actId="478"/>
          <ac:cxnSpMkLst>
            <pc:docMk/>
            <pc:sldMk cId="1560458403" sldId="267"/>
            <ac:cxnSpMk id="59" creationId="{ABC77B5C-AC13-DA7B-4BE7-E951BDF6DD99}"/>
          </ac:cxnSpMkLst>
        </pc:cxnChg>
        <pc:cxnChg chg="del">
          <ac:chgData name="Peter Zeno" userId="cf99febc884708d8" providerId="LiveId" clId="{26E7238B-D9A8-482C-B35A-274C2005C5ED}" dt="2025-03-05T03:11:41.090" v="3115" actId="478"/>
          <ac:cxnSpMkLst>
            <pc:docMk/>
            <pc:sldMk cId="1560458403" sldId="267"/>
            <ac:cxnSpMk id="60" creationId="{4483E4DB-AFA1-B58B-4CF3-37E762E6B22F}"/>
          </ac:cxnSpMkLst>
        </pc:cxnChg>
        <pc:cxnChg chg="del">
          <ac:chgData name="Peter Zeno" userId="cf99febc884708d8" providerId="LiveId" clId="{26E7238B-D9A8-482C-B35A-274C2005C5ED}" dt="2025-03-05T03:11:37.528" v="3114" actId="478"/>
          <ac:cxnSpMkLst>
            <pc:docMk/>
            <pc:sldMk cId="1560458403" sldId="267"/>
            <ac:cxnSpMk id="61" creationId="{C400B023-02C8-ABED-4B79-E837E564E5A6}"/>
          </ac:cxnSpMkLst>
        </pc:cxnChg>
        <pc:cxnChg chg="del">
          <ac:chgData name="Peter Zeno" userId="cf99febc884708d8" providerId="LiveId" clId="{26E7238B-D9A8-482C-B35A-274C2005C5ED}" dt="2025-03-05T03:11:44.430" v="3116" actId="478"/>
          <ac:cxnSpMkLst>
            <pc:docMk/>
            <pc:sldMk cId="1560458403" sldId="267"/>
            <ac:cxnSpMk id="62" creationId="{FC21B457-2A2F-27A2-13C4-CB1F1FE28328}"/>
          </ac:cxnSpMkLst>
        </pc:cxnChg>
        <pc:cxnChg chg="mod">
          <ac:chgData name="Peter Zeno" userId="cf99febc884708d8" providerId="LiveId" clId="{26E7238B-D9A8-482C-B35A-274C2005C5ED}" dt="2025-03-05T03:11:24.862" v="3113" actId="1076"/>
          <ac:cxnSpMkLst>
            <pc:docMk/>
            <pc:sldMk cId="1560458403" sldId="267"/>
            <ac:cxnSpMk id="63" creationId="{A1017D04-19E7-4207-9CDB-D40D3AA36F77}"/>
          </ac:cxnSpMkLst>
        </pc:cxnChg>
        <pc:cxnChg chg="mod">
          <ac:chgData name="Peter Zeno" userId="cf99febc884708d8" providerId="LiveId" clId="{26E7238B-D9A8-482C-B35A-274C2005C5ED}" dt="2025-03-05T03:09:46.135" v="3069" actId="1037"/>
          <ac:cxnSpMkLst>
            <pc:docMk/>
            <pc:sldMk cId="1560458403" sldId="267"/>
            <ac:cxnSpMk id="64" creationId="{EB13C6AA-0564-D8F5-9856-5015B6531B44}"/>
          </ac:cxnSpMkLst>
        </pc:cxnChg>
        <pc:cxnChg chg="del">
          <ac:chgData name="Peter Zeno" userId="cf99febc884708d8" providerId="LiveId" clId="{26E7238B-D9A8-482C-B35A-274C2005C5ED}" dt="2025-03-05T03:09:53.454" v="3070" actId="478"/>
          <ac:cxnSpMkLst>
            <pc:docMk/>
            <pc:sldMk cId="1560458403" sldId="267"/>
            <ac:cxnSpMk id="65" creationId="{24C65D9C-A8C0-F075-BB39-A6BF819A9BEB}"/>
          </ac:cxnSpMkLst>
        </pc:cxnChg>
        <pc:cxnChg chg="del">
          <ac:chgData name="Peter Zeno" userId="cf99febc884708d8" providerId="LiveId" clId="{26E7238B-D9A8-482C-B35A-274C2005C5ED}" dt="2025-03-05T03:07:44.190" v="2974" actId="478"/>
          <ac:cxnSpMkLst>
            <pc:docMk/>
            <pc:sldMk cId="1560458403" sldId="267"/>
            <ac:cxnSpMk id="66" creationId="{89060CF5-0270-6F4A-DB81-B9B9B9429CF4}"/>
          </ac:cxnSpMkLst>
        </pc:cxnChg>
        <pc:cxnChg chg="del">
          <ac:chgData name="Peter Zeno" userId="cf99febc884708d8" providerId="LiveId" clId="{26E7238B-D9A8-482C-B35A-274C2005C5ED}" dt="2025-03-05T03:07:52.846" v="2976" actId="478"/>
          <ac:cxnSpMkLst>
            <pc:docMk/>
            <pc:sldMk cId="1560458403" sldId="267"/>
            <ac:cxnSpMk id="67" creationId="{455A5B6A-2D2E-3266-47B4-641946E624B2}"/>
          </ac:cxnSpMkLst>
        </pc:cxnChg>
        <pc:cxnChg chg="del">
          <ac:chgData name="Peter Zeno" userId="cf99febc884708d8" providerId="LiveId" clId="{26E7238B-D9A8-482C-B35A-274C2005C5ED}" dt="2025-03-05T03:07:50.607" v="2975" actId="478"/>
          <ac:cxnSpMkLst>
            <pc:docMk/>
            <pc:sldMk cId="1560458403" sldId="267"/>
            <ac:cxnSpMk id="68" creationId="{FE428388-7C05-59FE-05C8-C1DF05DB60CF}"/>
          </ac:cxnSpMkLst>
        </pc:cxnChg>
        <pc:cxnChg chg="del">
          <ac:chgData name="Peter Zeno" userId="cf99febc884708d8" providerId="LiveId" clId="{26E7238B-D9A8-482C-B35A-274C2005C5ED}" dt="2025-03-05T03:06:29.551" v="2899" actId="478"/>
          <ac:cxnSpMkLst>
            <pc:docMk/>
            <pc:sldMk cId="1560458403" sldId="267"/>
            <ac:cxnSpMk id="69" creationId="{558956E6-70E4-71B9-8943-9348DCA13E00}"/>
          </ac:cxnSpMkLst>
        </pc:cxnChg>
        <pc:cxnChg chg="del">
          <ac:chgData name="Peter Zeno" userId="cf99febc884708d8" providerId="LiveId" clId="{26E7238B-D9A8-482C-B35A-274C2005C5ED}" dt="2025-03-05T03:06:36.015" v="2901" actId="478"/>
          <ac:cxnSpMkLst>
            <pc:docMk/>
            <pc:sldMk cId="1560458403" sldId="267"/>
            <ac:cxnSpMk id="70" creationId="{1AA4CC5D-0011-C13F-3AB2-AADB66E51B2E}"/>
          </ac:cxnSpMkLst>
        </pc:cxnChg>
        <pc:cxnChg chg="del">
          <ac:chgData name="Peter Zeno" userId="cf99febc884708d8" providerId="LiveId" clId="{26E7238B-D9A8-482C-B35A-274C2005C5ED}" dt="2025-03-05T03:06:33.511" v="2900" actId="478"/>
          <ac:cxnSpMkLst>
            <pc:docMk/>
            <pc:sldMk cId="1560458403" sldId="267"/>
            <ac:cxnSpMk id="71" creationId="{B4201D46-F5C8-4CDD-B8F5-2F4D7027AFC1}"/>
          </ac:cxnSpMkLst>
        </pc:cxnChg>
        <pc:cxnChg chg="del">
          <ac:chgData name="Peter Zeno" userId="cf99febc884708d8" providerId="LiveId" clId="{26E7238B-D9A8-482C-B35A-274C2005C5ED}" dt="2025-03-05T03:03:00.871" v="2713" actId="478"/>
          <ac:cxnSpMkLst>
            <pc:docMk/>
            <pc:sldMk cId="1560458403" sldId="267"/>
            <ac:cxnSpMk id="72" creationId="{8FE75BBB-C52D-8563-FA9C-E0EE3A97D8E9}"/>
          </ac:cxnSpMkLst>
        </pc:cxnChg>
        <pc:cxnChg chg="mod">
          <ac:chgData name="Peter Zeno" userId="cf99febc884708d8" providerId="LiveId" clId="{26E7238B-D9A8-482C-B35A-274C2005C5ED}" dt="2025-03-05T03:06:02.559" v="2870" actId="1037"/>
          <ac:cxnSpMkLst>
            <pc:docMk/>
            <pc:sldMk cId="1560458403" sldId="267"/>
            <ac:cxnSpMk id="73" creationId="{6EEC345D-F93C-1E37-A0A4-7A85A404F36A}"/>
          </ac:cxnSpMkLst>
        </pc:cxnChg>
        <pc:cxnChg chg="del">
          <ac:chgData name="Peter Zeno" userId="cf99febc884708d8" providerId="LiveId" clId="{26E7238B-D9A8-482C-B35A-274C2005C5ED}" dt="2025-03-05T03:03:05.079" v="2714" actId="478"/>
          <ac:cxnSpMkLst>
            <pc:docMk/>
            <pc:sldMk cId="1560458403" sldId="267"/>
            <ac:cxnSpMk id="74" creationId="{687ECB76-31FE-98C2-6CAB-E385B92EA40C}"/>
          </ac:cxnSpMkLst>
        </pc:cxnChg>
        <pc:cxnChg chg="mod">
          <ac:chgData name="Peter Zeno" userId="cf99febc884708d8" providerId="LiveId" clId="{26E7238B-D9A8-482C-B35A-274C2005C5ED}" dt="2025-03-05T02:53:50.976" v="2560" actId="1037"/>
          <ac:cxnSpMkLst>
            <pc:docMk/>
            <pc:sldMk cId="1560458403" sldId="267"/>
            <ac:cxnSpMk id="75" creationId="{028874AB-6F7E-D128-6479-7DA73DF31BFF}"/>
          </ac:cxnSpMkLst>
        </pc:cxnChg>
        <pc:cxnChg chg="mod">
          <ac:chgData name="Peter Zeno" userId="cf99febc884708d8" providerId="LiveId" clId="{26E7238B-D9A8-482C-B35A-274C2005C5ED}" dt="2025-03-05T03:02:31.142" v="2689" actId="1037"/>
          <ac:cxnSpMkLst>
            <pc:docMk/>
            <pc:sldMk cId="1560458403" sldId="267"/>
            <ac:cxnSpMk id="76" creationId="{074443EC-5B7E-271F-948F-F600F73EDD0C}"/>
          </ac:cxnSpMkLst>
        </pc:cxnChg>
        <pc:cxnChg chg="del">
          <ac:chgData name="Peter Zeno" userId="cf99febc884708d8" providerId="LiveId" clId="{26E7238B-D9A8-482C-B35A-274C2005C5ED}" dt="2025-03-05T03:02:25.446" v="2687" actId="478"/>
          <ac:cxnSpMkLst>
            <pc:docMk/>
            <pc:sldMk cId="1560458403" sldId="267"/>
            <ac:cxnSpMk id="77" creationId="{8B4C2EB4-1E67-2AA4-3D9F-27C01FF19F64}"/>
          </ac:cxnSpMkLst>
        </pc:cxnChg>
        <pc:cxnChg chg="mod">
          <ac:chgData name="Peter Zeno" userId="cf99febc884708d8" providerId="LiveId" clId="{26E7238B-D9A8-482C-B35A-274C2005C5ED}" dt="2025-03-05T02:42:40.108" v="2235" actId="1038"/>
          <ac:cxnSpMkLst>
            <pc:docMk/>
            <pc:sldMk cId="1560458403" sldId="267"/>
            <ac:cxnSpMk id="78" creationId="{365B62F0-B74B-9AF2-1243-D742BF9D98F6}"/>
          </ac:cxnSpMkLst>
        </pc:cxnChg>
        <pc:cxnChg chg="mod">
          <ac:chgData name="Peter Zeno" userId="cf99febc884708d8" providerId="LiveId" clId="{26E7238B-D9A8-482C-B35A-274C2005C5ED}" dt="2025-03-05T02:50:33.747" v="2480" actId="1037"/>
          <ac:cxnSpMkLst>
            <pc:docMk/>
            <pc:sldMk cId="1560458403" sldId="267"/>
            <ac:cxnSpMk id="79" creationId="{4209A7F6-EF23-E62B-D811-0DAB28B35D33}"/>
          </ac:cxnSpMkLst>
        </pc:cxnChg>
        <pc:cxnChg chg="del">
          <ac:chgData name="Peter Zeno" userId="cf99febc884708d8" providerId="LiveId" clId="{26E7238B-D9A8-482C-B35A-274C2005C5ED}" dt="2025-03-05T02:50:16.751" v="2476" actId="478"/>
          <ac:cxnSpMkLst>
            <pc:docMk/>
            <pc:sldMk cId="1560458403" sldId="267"/>
            <ac:cxnSpMk id="80" creationId="{B73F4FFD-1D97-3F4B-95F2-1C512F735F2B}"/>
          </ac:cxnSpMkLst>
        </pc:cxnChg>
        <pc:cxnChg chg="del">
          <ac:chgData name="Peter Zeno" userId="cf99febc884708d8" providerId="LiveId" clId="{26E7238B-D9A8-482C-B35A-274C2005C5ED}" dt="2025-03-05T02:41:15.617" v="2178" actId="478"/>
          <ac:cxnSpMkLst>
            <pc:docMk/>
            <pc:sldMk cId="1560458403" sldId="267"/>
            <ac:cxnSpMk id="81" creationId="{CC0E01A9-E9F8-6DF5-7F6D-23C3A49FB528}"/>
          </ac:cxnSpMkLst>
        </pc:cxnChg>
        <pc:cxnChg chg="del">
          <ac:chgData name="Peter Zeno" userId="cf99febc884708d8" providerId="LiveId" clId="{26E7238B-D9A8-482C-B35A-274C2005C5ED}" dt="2025-03-05T02:41:10.832" v="2176" actId="478"/>
          <ac:cxnSpMkLst>
            <pc:docMk/>
            <pc:sldMk cId="1560458403" sldId="267"/>
            <ac:cxnSpMk id="82" creationId="{FC047172-4D9B-893F-1A67-831DACF4DF7C}"/>
          </ac:cxnSpMkLst>
        </pc:cxnChg>
        <pc:cxnChg chg="del">
          <ac:chgData name="Peter Zeno" userId="cf99febc884708d8" providerId="LiveId" clId="{26E7238B-D9A8-482C-B35A-274C2005C5ED}" dt="2025-03-05T02:41:13.297" v="2177" actId="478"/>
          <ac:cxnSpMkLst>
            <pc:docMk/>
            <pc:sldMk cId="1560458403" sldId="267"/>
            <ac:cxnSpMk id="83" creationId="{26F1DA64-DB13-0EF1-E59F-64DEC056DB64}"/>
          </ac:cxnSpMkLst>
        </pc:cxnChg>
        <pc:cxnChg chg="del">
          <ac:chgData name="Peter Zeno" userId="cf99febc884708d8" providerId="LiveId" clId="{26E7238B-D9A8-482C-B35A-274C2005C5ED}" dt="2025-03-05T02:39:46.936" v="2125" actId="478"/>
          <ac:cxnSpMkLst>
            <pc:docMk/>
            <pc:sldMk cId="1560458403" sldId="267"/>
            <ac:cxnSpMk id="84" creationId="{4F677192-EA24-ABFE-4333-33BB5B81AFF3}"/>
          </ac:cxnSpMkLst>
        </pc:cxnChg>
        <pc:cxnChg chg="del mod">
          <ac:chgData name="Peter Zeno" userId="cf99febc884708d8" providerId="LiveId" clId="{26E7238B-D9A8-482C-B35A-274C2005C5ED}" dt="2025-03-05T02:40:50.128" v="2172" actId="478"/>
          <ac:cxnSpMkLst>
            <pc:docMk/>
            <pc:sldMk cId="1560458403" sldId="267"/>
            <ac:cxnSpMk id="85" creationId="{7C924563-C0A0-1BF8-6D3C-5EE92E177471}"/>
          </ac:cxnSpMkLst>
        </pc:cxnChg>
        <pc:cxnChg chg="del">
          <ac:chgData name="Peter Zeno" userId="cf99febc884708d8" providerId="LiveId" clId="{26E7238B-D9A8-482C-B35A-274C2005C5ED}" dt="2025-03-05T02:40:38.874" v="2171" actId="478"/>
          <ac:cxnSpMkLst>
            <pc:docMk/>
            <pc:sldMk cId="1560458403" sldId="267"/>
            <ac:cxnSpMk id="86" creationId="{2B7A5DBF-29CB-5C5E-3B42-686D428DDE4B}"/>
          </ac:cxnSpMkLst>
        </pc:cxnChg>
        <pc:cxnChg chg="mod">
          <ac:chgData name="Peter Zeno" userId="cf99febc884708d8" providerId="LiveId" clId="{26E7238B-D9A8-482C-B35A-274C2005C5ED}" dt="2025-03-05T02:30:55.970" v="1863" actId="1076"/>
          <ac:cxnSpMkLst>
            <pc:docMk/>
            <pc:sldMk cId="1560458403" sldId="267"/>
            <ac:cxnSpMk id="88" creationId="{BAF4DBB0-BFFE-922E-6709-51A4E7AF12AF}"/>
          </ac:cxnSpMkLst>
        </pc:cxnChg>
        <pc:cxnChg chg="del">
          <ac:chgData name="Peter Zeno" userId="cf99febc884708d8" providerId="LiveId" clId="{26E7238B-D9A8-482C-B35A-274C2005C5ED}" dt="2025-03-05T02:31:10.754" v="1866" actId="478"/>
          <ac:cxnSpMkLst>
            <pc:docMk/>
            <pc:sldMk cId="1560458403" sldId="267"/>
            <ac:cxnSpMk id="89" creationId="{E6A1BBCD-B177-55BF-E7AE-9819A2076E1F}"/>
          </ac:cxnSpMkLst>
        </pc:cxnChg>
        <pc:cxnChg chg="add mod">
          <ac:chgData name="Peter Zeno" userId="cf99febc884708d8" providerId="LiveId" clId="{26E7238B-D9A8-482C-B35A-274C2005C5ED}" dt="2025-03-05T02:42:10.433" v="2180" actId="164"/>
          <ac:cxnSpMkLst>
            <pc:docMk/>
            <pc:sldMk cId="1560458403" sldId="267"/>
            <ac:cxnSpMk id="90" creationId="{C77D9551-8949-841C-7E4D-812DE3CD831B}"/>
          </ac:cxnSpMkLst>
        </pc:cxnChg>
        <pc:cxnChg chg="add mod">
          <ac:chgData name="Peter Zeno" userId="cf99febc884708d8" providerId="LiveId" clId="{26E7238B-D9A8-482C-B35A-274C2005C5ED}" dt="2025-03-05T02:32:10.771" v="1875" actId="692"/>
          <ac:cxnSpMkLst>
            <pc:docMk/>
            <pc:sldMk cId="1560458403" sldId="267"/>
            <ac:cxnSpMk id="93" creationId="{82315D34-38E1-F051-CB1D-30A189398F3D}"/>
          </ac:cxnSpMkLst>
        </pc:cxnChg>
        <pc:cxnChg chg="add mod">
          <ac:chgData name="Peter Zeno" userId="cf99febc884708d8" providerId="LiveId" clId="{26E7238B-D9A8-482C-B35A-274C2005C5ED}" dt="2025-03-05T02:32:24.444" v="1898" actId="1037"/>
          <ac:cxnSpMkLst>
            <pc:docMk/>
            <pc:sldMk cId="1560458403" sldId="267"/>
            <ac:cxnSpMk id="94" creationId="{C2EAF88C-8C5C-92AA-EF53-FF8AE521B7A5}"/>
          </ac:cxnSpMkLst>
        </pc:cxnChg>
        <pc:cxnChg chg="add mod">
          <ac:chgData name="Peter Zeno" userId="cf99febc884708d8" providerId="LiveId" clId="{26E7238B-D9A8-482C-B35A-274C2005C5ED}" dt="2025-03-05T02:42:10.433" v="2180" actId="164"/>
          <ac:cxnSpMkLst>
            <pc:docMk/>
            <pc:sldMk cId="1560458403" sldId="267"/>
            <ac:cxnSpMk id="95" creationId="{C86637ED-5319-7E7B-0963-A89A380C917D}"/>
          </ac:cxnSpMkLst>
        </pc:cxnChg>
        <pc:cxnChg chg="add mod">
          <ac:chgData name="Peter Zeno" userId="cf99febc884708d8" providerId="LiveId" clId="{26E7238B-D9A8-482C-B35A-274C2005C5ED}" dt="2025-03-05T02:42:10.433" v="2180" actId="164"/>
          <ac:cxnSpMkLst>
            <pc:docMk/>
            <pc:sldMk cId="1560458403" sldId="267"/>
            <ac:cxnSpMk id="96" creationId="{CBE18425-E5FB-01FA-786C-CE8E08043292}"/>
          </ac:cxnSpMkLst>
        </pc:cxnChg>
        <pc:cxnChg chg="add mod">
          <ac:chgData name="Peter Zeno" userId="cf99febc884708d8" providerId="LiveId" clId="{26E7238B-D9A8-482C-B35A-274C2005C5ED}" dt="2025-03-05T02:42:10.433" v="2180" actId="164"/>
          <ac:cxnSpMkLst>
            <pc:docMk/>
            <pc:sldMk cId="1560458403" sldId="267"/>
            <ac:cxnSpMk id="97" creationId="{45A2B287-7C5E-3E82-7D72-9DB9D7B20673}"/>
          </ac:cxnSpMkLst>
        </pc:cxnChg>
        <pc:cxnChg chg="add mod">
          <ac:chgData name="Peter Zeno" userId="cf99febc884708d8" providerId="LiveId" clId="{26E7238B-D9A8-482C-B35A-274C2005C5ED}" dt="2025-03-05T02:34:13.434" v="1950" actId="1037"/>
          <ac:cxnSpMkLst>
            <pc:docMk/>
            <pc:sldMk cId="1560458403" sldId="267"/>
            <ac:cxnSpMk id="98" creationId="{DD80816D-0976-28DC-E03B-8522D8CC5770}"/>
          </ac:cxnSpMkLst>
        </pc:cxnChg>
        <pc:cxnChg chg="add mod">
          <ac:chgData name="Peter Zeno" userId="cf99febc884708d8" providerId="LiveId" clId="{26E7238B-D9A8-482C-B35A-274C2005C5ED}" dt="2025-03-05T02:42:10.433" v="2180" actId="164"/>
          <ac:cxnSpMkLst>
            <pc:docMk/>
            <pc:sldMk cId="1560458403" sldId="267"/>
            <ac:cxnSpMk id="99" creationId="{F279346E-CDA1-4BC1-2226-FC9DADC0956A}"/>
          </ac:cxnSpMkLst>
        </pc:cxnChg>
        <pc:cxnChg chg="add mod">
          <ac:chgData name="Peter Zeno" userId="cf99febc884708d8" providerId="LiveId" clId="{26E7238B-D9A8-482C-B35A-274C2005C5ED}" dt="2025-03-05T02:34:32.795" v="1970" actId="1035"/>
          <ac:cxnSpMkLst>
            <pc:docMk/>
            <pc:sldMk cId="1560458403" sldId="267"/>
            <ac:cxnSpMk id="100" creationId="{006675E1-6632-36F3-30A9-CAEF1B32FC25}"/>
          </ac:cxnSpMkLst>
        </pc:cxnChg>
        <pc:cxnChg chg="add mod">
          <ac:chgData name="Peter Zeno" userId="cf99febc884708d8" providerId="LiveId" clId="{26E7238B-D9A8-482C-B35A-274C2005C5ED}" dt="2025-03-05T02:42:10.433" v="2180" actId="164"/>
          <ac:cxnSpMkLst>
            <pc:docMk/>
            <pc:sldMk cId="1560458403" sldId="267"/>
            <ac:cxnSpMk id="101" creationId="{AF3F597D-EC15-70CA-E69D-6B04E56F7419}"/>
          </ac:cxnSpMkLst>
        </pc:cxnChg>
        <pc:cxnChg chg="add mod">
          <ac:chgData name="Peter Zeno" userId="cf99febc884708d8" providerId="LiveId" clId="{26E7238B-D9A8-482C-B35A-274C2005C5ED}" dt="2025-03-05T02:34:32.795" v="1970" actId="1035"/>
          <ac:cxnSpMkLst>
            <pc:docMk/>
            <pc:sldMk cId="1560458403" sldId="267"/>
            <ac:cxnSpMk id="102" creationId="{55009059-C679-0EB1-A4E0-1C7C1A1057D5}"/>
          </ac:cxnSpMkLst>
        </pc:cxnChg>
        <pc:cxnChg chg="add mod">
          <ac:chgData name="Peter Zeno" userId="cf99febc884708d8" providerId="LiveId" clId="{26E7238B-D9A8-482C-B35A-274C2005C5ED}" dt="2025-03-05T02:42:10.433" v="2180" actId="164"/>
          <ac:cxnSpMkLst>
            <pc:docMk/>
            <pc:sldMk cId="1560458403" sldId="267"/>
            <ac:cxnSpMk id="103" creationId="{BCD40B18-FF28-97E9-020C-66ED4F33C249}"/>
          </ac:cxnSpMkLst>
        </pc:cxnChg>
        <pc:cxnChg chg="add mod">
          <ac:chgData name="Peter Zeno" userId="cf99febc884708d8" providerId="LiveId" clId="{26E7238B-D9A8-482C-B35A-274C2005C5ED}" dt="2025-03-05T02:34:32.795" v="1970" actId="1035"/>
          <ac:cxnSpMkLst>
            <pc:docMk/>
            <pc:sldMk cId="1560458403" sldId="267"/>
            <ac:cxnSpMk id="104" creationId="{3710E0CB-41D5-239E-55E4-1FBE01453074}"/>
          </ac:cxnSpMkLst>
        </pc:cxnChg>
        <pc:cxnChg chg="add mod">
          <ac:chgData name="Peter Zeno" userId="cf99febc884708d8" providerId="LiveId" clId="{26E7238B-D9A8-482C-B35A-274C2005C5ED}" dt="2025-03-05T02:34:58.387" v="1998" actId="1035"/>
          <ac:cxnSpMkLst>
            <pc:docMk/>
            <pc:sldMk cId="1560458403" sldId="267"/>
            <ac:cxnSpMk id="105" creationId="{6661DC9D-E10A-D321-25AD-0E98FAB0C04B}"/>
          </ac:cxnSpMkLst>
        </pc:cxnChg>
        <pc:cxnChg chg="add mod">
          <ac:chgData name="Peter Zeno" userId="cf99febc884708d8" providerId="LiveId" clId="{26E7238B-D9A8-482C-B35A-274C2005C5ED}" dt="2025-03-05T02:35:20.082" v="2000" actId="1035"/>
          <ac:cxnSpMkLst>
            <pc:docMk/>
            <pc:sldMk cId="1560458403" sldId="267"/>
            <ac:cxnSpMk id="106" creationId="{CDC54A4B-A867-37CA-F04E-0B68E2B2AC6E}"/>
          </ac:cxnSpMkLst>
        </pc:cxnChg>
        <pc:cxnChg chg="add mod">
          <ac:chgData name="Peter Zeno" userId="cf99febc884708d8" providerId="LiveId" clId="{26E7238B-D9A8-482C-B35A-274C2005C5ED}" dt="2025-03-05T02:42:10.433" v="2180" actId="164"/>
          <ac:cxnSpMkLst>
            <pc:docMk/>
            <pc:sldMk cId="1560458403" sldId="267"/>
            <ac:cxnSpMk id="107" creationId="{493CE212-A974-51B1-DA95-823499D72859}"/>
          </ac:cxnSpMkLst>
        </pc:cxnChg>
        <pc:cxnChg chg="add mod">
          <ac:chgData name="Peter Zeno" userId="cf99febc884708d8" providerId="LiveId" clId="{26E7238B-D9A8-482C-B35A-274C2005C5ED}" dt="2025-03-05T02:34:58.387" v="1998" actId="1035"/>
          <ac:cxnSpMkLst>
            <pc:docMk/>
            <pc:sldMk cId="1560458403" sldId="267"/>
            <ac:cxnSpMk id="108" creationId="{97AF908C-DA9A-F095-619C-F2461BCFB06C}"/>
          </ac:cxnSpMkLst>
        </pc:cxnChg>
        <pc:cxnChg chg="add mod">
          <ac:chgData name="Peter Zeno" userId="cf99febc884708d8" providerId="LiveId" clId="{26E7238B-D9A8-482C-B35A-274C2005C5ED}" dt="2025-03-05T02:34:58.387" v="1998" actId="1035"/>
          <ac:cxnSpMkLst>
            <pc:docMk/>
            <pc:sldMk cId="1560458403" sldId="267"/>
            <ac:cxnSpMk id="109" creationId="{A4CED018-EEC4-2AD8-E66E-88B623D904ED}"/>
          </ac:cxnSpMkLst>
        </pc:cxnChg>
        <pc:cxnChg chg="add mod">
          <ac:chgData name="Peter Zeno" userId="cf99febc884708d8" providerId="LiveId" clId="{26E7238B-D9A8-482C-B35A-274C2005C5ED}" dt="2025-03-05T02:34:58.387" v="1998" actId="1035"/>
          <ac:cxnSpMkLst>
            <pc:docMk/>
            <pc:sldMk cId="1560458403" sldId="267"/>
            <ac:cxnSpMk id="110" creationId="{037057C7-2B57-58A9-5617-97F434C78FDF}"/>
          </ac:cxnSpMkLst>
        </pc:cxnChg>
        <pc:cxnChg chg="add mod">
          <ac:chgData name="Peter Zeno" userId="cf99febc884708d8" providerId="LiveId" clId="{26E7238B-D9A8-482C-B35A-274C2005C5ED}" dt="2025-03-05T02:42:10.433" v="2180" actId="164"/>
          <ac:cxnSpMkLst>
            <pc:docMk/>
            <pc:sldMk cId="1560458403" sldId="267"/>
            <ac:cxnSpMk id="111" creationId="{C09A1C06-3C60-F680-8300-979626A76875}"/>
          </ac:cxnSpMkLst>
        </pc:cxnChg>
        <pc:cxnChg chg="add del mod">
          <ac:chgData name="Peter Zeno" userId="cf99febc884708d8" providerId="LiveId" clId="{26E7238B-D9A8-482C-B35A-274C2005C5ED}" dt="2025-03-05T02:35:40.496" v="2021" actId="478"/>
          <ac:cxnSpMkLst>
            <pc:docMk/>
            <pc:sldMk cId="1560458403" sldId="267"/>
            <ac:cxnSpMk id="112" creationId="{1522FA40-2F2F-953B-5E97-27BFCA02B8B7}"/>
          </ac:cxnSpMkLst>
        </pc:cxnChg>
        <pc:cxnChg chg="add mod">
          <ac:chgData name="Peter Zeno" userId="cf99febc884708d8" providerId="LiveId" clId="{26E7238B-D9A8-482C-B35A-274C2005C5ED}" dt="2025-03-05T02:40:30.994" v="2170" actId="1036"/>
          <ac:cxnSpMkLst>
            <pc:docMk/>
            <pc:sldMk cId="1560458403" sldId="267"/>
            <ac:cxnSpMk id="113" creationId="{196AD55A-A527-F930-C4B3-A89A67AC7417}"/>
          </ac:cxnSpMkLst>
        </pc:cxnChg>
        <pc:cxnChg chg="mod">
          <ac:chgData name="Peter Zeno" userId="cf99febc884708d8" providerId="LiveId" clId="{26E7238B-D9A8-482C-B35A-274C2005C5ED}" dt="2025-03-05T02:42:13.472" v="2181"/>
          <ac:cxnSpMkLst>
            <pc:docMk/>
            <pc:sldMk cId="1560458403" sldId="267"/>
            <ac:cxnSpMk id="120" creationId="{A4EFC602-F20C-40DA-28DE-1BEB840ABA47}"/>
          </ac:cxnSpMkLst>
        </pc:cxnChg>
        <pc:cxnChg chg="mod">
          <ac:chgData name="Peter Zeno" userId="cf99febc884708d8" providerId="LiveId" clId="{26E7238B-D9A8-482C-B35A-274C2005C5ED}" dt="2025-03-05T02:42:13.472" v="2181"/>
          <ac:cxnSpMkLst>
            <pc:docMk/>
            <pc:sldMk cId="1560458403" sldId="267"/>
            <ac:cxnSpMk id="121" creationId="{E29955B8-0F68-9AF8-39EA-2116999390BF}"/>
          </ac:cxnSpMkLst>
        </pc:cxnChg>
        <pc:cxnChg chg="mod">
          <ac:chgData name="Peter Zeno" userId="cf99febc884708d8" providerId="LiveId" clId="{26E7238B-D9A8-482C-B35A-274C2005C5ED}" dt="2025-03-05T02:42:13.472" v="2181"/>
          <ac:cxnSpMkLst>
            <pc:docMk/>
            <pc:sldMk cId="1560458403" sldId="267"/>
            <ac:cxnSpMk id="122" creationId="{2BB0E16E-E86F-E45A-99F6-8A378FF6D7DE}"/>
          </ac:cxnSpMkLst>
        </pc:cxnChg>
        <pc:cxnChg chg="mod">
          <ac:chgData name="Peter Zeno" userId="cf99febc884708d8" providerId="LiveId" clId="{26E7238B-D9A8-482C-B35A-274C2005C5ED}" dt="2025-03-05T02:42:13.472" v="2181"/>
          <ac:cxnSpMkLst>
            <pc:docMk/>
            <pc:sldMk cId="1560458403" sldId="267"/>
            <ac:cxnSpMk id="124" creationId="{C976D4AA-EB0F-6F9A-F865-10D0C8B0174F}"/>
          </ac:cxnSpMkLst>
        </pc:cxnChg>
        <pc:cxnChg chg="mod">
          <ac:chgData name="Peter Zeno" userId="cf99febc884708d8" providerId="LiveId" clId="{26E7238B-D9A8-482C-B35A-274C2005C5ED}" dt="2025-03-05T02:42:13.472" v="2181"/>
          <ac:cxnSpMkLst>
            <pc:docMk/>
            <pc:sldMk cId="1560458403" sldId="267"/>
            <ac:cxnSpMk id="125" creationId="{22E8B027-7B27-EB1C-E93E-F4AF6941557F}"/>
          </ac:cxnSpMkLst>
        </pc:cxnChg>
        <pc:cxnChg chg="mod">
          <ac:chgData name="Peter Zeno" userId="cf99febc884708d8" providerId="LiveId" clId="{26E7238B-D9A8-482C-B35A-274C2005C5ED}" dt="2025-03-05T02:42:13.472" v="2181"/>
          <ac:cxnSpMkLst>
            <pc:docMk/>
            <pc:sldMk cId="1560458403" sldId="267"/>
            <ac:cxnSpMk id="128" creationId="{3917011C-8008-15ED-0DC8-E72A6E7FEEA0}"/>
          </ac:cxnSpMkLst>
        </pc:cxnChg>
        <pc:cxnChg chg="mod">
          <ac:chgData name="Peter Zeno" userId="cf99febc884708d8" providerId="LiveId" clId="{26E7238B-D9A8-482C-B35A-274C2005C5ED}" dt="2025-03-05T02:42:13.472" v="2181"/>
          <ac:cxnSpMkLst>
            <pc:docMk/>
            <pc:sldMk cId="1560458403" sldId="267"/>
            <ac:cxnSpMk id="132" creationId="{EFA95271-B074-9A99-8C2F-270A91C44275}"/>
          </ac:cxnSpMkLst>
        </pc:cxnChg>
        <pc:cxnChg chg="mod">
          <ac:chgData name="Peter Zeno" userId="cf99febc884708d8" providerId="LiveId" clId="{26E7238B-D9A8-482C-B35A-274C2005C5ED}" dt="2025-03-05T02:42:13.472" v="2181"/>
          <ac:cxnSpMkLst>
            <pc:docMk/>
            <pc:sldMk cId="1560458403" sldId="267"/>
            <ac:cxnSpMk id="134" creationId="{33FCDF03-84F6-687B-0F45-BF75474C774C}"/>
          </ac:cxnSpMkLst>
        </pc:cxnChg>
        <pc:cxnChg chg="mod">
          <ac:chgData name="Peter Zeno" userId="cf99febc884708d8" providerId="LiveId" clId="{26E7238B-D9A8-482C-B35A-274C2005C5ED}" dt="2025-03-05T02:42:13.472" v="2181"/>
          <ac:cxnSpMkLst>
            <pc:docMk/>
            <pc:sldMk cId="1560458403" sldId="267"/>
            <ac:cxnSpMk id="135" creationId="{AD41B5FC-86B2-EE50-7D31-C2522253FB17}"/>
          </ac:cxnSpMkLst>
        </pc:cxnChg>
        <pc:cxnChg chg="mod">
          <ac:chgData name="Peter Zeno" userId="cf99febc884708d8" providerId="LiveId" clId="{26E7238B-D9A8-482C-B35A-274C2005C5ED}" dt="2025-03-05T02:53:20.654" v="2491"/>
          <ac:cxnSpMkLst>
            <pc:docMk/>
            <pc:sldMk cId="1560458403" sldId="267"/>
            <ac:cxnSpMk id="140" creationId="{9A52AFFD-6B5E-BCAD-BF80-7BB595030BE0}"/>
          </ac:cxnSpMkLst>
        </pc:cxnChg>
        <pc:cxnChg chg="mod">
          <ac:chgData name="Peter Zeno" userId="cf99febc884708d8" providerId="LiveId" clId="{26E7238B-D9A8-482C-B35A-274C2005C5ED}" dt="2025-03-05T02:53:20.654" v="2491"/>
          <ac:cxnSpMkLst>
            <pc:docMk/>
            <pc:sldMk cId="1560458403" sldId="267"/>
            <ac:cxnSpMk id="141" creationId="{207FA34B-EE4A-7CAA-699A-F0AFB2731E02}"/>
          </ac:cxnSpMkLst>
        </pc:cxnChg>
        <pc:cxnChg chg="mod">
          <ac:chgData name="Peter Zeno" userId="cf99febc884708d8" providerId="LiveId" clId="{26E7238B-D9A8-482C-B35A-274C2005C5ED}" dt="2025-03-05T02:53:20.654" v="2491"/>
          <ac:cxnSpMkLst>
            <pc:docMk/>
            <pc:sldMk cId="1560458403" sldId="267"/>
            <ac:cxnSpMk id="142" creationId="{9624DAB7-E6CA-A053-916E-517D0E2506B8}"/>
          </ac:cxnSpMkLst>
        </pc:cxnChg>
        <pc:cxnChg chg="mod">
          <ac:chgData name="Peter Zeno" userId="cf99febc884708d8" providerId="LiveId" clId="{26E7238B-D9A8-482C-B35A-274C2005C5ED}" dt="2025-03-05T02:53:20.654" v="2491"/>
          <ac:cxnSpMkLst>
            <pc:docMk/>
            <pc:sldMk cId="1560458403" sldId="267"/>
            <ac:cxnSpMk id="144" creationId="{20CAF5BD-4C16-A1F2-0061-855B6D746BF5}"/>
          </ac:cxnSpMkLst>
        </pc:cxnChg>
        <pc:cxnChg chg="mod">
          <ac:chgData name="Peter Zeno" userId="cf99febc884708d8" providerId="LiveId" clId="{26E7238B-D9A8-482C-B35A-274C2005C5ED}" dt="2025-03-05T02:53:20.654" v="2491"/>
          <ac:cxnSpMkLst>
            <pc:docMk/>
            <pc:sldMk cId="1560458403" sldId="267"/>
            <ac:cxnSpMk id="146" creationId="{23E601F3-511C-86EA-5EED-39695FC57DFF}"/>
          </ac:cxnSpMkLst>
        </pc:cxnChg>
        <pc:cxnChg chg="mod">
          <ac:chgData name="Peter Zeno" userId="cf99febc884708d8" providerId="LiveId" clId="{26E7238B-D9A8-482C-B35A-274C2005C5ED}" dt="2025-03-05T02:53:20.654" v="2491"/>
          <ac:cxnSpMkLst>
            <pc:docMk/>
            <pc:sldMk cId="1560458403" sldId="267"/>
            <ac:cxnSpMk id="147" creationId="{93FF48A4-67CB-4D83-29B1-15DA4B67B34D}"/>
          </ac:cxnSpMkLst>
        </pc:cxnChg>
        <pc:cxnChg chg="mod">
          <ac:chgData name="Peter Zeno" userId="cf99febc884708d8" providerId="LiveId" clId="{26E7238B-D9A8-482C-B35A-274C2005C5ED}" dt="2025-03-05T02:53:20.654" v="2491"/>
          <ac:cxnSpMkLst>
            <pc:docMk/>
            <pc:sldMk cId="1560458403" sldId="267"/>
            <ac:cxnSpMk id="149" creationId="{9C595336-6FA9-3261-12CF-A8E776D43FF7}"/>
          </ac:cxnSpMkLst>
        </pc:cxnChg>
        <pc:cxnChg chg="mod">
          <ac:chgData name="Peter Zeno" userId="cf99febc884708d8" providerId="LiveId" clId="{26E7238B-D9A8-482C-B35A-274C2005C5ED}" dt="2025-03-05T02:53:20.654" v="2491"/>
          <ac:cxnSpMkLst>
            <pc:docMk/>
            <pc:sldMk cId="1560458403" sldId="267"/>
            <ac:cxnSpMk id="150" creationId="{B8096C73-BA7B-19B9-22AD-8329794537BC}"/>
          </ac:cxnSpMkLst>
        </pc:cxnChg>
        <pc:cxnChg chg="mod">
          <ac:chgData name="Peter Zeno" userId="cf99febc884708d8" providerId="LiveId" clId="{26E7238B-D9A8-482C-B35A-274C2005C5ED}" dt="2025-03-05T02:53:20.654" v="2491"/>
          <ac:cxnSpMkLst>
            <pc:docMk/>
            <pc:sldMk cId="1560458403" sldId="267"/>
            <ac:cxnSpMk id="155" creationId="{A1D1B2FA-C772-5B64-D7F2-D1241F18EAE8}"/>
          </ac:cxnSpMkLst>
        </pc:cxnChg>
        <pc:cxnChg chg="add mod">
          <ac:chgData name="Peter Zeno" userId="cf99febc884708d8" providerId="LiveId" clId="{26E7238B-D9A8-482C-B35A-274C2005C5ED}" dt="2025-03-05T03:02:46.126" v="2712" actId="1037"/>
          <ac:cxnSpMkLst>
            <pc:docMk/>
            <pc:sldMk cId="1560458403" sldId="267"/>
            <ac:cxnSpMk id="159" creationId="{80F6FCF9-10B0-A580-896E-BEC971D4A970}"/>
          </ac:cxnSpMkLst>
        </pc:cxnChg>
        <pc:cxnChg chg="add mod">
          <ac:chgData name="Peter Zeno" userId="cf99febc884708d8" providerId="LiveId" clId="{26E7238B-D9A8-482C-B35A-274C2005C5ED}" dt="2025-03-05T03:11:10.510" v="3112" actId="1076"/>
          <ac:cxnSpMkLst>
            <pc:docMk/>
            <pc:sldMk cId="1560458403" sldId="267"/>
            <ac:cxnSpMk id="161" creationId="{60DBA5FD-A53A-0A8A-611E-8C725FB1C125}"/>
          </ac:cxnSpMkLst>
        </pc:cxnChg>
        <pc:cxnChg chg="mod">
          <ac:chgData name="Peter Zeno" userId="cf99febc884708d8" providerId="LiveId" clId="{26E7238B-D9A8-482C-B35A-274C2005C5ED}" dt="2025-03-05T03:05:05.436" v="2790"/>
          <ac:cxnSpMkLst>
            <pc:docMk/>
            <pc:sldMk cId="1560458403" sldId="267"/>
            <ac:cxnSpMk id="167" creationId="{A37C7260-4B01-36FC-662A-FA6BC1240B9E}"/>
          </ac:cxnSpMkLst>
        </pc:cxnChg>
        <pc:cxnChg chg="mod">
          <ac:chgData name="Peter Zeno" userId="cf99febc884708d8" providerId="LiveId" clId="{26E7238B-D9A8-482C-B35A-274C2005C5ED}" dt="2025-03-05T03:05:05.436" v="2790"/>
          <ac:cxnSpMkLst>
            <pc:docMk/>
            <pc:sldMk cId="1560458403" sldId="267"/>
            <ac:cxnSpMk id="169" creationId="{0273CBD0-6CD6-64B5-6F15-FDEFD4A21F74}"/>
          </ac:cxnSpMkLst>
        </pc:cxnChg>
        <pc:cxnChg chg="mod">
          <ac:chgData name="Peter Zeno" userId="cf99febc884708d8" providerId="LiveId" clId="{26E7238B-D9A8-482C-B35A-274C2005C5ED}" dt="2025-03-05T03:05:05.436" v="2790"/>
          <ac:cxnSpMkLst>
            <pc:docMk/>
            <pc:sldMk cId="1560458403" sldId="267"/>
            <ac:cxnSpMk id="172" creationId="{DF4B68F4-ADB9-1C29-E639-59725A0B672A}"/>
          </ac:cxnSpMkLst>
        </pc:cxnChg>
        <pc:cxnChg chg="mod">
          <ac:chgData name="Peter Zeno" userId="cf99febc884708d8" providerId="LiveId" clId="{26E7238B-D9A8-482C-B35A-274C2005C5ED}" dt="2025-03-05T03:05:05.436" v="2790"/>
          <ac:cxnSpMkLst>
            <pc:docMk/>
            <pc:sldMk cId="1560458403" sldId="267"/>
            <ac:cxnSpMk id="173" creationId="{8644F587-2206-D916-9465-B506E4098071}"/>
          </ac:cxnSpMkLst>
        </pc:cxnChg>
        <pc:cxnChg chg="mod">
          <ac:chgData name="Peter Zeno" userId="cf99febc884708d8" providerId="LiveId" clId="{26E7238B-D9A8-482C-B35A-274C2005C5ED}" dt="2025-03-05T03:05:05.436" v="2790"/>
          <ac:cxnSpMkLst>
            <pc:docMk/>
            <pc:sldMk cId="1560458403" sldId="267"/>
            <ac:cxnSpMk id="174" creationId="{F236CFF5-7A3B-9D26-9BCF-850DD76046DE}"/>
          </ac:cxnSpMkLst>
        </pc:cxnChg>
        <pc:cxnChg chg="mod">
          <ac:chgData name="Peter Zeno" userId="cf99febc884708d8" providerId="LiveId" clId="{26E7238B-D9A8-482C-B35A-274C2005C5ED}" dt="2025-03-05T03:05:05.436" v="2790"/>
          <ac:cxnSpMkLst>
            <pc:docMk/>
            <pc:sldMk cId="1560458403" sldId="267"/>
            <ac:cxnSpMk id="175" creationId="{049EFAF6-C757-479D-2003-66EA68A8DD34}"/>
          </ac:cxnSpMkLst>
        </pc:cxnChg>
        <pc:cxnChg chg="mod">
          <ac:chgData name="Peter Zeno" userId="cf99febc884708d8" providerId="LiveId" clId="{26E7238B-D9A8-482C-B35A-274C2005C5ED}" dt="2025-03-05T03:05:05.436" v="2790"/>
          <ac:cxnSpMkLst>
            <pc:docMk/>
            <pc:sldMk cId="1560458403" sldId="267"/>
            <ac:cxnSpMk id="179" creationId="{77D0715D-3885-48ED-FAE4-4A17DFD951BB}"/>
          </ac:cxnSpMkLst>
        </pc:cxnChg>
        <pc:cxnChg chg="mod">
          <ac:chgData name="Peter Zeno" userId="cf99febc884708d8" providerId="LiveId" clId="{26E7238B-D9A8-482C-B35A-274C2005C5ED}" dt="2025-03-05T03:05:05.436" v="2790"/>
          <ac:cxnSpMkLst>
            <pc:docMk/>
            <pc:sldMk cId="1560458403" sldId="267"/>
            <ac:cxnSpMk id="182" creationId="{88885057-585D-2543-57EE-9DEE731AC97E}"/>
          </ac:cxnSpMkLst>
        </pc:cxnChg>
        <pc:cxnChg chg="mod">
          <ac:chgData name="Peter Zeno" userId="cf99febc884708d8" providerId="LiveId" clId="{26E7238B-D9A8-482C-B35A-274C2005C5ED}" dt="2025-03-05T03:05:05.436" v="2790"/>
          <ac:cxnSpMkLst>
            <pc:docMk/>
            <pc:sldMk cId="1560458403" sldId="267"/>
            <ac:cxnSpMk id="183" creationId="{F53F86BF-1579-194E-9673-0086630F44F1}"/>
          </ac:cxnSpMkLst>
        </pc:cxnChg>
        <pc:cxnChg chg="add mod">
          <ac:chgData name="Peter Zeno" userId="cf99febc884708d8" providerId="LiveId" clId="{26E7238B-D9A8-482C-B35A-274C2005C5ED}" dt="2025-03-05T03:09:08.783" v="3028" actId="14100"/>
          <ac:cxnSpMkLst>
            <pc:docMk/>
            <pc:sldMk cId="1560458403" sldId="267"/>
            <ac:cxnSpMk id="185" creationId="{6B0F7353-A512-7EE3-CA9D-005433F450B1}"/>
          </ac:cxnSpMkLst>
        </pc:cxnChg>
        <pc:cxnChg chg="mod">
          <ac:chgData name="Peter Zeno" userId="cf99febc884708d8" providerId="LiveId" clId="{26E7238B-D9A8-482C-B35A-274C2005C5ED}" dt="2025-03-05T03:08:00.582" v="2977"/>
          <ac:cxnSpMkLst>
            <pc:docMk/>
            <pc:sldMk cId="1560458403" sldId="267"/>
            <ac:cxnSpMk id="187" creationId="{43159285-CCA8-75E4-D79F-EDAFAC46D207}"/>
          </ac:cxnSpMkLst>
        </pc:cxnChg>
        <pc:cxnChg chg="mod">
          <ac:chgData name="Peter Zeno" userId="cf99febc884708d8" providerId="LiveId" clId="{26E7238B-D9A8-482C-B35A-274C2005C5ED}" dt="2025-03-05T03:08:00.582" v="2977"/>
          <ac:cxnSpMkLst>
            <pc:docMk/>
            <pc:sldMk cId="1560458403" sldId="267"/>
            <ac:cxnSpMk id="189" creationId="{2ECB53E6-58F5-7976-A15D-340A2B54B6DE}"/>
          </ac:cxnSpMkLst>
        </pc:cxnChg>
        <pc:cxnChg chg="mod">
          <ac:chgData name="Peter Zeno" userId="cf99febc884708d8" providerId="LiveId" clId="{26E7238B-D9A8-482C-B35A-274C2005C5ED}" dt="2025-03-05T03:08:00.582" v="2977"/>
          <ac:cxnSpMkLst>
            <pc:docMk/>
            <pc:sldMk cId="1560458403" sldId="267"/>
            <ac:cxnSpMk id="193" creationId="{B8BDB5B0-682A-CB2F-6B0C-C2E3A3185F48}"/>
          </ac:cxnSpMkLst>
        </pc:cxnChg>
        <pc:cxnChg chg="mod">
          <ac:chgData name="Peter Zeno" userId="cf99febc884708d8" providerId="LiveId" clId="{26E7238B-D9A8-482C-B35A-274C2005C5ED}" dt="2025-03-05T03:08:00.582" v="2977"/>
          <ac:cxnSpMkLst>
            <pc:docMk/>
            <pc:sldMk cId="1560458403" sldId="267"/>
            <ac:cxnSpMk id="195" creationId="{98D4E8B6-BFAA-B46B-B775-FA8FA0D444EC}"/>
          </ac:cxnSpMkLst>
        </pc:cxnChg>
        <pc:cxnChg chg="mod">
          <ac:chgData name="Peter Zeno" userId="cf99febc884708d8" providerId="LiveId" clId="{26E7238B-D9A8-482C-B35A-274C2005C5ED}" dt="2025-03-05T03:08:00.582" v="2977"/>
          <ac:cxnSpMkLst>
            <pc:docMk/>
            <pc:sldMk cId="1560458403" sldId="267"/>
            <ac:cxnSpMk id="197" creationId="{EC99C62A-807C-4F42-D33B-FCE420F347C0}"/>
          </ac:cxnSpMkLst>
        </pc:cxnChg>
        <pc:cxnChg chg="mod">
          <ac:chgData name="Peter Zeno" userId="cf99febc884708d8" providerId="LiveId" clId="{26E7238B-D9A8-482C-B35A-274C2005C5ED}" dt="2025-03-05T03:08:00.582" v="2977"/>
          <ac:cxnSpMkLst>
            <pc:docMk/>
            <pc:sldMk cId="1560458403" sldId="267"/>
            <ac:cxnSpMk id="198" creationId="{1D0288E1-7E14-3914-E5A5-88B382F8DA1B}"/>
          </ac:cxnSpMkLst>
        </pc:cxnChg>
        <pc:cxnChg chg="mod">
          <ac:chgData name="Peter Zeno" userId="cf99febc884708d8" providerId="LiveId" clId="{26E7238B-D9A8-482C-B35A-274C2005C5ED}" dt="2025-03-05T03:08:00.582" v="2977"/>
          <ac:cxnSpMkLst>
            <pc:docMk/>
            <pc:sldMk cId="1560458403" sldId="267"/>
            <ac:cxnSpMk id="199" creationId="{3B9F0F46-F229-EB77-48BC-6E2A9B7407F1}"/>
          </ac:cxnSpMkLst>
        </pc:cxnChg>
        <pc:cxnChg chg="mod">
          <ac:chgData name="Peter Zeno" userId="cf99febc884708d8" providerId="LiveId" clId="{26E7238B-D9A8-482C-B35A-274C2005C5ED}" dt="2025-03-05T03:08:00.582" v="2977"/>
          <ac:cxnSpMkLst>
            <pc:docMk/>
            <pc:sldMk cId="1560458403" sldId="267"/>
            <ac:cxnSpMk id="203" creationId="{F1CBA14C-FF72-9750-EDCD-42695602189F}"/>
          </ac:cxnSpMkLst>
        </pc:cxnChg>
        <pc:cxnChg chg="mod">
          <ac:chgData name="Peter Zeno" userId="cf99febc884708d8" providerId="LiveId" clId="{26E7238B-D9A8-482C-B35A-274C2005C5ED}" dt="2025-03-05T03:08:00.582" v="2977"/>
          <ac:cxnSpMkLst>
            <pc:docMk/>
            <pc:sldMk cId="1560458403" sldId="267"/>
            <ac:cxnSpMk id="204" creationId="{6810C4E8-DDFE-E4FA-6F05-F7046FAA0561}"/>
          </ac:cxnSpMkLst>
        </pc:cxnChg>
      </pc:sldChg>
      <pc:sldChg chg="delSp modSp new mod">
        <pc:chgData name="Peter Zeno" userId="cf99febc884708d8" providerId="LiveId" clId="{26E7238B-D9A8-482C-B35A-274C2005C5ED}" dt="2025-03-05T03:14:42.990" v="3218" actId="1076"/>
        <pc:sldMkLst>
          <pc:docMk/>
          <pc:sldMk cId="1182202053" sldId="268"/>
        </pc:sldMkLst>
        <pc:spChg chg="mod">
          <ac:chgData name="Peter Zeno" userId="cf99febc884708d8" providerId="LiveId" clId="{26E7238B-D9A8-482C-B35A-274C2005C5ED}" dt="2025-03-05T03:14:42.990" v="3218" actId="1076"/>
          <ac:spMkLst>
            <pc:docMk/>
            <pc:sldMk cId="1182202053" sldId="268"/>
            <ac:spMk id="2" creationId="{A350CAAD-7705-7396-45B6-25C0D68A61E6}"/>
          </ac:spMkLst>
        </pc:spChg>
        <pc:spChg chg="del">
          <ac:chgData name="Peter Zeno" userId="cf99febc884708d8" providerId="LiveId" clId="{26E7238B-D9A8-482C-B35A-274C2005C5ED}" dt="2025-03-05T03:14:04.335" v="3166" actId="478"/>
          <ac:spMkLst>
            <pc:docMk/>
            <pc:sldMk cId="1182202053" sldId="268"/>
            <ac:spMk id="3" creationId="{61C0012D-49C6-1E50-9638-F39BD42E1D6C}"/>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7EBCD-E070-2334-3880-1AC18887B41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1662C3FA-0008-0DF7-A430-0B7F9668304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4932E6F-ABB8-0EC0-0314-EBF2A76BEED0}"/>
              </a:ext>
            </a:extLst>
          </p:cNvPr>
          <p:cNvSpPr>
            <a:spLocks noGrp="1"/>
          </p:cNvSpPr>
          <p:nvPr>
            <p:ph type="dt" sz="half" idx="10"/>
          </p:nvPr>
        </p:nvSpPr>
        <p:spPr/>
        <p:txBody>
          <a:bodyPr/>
          <a:lstStyle/>
          <a:p>
            <a:fld id="{C5CD455C-13F2-4BBB-AC32-6D088B97891B}" type="datetimeFigureOut">
              <a:rPr lang="en-US" smtClean="0"/>
              <a:t>2/28/2025</a:t>
            </a:fld>
            <a:endParaRPr lang="en-US"/>
          </a:p>
        </p:txBody>
      </p:sp>
      <p:sp>
        <p:nvSpPr>
          <p:cNvPr id="5" name="Footer Placeholder 4">
            <a:extLst>
              <a:ext uri="{FF2B5EF4-FFF2-40B4-BE49-F238E27FC236}">
                <a16:creationId xmlns:a16="http://schemas.microsoft.com/office/drawing/2014/main" id="{5C1B0D78-38E4-5D7C-9697-8AF9DB0D4A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9D275E-CC98-D75A-D503-C25F11A7E305}"/>
              </a:ext>
            </a:extLst>
          </p:cNvPr>
          <p:cNvSpPr>
            <a:spLocks noGrp="1"/>
          </p:cNvSpPr>
          <p:nvPr>
            <p:ph type="sldNum" sz="quarter" idx="12"/>
          </p:nvPr>
        </p:nvSpPr>
        <p:spPr/>
        <p:txBody>
          <a:bodyPr/>
          <a:lstStyle/>
          <a:p>
            <a:fld id="{429E8D1F-C353-436D-B796-5750A870DBB9}" type="slidenum">
              <a:rPr lang="en-US" smtClean="0"/>
              <a:t>‹#›</a:t>
            </a:fld>
            <a:endParaRPr lang="en-US"/>
          </a:p>
        </p:txBody>
      </p:sp>
    </p:spTree>
    <p:extLst>
      <p:ext uri="{BB962C8B-B14F-4D97-AF65-F5344CB8AC3E}">
        <p14:creationId xmlns:p14="http://schemas.microsoft.com/office/powerpoint/2010/main" val="3527052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2082B5-62DA-542C-0D0F-906BF6780DC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3A9E4C0-6E71-3AB8-4417-F5E3CBA65B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3F1081F-E580-0E2C-D707-061D21F97D8A}"/>
              </a:ext>
            </a:extLst>
          </p:cNvPr>
          <p:cNvSpPr>
            <a:spLocks noGrp="1"/>
          </p:cNvSpPr>
          <p:nvPr>
            <p:ph type="dt" sz="half" idx="10"/>
          </p:nvPr>
        </p:nvSpPr>
        <p:spPr/>
        <p:txBody>
          <a:bodyPr/>
          <a:lstStyle/>
          <a:p>
            <a:fld id="{C5CD455C-13F2-4BBB-AC32-6D088B97891B}" type="datetimeFigureOut">
              <a:rPr lang="en-US" smtClean="0"/>
              <a:t>2/28/2025</a:t>
            </a:fld>
            <a:endParaRPr lang="en-US"/>
          </a:p>
        </p:txBody>
      </p:sp>
      <p:sp>
        <p:nvSpPr>
          <p:cNvPr id="5" name="Footer Placeholder 4">
            <a:extLst>
              <a:ext uri="{FF2B5EF4-FFF2-40B4-BE49-F238E27FC236}">
                <a16:creationId xmlns:a16="http://schemas.microsoft.com/office/drawing/2014/main" id="{06FB5367-9BE7-BC4A-A244-98CAF62611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3580D7-D442-A1B9-C538-AED305C5387E}"/>
              </a:ext>
            </a:extLst>
          </p:cNvPr>
          <p:cNvSpPr>
            <a:spLocks noGrp="1"/>
          </p:cNvSpPr>
          <p:nvPr>
            <p:ph type="sldNum" sz="quarter" idx="12"/>
          </p:nvPr>
        </p:nvSpPr>
        <p:spPr/>
        <p:txBody>
          <a:bodyPr/>
          <a:lstStyle/>
          <a:p>
            <a:fld id="{429E8D1F-C353-436D-B796-5750A870DBB9}" type="slidenum">
              <a:rPr lang="en-US" smtClean="0"/>
              <a:t>‹#›</a:t>
            </a:fld>
            <a:endParaRPr lang="en-US"/>
          </a:p>
        </p:txBody>
      </p:sp>
    </p:spTree>
    <p:extLst>
      <p:ext uri="{BB962C8B-B14F-4D97-AF65-F5344CB8AC3E}">
        <p14:creationId xmlns:p14="http://schemas.microsoft.com/office/powerpoint/2010/main" val="37122194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7DD0B4A-9B91-E3B8-5DB1-55EED2FA8C2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FB9A35C-BFC2-2870-B220-44D8E5A69B7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05337C-C731-28E0-FF79-E4EFCA7E5A43}"/>
              </a:ext>
            </a:extLst>
          </p:cNvPr>
          <p:cNvSpPr>
            <a:spLocks noGrp="1"/>
          </p:cNvSpPr>
          <p:nvPr>
            <p:ph type="dt" sz="half" idx="10"/>
          </p:nvPr>
        </p:nvSpPr>
        <p:spPr/>
        <p:txBody>
          <a:bodyPr/>
          <a:lstStyle/>
          <a:p>
            <a:fld id="{C5CD455C-13F2-4BBB-AC32-6D088B97891B}" type="datetimeFigureOut">
              <a:rPr lang="en-US" smtClean="0"/>
              <a:t>2/28/2025</a:t>
            </a:fld>
            <a:endParaRPr lang="en-US"/>
          </a:p>
        </p:txBody>
      </p:sp>
      <p:sp>
        <p:nvSpPr>
          <p:cNvPr id="5" name="Footer Placeholder 4">
            <a:extLst>
              <a:ext uri="{FF2B5EF4-FFF2-40B4-BE49-F238E27FC236}">
                <a16:creationId xmlns:a16="http://schemas.microsoft.com/office/drawing/2014/main" id="{434DA67F-0EB3-661A-338C-892124EC0B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F44CD5-7E14-7640-5ED0-EB6318A1D512}"/>
              </a:ext>
            </a:extLst>
          </p:cNvPr>
          <p:cNvSpPr>
            <a:spLocks noGrp="1"/>
          </p:cNvSpPr>
          <p:nvPr>
            <p:ph type="sldNum" sz="quarter" idx="12"/>
          </p:nvPr>
        </p:nvSpPr>
        <p:spPr/>
        <p:txBody>
          <a:bodyPr/>
          <a:lstStyle/>
          <a:p>
            <a:fld id="{429E8D1F-C353-436D-B796-5750A870DBB9}" type="slidenum">
              <a:rPr lang="en-US" smtClean="0"/>
              <a:t>‹#›</a:t>
            </a:fld>
            <a:endParaRPr lang="en-US"/>
          </a:p>
        </p:txBody>
      </p:sp>
    </p:spTree>
    <p:extLst>
      <p:ext uri="{BB962C8B-B14F-4D97-AF65-F5344CB8AC3E}">
        <p14:creationId xmlns:p14="http://schemas.microsoft.com/office/powerpoint/2010/main" val="16759911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11B2E8-C578-F411-39C2-3A23991C4BB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9B6837A-EF60-D243-3D25-4A4FF66F7C7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7AB071-893C-042A-1A08-EE36D9597AA7}"/>
              </a:ext>
            </a:extLst>
          </p:cNvPr>
          <p:cNvSpPr>
            <a:spLocks noGrp="1"/>
          </p:cNvSpPr>
          <p:nvPr>
            <p:ph type="dt" sz="half" idx="10"/>
          </p:nvPr>
        </p:nvSpPr>
        <p:spPr/>
        <p:txBody>
          <a:bodyPr/>
          <a:lstStyle/>
          <a:p>
            <a:fld id="{C5CD455C-13F2-4BBB-AC32-6D088B97891B}" type="datetimeFigureOut">
              <a:rPr lang="en-US" smtClean="0"/>
              <a:t>2/28/2025</a:t>
            </a:fld>
            <a:endParaRPr lang="en-US"/>
          </a:p>
        </p:txBody>
      </p:sp>
      <p:sp>
        <p:nvSpPr>
          <p:cNvPr id="5" name="Footer Placeholder 4">
            <a:extLst>
              <a:ext uri="{FF2B5EF4-FFF2-40B4-BE49-F238E27FC236}">
                <a16:creationId xmlns:a16="http://schemas.microsoft.com/office/drawing/2014/main" id="{303D2FF7-50AE-54DD-C105-51A00F8766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B919D4-37A4-C392-7DF5-C02488A407D8}"/>
              </a:ext>
            </a:extLst>
          </p:cNvPr>
          <p:cNvSpPr>
            <a:spLocks noGrp="1"/>
          </p:cNvSpPr>
          <p:nvPr>
            <p:ph type="sldNum" sz="quarter" idx="12"/>
          </p:nvPr>
        </p:nvSpPr>
        <p:spPr/>
        <p:txBody>
          <a:bodyPr/>
          <a:lstStyle/>
          <a:p>
            <a:fld id="{429E8D1F-C353-436D-B796-5750A870DBB9}" type="slidenum">
              <a:rPr lang="en-US" smtClean="0"/>
              <a:t>‹#›</a:t>
            </a:fld>
            <a:endParaRPr lang="en-US"/>
          </a:p>
        </p:txBody>
      </p:sp>
    </p:spTree>
    <p:extLst>
      <p:ext uri="{BB962C8B-B14F-4D97-AF65-F5344CB8AC3E}">
        <p14:creationId xmlns:p14="http://schemas.microsoft.com/office/powerpoint/2010/main" val="31060711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85415-1327-8465-863F-4A0F0D6538B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425A52A-E4B6-322C-7707-E194EB4E5A4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21412C-860A-9F68-2FF5-FAB09B923E64}"/>
              </a:ext>
            </a:extLst>
          </p:cNvPr>
          <p:cNvSpPr>
            <a:spLocks noGrp="1"/>
          </p:cNvSpPr>
          <p:nvPr>
            <p:ph type="dt" sz="half" idx="10"/>
          </p:nvPr>
        </p:nvSpPr>
        <p:spPr/>
        <p:txBody>
          <a:bodyPr/>
          <a:lstStyle/>
          <a:p>
            <a:fld id="{C5CD455C-13F2-4BBB-AC32-6D088B97891B}" type="datetimeFigureOut">
              <a:rPr lang="en-US" smtClean="0"/>
              <a:t>2/28/2025</a:t>
            </a:fld>
            <a:endParaRPr lang="en-US"/>
          </a:p>
        </p:txBody>
      </p:sp>
      <p:sp>
        <p:nvSpPr>
          <p:cNvPr id="5" name="Footer Placeholder 4">
            <a:extLst>
              <a:ext uri="{FF2B5EF4-FFF2-40B4-BE49-F238E27FC236}">
                <a16:creationId xmlns:a16="http://schemas.microsoft.com/office/drawing/2014/main" id="{9CE17752-990A-E8C1-C030-30616A3B54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95E6F6-17D5-B21B-3805-C21E1C7E49D8}"/>
              </a:ext>
            </a:extLst>
          </p:cNvPr>
          <p:cNvSpPr>
            <a:spLocks noGrp="1"/>
          </p:cNvSpPr>
          <p:nvPr>
            <p:ph type="sldNum" sz="quarter" idx="12"/>
          </p:nvPr>
        </p:nvSpPr>
        <p:spPr/>
        <p:txBody>
          <a:bodyPr/>
          <a:lstStyle/>
          <a:p>
            <a:fld id="{429E8D1F-C353-436D-B796-5750A870DBB9}" type="slidenum">
              <a:rPr lang="en-US" smtClean="0"/>
              <a:t>‹#›</a:t>
            </a:fld>
            <a:endParaRPr lang="en-US"/>
          </a:p>
        </p:txBody>
      </p:sp>
    </p:spTree>
    <p:extLst>
      <p:ext uri="{BB962C8B-B14F-4D97-AF65-F5344CB8AC3E}">
        <p14:creationId xmlns:p14="http://schemas.microsoft.com/office/powerpoint/2010/main" val="18354435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F6C93-DE22-3488-BE12-CF27D5667EC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7E6D06E-039F-C207-D4B0-1D5113B8484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168F71F-4525-EF2B-E63D-53B8213A6AA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A51F7B0-E9C2-0220-87AD-C66252CF0A5A}"/>
              </a:ext>
            </a:extLst>
          </p:cNvPr>
          <p:cNvSpPr>
            <a:spLocks noGrp="1"/>
          </p:cNvSpPr>
          <p:nvPr>
            <p:ph type="dt" sz="half" idx="10"/>
          </p:nvPr>
        </p:nvSpPr>
        <p:spPr/>
        <p:txBody>
          <a:bodyPr/>
          <a:lstStyle/>
          <a:p>
            <a:fld id="{C5CD455C-13F2-4BBB-AC32-6D088B97891B}" type="datetimeFigureOut">
              <a:rPr lang="en-US" smtClean="0"/>
              <a:t>2/28/2025</a:t>
            </a:fld>
            <a:endParaRPr lang="en-US"/>
          </a:p>
        </p:txBody>
      </p:sp>
      <p:sp>
        <p:nvSpPr>
          <p:cNvPr id="6" name="Footer Placeholder 5">
            <a:extLst>
              <a:ext uri="{FF2B5EF4-FFF2-40B4-BE49-F238E27FC236}">
                <a16:creationId xmlns:a16="http://schemas.microsoft.com/office/drawing/2014/main" id="{AAA55714-C9F9-8032-D56B-DAD92CB03D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AE5DAF7-BE64-2BA3-4E14-4CB3F6F1DB12}"/>
              </a:ext>
            </a:extLst>
          </p:cNvPr>
          <p:cNvSpPr>
            <a:spLocks noGrp="1"/>
          </p:cNvSpPr>
          <p:nvPr>
            <p:ph type="sldNum" sz="quarter" idx="12"/>
          </p:nvPr>
        </p:nvSpPr>
        <p:spPr/>
        <p:txBody>
          <a:bodyPr/>
          <a:lstStyle/>
          <a:p>
            <a:fld id="{429E8D1F-C353-436D-B796-5750A870DBB9}" type="slidenum">
              <a:rPr lang="en-US" smtClean="0"/>
              <a:t>‹#›</a:t>
            </a:fld>
            <a:endParaRPr lang="en-US"/>
          </a:p>
        </p:txBody>
      </p:sp>
    </p:spTree>
    <p:extLst>
      <p:ext uri="{BB962C8B-B14F-4D97-AF65-F5344CB8AC3E}">
        <p14:creationId xmlns:p14="http://schemas.microsoft.com/office/powerpoint/2010/main" val="33605555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7A9C0-098D-3A89-9C54-0CC1ABC4D64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A6A53C-2908-3430-FEC4-9500B0CDB7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BA0DD75-7DF6-1ECC-3ED1-34AC226D48C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3EF3A6C-FB70-5136-D341-AD09BCE3AB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99F4DFA-C3BE-1655-0329-FB9758EF079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A9FC25E-6175-5D90-0D47-FF3D00C3CAA6}"/>
              </a:ext>
            </a:extLst>
          </p:cNvPr>
          <p:cNvSpPr>
            <a:spLocks noGrp="1"/>
          </p:cNvSpPr>
          <p:nvPr>
            <p:ph type="dt" sz="half" idx="10"/>
          </p:nvPr>
        </p:nvSpPr>
        <p:spPr/>
        <p:txBody>
          <a:bodyPr/>
          <a:lstStyle/>
          <a:p>
            <a:fld id="{C5CD455C-13F2-4BBB-AC32-6D088B97891B}" type="datetimeFigureOut">
              <a:rPr lang="en-US" smtClean="0"/>
              <a:t>2/28/2025</a:t>
            </a:fld>
            <a:endParaRPr lang="en-US"/>
          </a:p>
        </p:txBody>
      </p:sp>
      <p:sp>
        <p:nvSpPr>
          <p:cNvPr id="8" name="Footer Placeholder 7">
            <a:extLst>
              <a:ext uri="{FF2B5EF4-FFF2-40B4-BE49-F238E27FC236}">
                <a16:creationId xmlns:a16="http://schemas.microsoft.com/office/drawing/2014/main" id="{18E6B168-A4D5-2E12-796A-01BEF2DEB93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144F740-35B8-6FDF-871D-284CD59EB0FA}"/>
              </a:ext>
            </a:extLst>
          </p:cNvPr>
          <p:cNvSpPr>
            <a:spLocks noGrp="1"/>
          </p:cNvSpPr>
          <p:nvPr>
            <p:ph type="sldNum" sz="quarter" idx="12"/>
          </p:nvPr>
        </p:nvSpPr>
        <p:spPr/>
        <p:txBody>
          <a:bodyPr/>
          <a:lstStyle/>
          <a:p>
            <a:fld id="{429E8D1F-C353-436D-B796-5750A870DBB9}" type="slidenum">
              <a:rPr lang="en-US" smtClean="0"/>
              <a:t>‹#›</a:t>
            </a:fld>
            <a:endParaRPr lang="en-US"/>
          </a:p>
        </p:txBody>
      </p:sp>
    </p:spTree>
    <p:extLst>
      <p:ext uri="{BB962C8B-B14F-4D97-AF65-F5344CB8AC3E}">
        <p14:creationId xmlns:p14="http://schemas.microsoft.com/office/powerpoint/2010/main" val="660617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85483-08B5-1B31-1742-FC2AB830A9D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B06F890-438C-9FF9-689B-D2D66BFB836C}"/>
              </a:ext>
            </a:extLst>
          </p:cNvPr>
          <p:cNvSpPr>
            <a:spLocks noGrp="1"/>
          </p:cNvSpPr>
          <p:nvPr>
            <p:ph type="dt" sz="half" idx="10"/>
          </p:nvPr>
        </p:nvSpPr>
        <p:spPr/>
        <p:txBody>
          <a:bodyPr/>
          <a:lstStyle/>
          <a:p>
            <a:fld id="{C5CD455C-13F2-4BBB-AC32-6D088B97891B}" type="datetimeFigureOut">
              <a:rPr lang="en-US" smtClean="0"/>
              <a:t>2/28/2025</a:t>
            </a:fld>
            <a:endParaRPr lang="en-US"/>
          </a:p>
        </p:txBody>
      </p:sp>
      <p:sp>
        <p:nvSpPr>
          <p:cNvPr id="4" name="Footer Placeholder 3">
            <a:extLst>
              <a:ext uri="{FF2B5EF4-FFF2-40B4-BE49-F238E27FC236}">
                <a16:creationId xmlns:a16="http://schemas.microsoft.com/office/drawing/2014/main" id="{A5E87489-F102-247D-4D56-8FDD8B486D7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4AE714E1-DE59-3FF6-EA61-1F723644D5F8}"/>
              </a:ext>
            </a:extLst>
          </p:cNvPr>
          <p:cNvSpPr>
            <a:spLocks noGrp="1"/>
          </p:cNvSpPr>
          <p:nvPr>
            <p:ph type="sldNum" sz="quarter" idx="12"/>
          </p:nvPr>
        </p:nvSpPr>
        <p:spPr/>
        <p:txBody>
          <a:bodyPr/>
          <a:lstStyle/>
          <a:p>
            <a:fld id="{429E8D1F-C353-436D-B796-5750A870DBB9}" type="slidenum">
              <a:rPr lang="en-US" smtClean="0"/>
              <a:t>‹#›</a:t>
            </a:fld>
            <a:endParaRPr lang="en-US"/>
          </a:p>
        </p:txBody>
      </p:sp>
    </p:spTree>
    <p:extLst>
      <p:ext uri="{BB962C8B-B14F-4D97-AF65-F5344CB8AC3E}">
        <p14:creationId xmlns:p14="http://schemas.microsoft.com/office/powerpoint/2010/main" val="25726501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74B4CB3-C338-2CAF-60E5-8BC1D1D601BF}"/>
              </a:ext>
            </a:extLst>
          </p:cNvPr>
          <p:cNvSpPr>
            <a:spLocks noGrp="1"/>
          </p:cNvSpPr>
          <p:nvPr>
            <p:ph type="dt" sz="half" idx="10"/>
          </p:nvPr>
        </p:nvSpPr>
        <p:spPr/>
        <p:txBody>
          <a:bodyPr/>
          <a:lstStyle/>
          <a:p>
            <a:fld id="{C5CD455C-13F2-4BBB-AC32-6D088B97891B}" type="datetimeFigureOut">
              <a:rPr lang="en-US" smtClean="0"/>
              <a:t>2/28/2025</a:t>
            </a:fld>
            <a:endParaRPr lang="en-US"/>
          </a:p>
        </p:txBody>
      </p:sp>
      <p:sp>
        <p:nvSpPr>
          <p:cNvPr id="3" name="Footer Placeholder 2">
            <a:extLst>
              <a:ext uri="{FF2B5EF4-FFF2-40B4-BE49-F238E27FC236}">
                <a16:creationId xmlns:a16="http://schemas.microsoft.com/office/drawing/2014/main" id="{1BD813B6-3B51-BC87-5245-56C5C00A476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5988BA8-7713-4D69-4EF3-C2E2AE09382E}"/>
              </a:ext>
            </a:extLst>
          </p:cNvPr>
          <p:cNvSpPr>
            <a:spLocks noGrp="1"/>
          </p:cNvSpPr>
          <p:nvPr>
            <p:ph type="sldNum" sz="quarter" idx="12"/>
          </p:nvPr>
        </p:nvSpPr>
        <p:spPr/>
        <p:txBody>
          <a:bodyPr/>
          <a:lstStyle/>
          <a:p>
            <a:fld id="{429E8D1F-C353-436D-B796-5750A870DBB9}" type="slidenum">
              <a:rPr lang="en-US" smtClean="0"/>
              <a:t>‹#›</a:t>
            </a:fld>
            <a:endParaRPr lang="en-US"/>
          </a:p>
        </p:txBody>
      </p:sp>
    </p:spTree>
    <p:extLst>
      <p:ext uri="{BB962C8B-B14F-4D97-AF65-F5344CB8AC3E}">
        <p14:creationId xmlns:p14="http://schemas.microsoft.com/office/powerpoint/2010/main" val="37139770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65726-AE53-4072-4176-D9E10CF6A22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6169106-FDF3-027E-9428-E07B3E156B3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125D353F-9090-3951-C19B-2B3A5FA4E5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66BE9C-7071-F232-D6C3-21B243D22AAF}"/>
              </a:ext>
            </a:extLst>
          </p:cNvPr>
          <p:cNvSpPr>
            <a:spLocks noGrp="1"/>
          </p:cNvSpPr>
          <p:nvPr>
            <p:ph type="dt" sz="half" idx="10"/>
          </p:nvPr>
        </p:nvSpPr>
        <p:spPr/>
        <p:txBody>
          <a:bodyPr/>
          <a:lstStyle/>
          <a:p>
            <a:fld id="{C5CD455C-13F2-4BBB-AC32-6D088B97891B}" type="datetimeFigureOut">
              <a:rPr lang="en-US" smtClean="0"/>
              <a:t>2/28/2025</a:t>
            </a:fld>
            <a:endParaRPr lang="en-US"/>
          </a:p>
        </p:txBody>
      </p:sp>
      <p:sp>
        <p:nvSpPr>
          <p:cNvPr id="6" name="Footer Placeholder 5">
            <a:extLst>
              <a:ext uri="{FF2B5EF4-FFF2-40B4-BE49-F238E27FC236}">
                <a16:creationId xmlns:a16="http://schemas.microsoft.com/office/drawing/2014/main" id="{AD1427A9-60F3-EBCA-BC9E-578EBCA15E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414E6E0-C376-7DD1-6E99-5F85751D3230}"/>
              </a:ext>
            </a:extLst>
          </p:cNvPr>
          <p:cNvSpPr>
            <a:spLocks noGrp="1"/>
          </p:cNvSpPr>
          <p:nvPr>
            <p:ph type="sldNum" sz="quarter" idx="12"/>
          </p:nvPr>
        </p:nvSpPr>
        <p:spPr/>
        <p:txBody>
          <a:bodyPr/>
          <a:lstStyle/>
          <a:p>
            <a:fld id="{429E8D1F-C353-436D-B796-5750A870DBB9}" type="slidenum">
              <a:rPr lang="en-US" smtClean="0"/>
              <a:t>‹#›</a:t>
            </a:fld>
            <a:endParaRPr lang="en-US"/>
          </a:p>
        </p:txBody>
      </p:sp>
    </p:spTree>
    <p:extLst>
      <p:ext uri="{BB962C8B-B14F-4D97-AF65-F5344CB8AC3E}">
        <p14:creationId xmlns:p14="http://schemas.microsoft.com/office/powerpoint/2010/main" val="12335686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B46A0-E82D-DD77-C65F-6CCCC9F86E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E6CB42E-359D-6414-329E-0ACAEC91D7B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643F2C1-D232-A319-A154-D0CFC9C461A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AE4209C-9756-8EF7-4C92-C4FEF7B45509}"/>
              </a:ext>
            </a:extLst>
          </p:cNvPr>
          <p:cNvSpPr>
            <a:spLocks noGrp="1"/>
          </p:cNvSpPr>
          <p:nvPr>
            <p:ph type="dt" sz="half" idx="10"/>
          </p:nvPr>
        </p:nvSpPr>
        <p:spPr/>
        <p:txBody>
          <a:bodyPr/>
          <a:lstStyle/>
          <a:p>
            <a:fld id="{C5CD455C-13F2-4BBB-AC32-6D088B97891B}" type="datetimeFigureOut">
              <a:rPr lang="en-US" smtClean="0"/>
              <a:t>2/28/2025</a:t>
            </a:fld>
            <a:endParaRPr lang="en-US"/>
          </a:p>
        </p:txBody>
      </p:sp>
      <p:sp>
        <p:nvSpPr>
          <p:cNvPr id="6" name="Footer Placeholder 5">
            <a:extLst>
              <a:ext uri="{FF2B5EF4-FFF2-40B4-BE49-F238E27FC236}">
                <a16:creationId xmlns:a16="http://schemas.microsoft.com/office/drawing/2014/main" id="{5B998C53-1FE5-D0BD-18F9-125BF91E311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68F68C-25D5-92F5-D2C1-27512D5F8E54}"/>
              </a:ext>
            </a:extLst>
          </p:cNvPr>
          <p:cNvSpPr>
            <a:spLocks noGrp="1"/>
          </p:cNvSpPr>
          <p:nvPr>
            <p:ph type="sldNum" sz="quarter" idx="12"/>
          </p:nvPr>
        </p:nvSpPr>
        <p:spPr/>
        <p:txBody>
          <a:bodyPr/>
          <a:lstStyle/>
          <a:p>
            <a:fld id="{429E8D1F-C353-436D-B796-5750A870DBB9}" type="slidenum">
              <a:rPr lang="en-US" smtClean="0"/>
              <a:t>‹#›</a:t>
            </a:fld>
            <a:endParaRPr lang="en-US"/>
          </a:p>
        </p:txBody>
      </p:sp>
    </p:spTree>
    <p:extLst>
      <p:ext uri="{BB962C8B-B14F-4D97-AF65-F5344CB8AC3E}">
        <p14:creationId xmlns:p14="http://schemas.microsoft.com/office/powerpoint/2010/main" val="70931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B1A8B50-7569-F3D2-FD8F-DD6C1EA92C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1A2F212-1379-6CBD-664F-50D86E6BCC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8A1BD0F-E731-4918-A925-34DC6DCDEC4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5CD455C-13F2-4BBB-AC32-6D088B97891B}" type="datetimeFigureOut">
              <a:rPr lang="en-US" smtClean="0"/>
              <a:t>2/28/2025</a:t>
            </a:fld>
            <a:endParaRPr lang="en-US"/>
          </a:p>
        </p:txBody>
      </p:sp>
      <p:sp>
        <p:nvSpPr>
          <p:cNvPr id="5" name="Footer Placeholder 4">
            <a:extLst>
              <a:ext uri="{FF2B5EF4-FFF2-40B4-BE49-F238E27FC236}">
                <a16:creationId xmlns:a16="http://schemas.microsoft.com/office/drawing/2014/main" id="{D01AB080-49AE-6144-D205-E232016B24A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39C854B-BC28-6193-8616-95FF857AD6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9E8D1F-C353-436D-B796-5750A870DBB9}" type="slidenum">
              <a:rPr lang="en-US" smtClean="0"/>
              <a:t>‹#›</a:t>
            </a:fld>
            <a:endParaRPr lang="en-US"/>
          </a:p>
        </p:txBody>
      </p:sp>
    </p:spTree>
    <p:extLst>
      <p:ext uri="{BB962C8B-B14F-4D97-AF65-F5344CB8AC3E}">
        <p14:creationId xmlns:p14="http://schemas.microsoft.com/office/powerpoint/2010/main" val="12476523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89188E-8521-59E3-51E4-B2E0406C084A}"/>
              </a:ext>
            </a:extLst>
          </p:cNvPr>
          <p:cNvSpPr>
            <a:spLocks noGrp="1"/>
          </p:cNvSpPr>
          <p:nvPr>
            <p:ph type="ctrTitle"/>
          </p:nvPr>
        </p:nvSpPr>
        <p:spPr/>
        <p:txBody>
          <a:bodyPr/>
          <a:lstStyle/>
          <a:p>
            <a:r>
              <a:rPr lang="en-US" dirty="0"/>
              <a:t>IR Tx and Rx</a:t>
            </a:r>
            <a:br>
              <a:rPr lang="en-US" dirty="0"/>
            </a:br>
            <a:r>
              <a:rPr lang="en-US" dirty="0"/>
              <a:t>Schematics</a:t>
            </a:r>
          </a:p>
        </p:txBody>
      </p:sp>
      <p:sp>
        <p:nvSpPr>
          <p:cNvPr id="3" name="Subtitle 2">
            <a:extLst>
              <a:ext uri="{FF2B5EF4-FFF2-40B4-BE49-F238E27FC236}">
                <a16:creationId xmlns:a16="http://schemas.microsoft.com/office/drawing/2014/main" id="{8FA47422-7B9D-42BB-6C5D-EC4AAD7ACFED}"/>
              </a:ext>
            </a:extLst>
          </p:cNvPr>
          <p:cNvSpPr>
            <a:spLocks noGrp="1"/>
          </p:cNvSpPr>
          <p:nvPr>
            <p:ph type="subTitle" idx="1"/>
          </p:nvPr>
        </p:nvSpPr>
        <p:spPr>
          <a:xfrm>
            <a:off x="1524000" y="4006920"/>
            <a:ext cx="9144000" cy="1250879"/>
          </a:xfrm>
        </p:spPr>
        <p:txBody>
          <a:bodyPr/>
          <a:lstStyle/>
          <a:p>
            <a:endParaRPr lang="en-US" dirty="0"/>
          </a:p>
        </p:txBody>
      </p:sp>
    </p:spTree>
    <p:extLst>
      <p:ext uri="{BB962C8B-B14F-4D97-AF65-F5344CB8AC3E}">
        <p14:creationId xmlns:p14="http://schemas.microsoft.com/office/powerpoint/2010/main" val="32947519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AD66B-239B-3C47-CFC6-34E1C37707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D3354D-C3E6-DA40-5DE4-FB40A0C1A51B}"/>
              </a:ext>
            </a:extLst>
          </p:cNvPr>
          <p:cNvSpPr>
            <a:spLocks noGrp="1"/>
          </p:cNvSpPr>
          <p:nvPr>
            <p:ph type="title"/>
          </p:nvPr>
        </p:nvSpPr>
        <p:spPr/>
        <p:txBody>
          <a:bodyPr/>
          <a:lstStyle/>
          <a:p>
            <a:r>
              <a:rPr lang="en-US" dirty="0"/>
              <a:t>IR Tx &amp; Rx Serial Protocol Example: </a:t>
            </a:r>
            <a:r>
              <a:rPr lang="en-US" dirty="0" err="1"/>
              <a:t>irDA</a:t>
            </a:r>
            <a:endParaRPr lang="en-US" dirty="0"/>
          </a:p>
        </p:txBody>
      </p:sp>
      <p:sp>
        <p:nvSpPr>
          <p:cNvPr id="4" name="TextBox 3">
            <a:extLst>
              <a:ext uri="{FF2B5EF4-FFF2-40B4-BE49-F238E27FC236}">
                <a16:creationId xmlns:a16="http://schemas.microsoft.com/office/drawing/2014/main" id="{C294A1AF-97BF-6249-2A9B-4B46028D39CB}"/>
              </a:ext>
            </a:extLst>
          </p:cNvPr>
          <p:cNvSpPr txBox="1"/>
          <p:nvPr/>
        </p:nvSpPr>
        <p:spPr>
          <a:xfrm>
            <a:off x="320528" y="6369764"/>
            <a:ext cx="5628717" cy="246221"/>
          </a:xfrm>
          <a:prstGeom prst="rect">
            <a:avLst/>
          </a:prstGeom>
          <a:noFill/>
        </p:spPr>
        <p:txBody>
          <a:bodyPr wrap="square" rtlCol="0">
            <a:spAutoFit/>
          </a:bodyPr>
          <a:lstStyle/>
          <a:p>
            <a:pPr algn="l"/>
            <a:r>
              <a:rPr lang="en-US" sz="1000" dirty="0">
                <a:latin typeface="Times New Roman" panose="02020603050405020304" pitchFamily="18" charset="0"/>
                <a:cs typeface="Times New Roman" panose="02020603050405020304" pitchFamily="18" charset="0"/>
              </a:rPr>
              <a:t>Source: </a:t>
            </a:r>
            <a:r>
              <a:rPr lang="en-US" sz="1000" b="1" i="0" u="none" strike="noStrike" baseline="0" dirty="0">
                <a:latin typeface="Times New Roman" panose="02020603050405020304" pitchFamily="18" charset="0"/>
                <a:cs typeface="Times New Roman" panose="02020603050405020304" pitchFamily="18" charset="0"/>
              </a:rPr>
              <a:t>Wireless Communication Using the IrDA® Standard Protocol – Microchip Tech, ADN006</a:t>
            </a:r>
            <a:endParaRPr lang="en-US" sz="1000" dirty="0">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55893D13-17D5-EF23-8FA1-B973B5D91AEE}"/>
              </a:ext>
            </a:extLst>
          </p:cNvPr>
          <p:cNvSpPr txBox="1"/>
          <p:nvPr/>
        </p:nvSpPr>
        <p:spPr>
          <a:xfrm>
            <a:off x="838200" y="5292546"/>
            <a:ext cx="9884659" cy="1077218"/>
          </a:xfrm>
          <a:prstGeom prst="rect">
            <a:avLst/>
          </a:prstGeom>
          <a:noFill/>
        </p:spPr>
        <p:txBody>
          <a:bodyPr wrap="square" rtlCol="0">
            <a:spAutoFit/>
          </a:bodyPr>
          <a:lstStyle/>
          <a:p>
            <a:pPr algn="l"/>
            <a:r>
              <a:rPr lang="en-US" sz="1600" b="1" i="0" u="none" strike="noStrike" baseline="0" dirty="0">
                <a:solidFill>
                  <a:srgbClr val="393838"/>
                </a:solidFill>
                <a:latin typeface="ArialMT"/>
              </a:rPr>
              <a:t>Fig. 1:</a:t>
            </a:r>
            <a:r>
              <a:rPr lang="en-US" sz="1600" b="0" i="0" u="none" strike="noStrike" baseline="0" dirty="0">
                <a:solidFill>
                  <a:srgbClr val="393838"/>
                </a:solidFill>
                <a:latin typeface="ArialMT"/>
              </a:rPr>
              <a:t> The Primary Device (PDA) sends data through the infrared interface to the MCP2150. The MCP2150 then decodes this data into the UART standard. After translation, the data is sent to the Host Controller through the UART interface. The Host Controller can also send data to the MCP2150 where the data is encoded and made ready for transmission to the Primary device.</a:t>
            </a:r>
            <a:endParaRPr lang="en-US" sz="1600" dirty="0">
              <a:latin typeface="Aptos" panose="020B0004020202020204" pitchFamily="34" charset="0"/>
            </a:endParaRPr>
          </a:p>
        </p:txBody>
      </p:sp>
      <p:pic>
        <p:nvPicPr>
          <p:cNvPr id="13" name="Picture 12">
            <a:extLst>
              <a:ext uri="{FF2B5EF4-FFF2-40B4-BE49-F238E27FC236}">
                <a16:creationId xmlns:a16="http://schemas.microsoft.com/office/drawing/2014/main" id="{22874C17-D14C-33C4-E286-2245A6E657F3}"/>
              </a:ext>
            </a:extLst>
          </p:cNvPr>
          <p:cNvPicPr>
            <a:picLocks noChangeAspect="1"/>
          </p:cNvPicPr>
          <p:nvPr/>
        </p:nvPicPr>
        <p:blipFill>
          <a:blip r:embed="rId2"/>
          <a:stretch>
            <a:fillRect/>
          </a:stretch>
        </p:blipFill>
        <p:spPr>
          <a:xfrm>
            <a:off x="1672695" y="1619249"/>
            <a:ext cx="6746490" cy="3731683"/>
          </a:xfrm>
          <a:prstGeom prst="rect">
            <a:avLst/>
          </a:prstGeom>
        </p:spPr>
      </p:pic>
    </p:spTree>
    <p:extLst>
      <p:ext uri="{BB962C8B-B14F-4D97-AF65-F5344CB8AC3E}">
        <p14:creationId xmlns:p14="http://schemas.microsoft.com/office/powerpoint/2010/main" val="2374599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91BB8B-6F75-30CD-63DF-A77F3710C2C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BABCCA-B5F3-9687-609E-C5C790F52EE7}"/>
              </a:ext>
            </a:extLst>
          </p:cNvPr>
          <p:cNvSpPr>
            <a:spLocks noGrp="1"/>
          </p:cNvSpPr>
          <p:nvPr>
            <p:ph type="title"/>
          </p:nvPr>
        </p:nvSpPr>
        <p:spPr/>
        <p:txBody>
          <a:bodyPr/>
          <a:lstStyle/>
          <a:p>
            <a:r>
              <a:rPr lang="en-US" dirty="0"/>
              <a:t>IR Tx &amp; Rx Serial Protocol: </a:t>
            </a:r>
            <a:r>
              <a:rPr lang="en-US" dirty="0" err="1"/>
              <a:t>irDA</a:t>
            </a:r>
            <a:endParaRPr lang="en-US" dirty="0"/>
          </a:p>
        </p:txBody>
      </p:sp>
      <p:sp>
        <p:nvSpPr>
          <p:cNvPr id="4" name="TextBox 3">
            <a:extLst>
              <a:ext uri="{FF2B5EF4-FFF2-40B4-BE49-F238E27FC236}">
                <a16:creationId xmlns:a16="http://schemas.microsoft.com/office/drawing/2014/main" id="{7A2845C1-9382-4A0E-C142-208CC19DA368}"/>
              </a:ext>
            </a:extLst>
          </p:cNvPr>
          <p:cNvSpPr txBox="1"/>
          <p:nvPr/>
        </p:nvSpPr>
        <p:spPr>
          <a:xfrm>
            <a:off x="320528" y="6369764"/>
            <a:ext cx="5628717" cy="246221"/>
          </a:xfrm>
          <a:prstGeom prst="rect">
            <a:avLst/>
          </a:prstGeom>
          <a:noFill/>
        </p:spPr>
        <p:txBody>
          <a:bodyPr wrap="square" rtlCol="0">
            <a:spAutoFit/>
          </a:bodyPr>
          <a:lstStyle/>
          <a:p>
            <a:pPr algn="l"/>
            <a:r>
              <a:rPr lang="en-US" sz="1000" dirty="0">
                <a:latin typeface="Times New Roman" panose="02020603050405020304" pitchFamily="18" charset="0"/>
                <a:cs typeface="Times New Roman" panose="02020603050405020304" pitchFamily="18" charset="0"/>
              </a:rPr>
              <a:t>Source: </a:t>
            </a:r>
            <a:r>
              <a:rPr lang="en-US" sz="1000" b="1" i="0" u="none" strike="noStrike" baseline="0" dirty="0">
                <a:latin typeface="Times New Roman" panose="02020603050405020304" pitchFamily="18" charset="0"/>
                <a:cs typeface="Times New Roman" panose="02020603050405020304" pitchFamily="18" charset="0"/>
              </a:rPr>
              <a:t>Wireless Communication Using the IrDA® Standard Protocol – Microchip Tech, ADN006</a:t>
            </a:r>
            <a:endParaRPr lang="en-US" sz="1000"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9525C064-6024-1F8B-C7A6-7FCD8150D3E3}"/>
              </a:ext>
            </a:extLst>
          </p:cNvPr>
          <p:cNvPicPr>
            <a:picLocks noChangeAspect="1"/>
          </p:cNvPicPr>
          <p:nvPr/>
        </p:nvPicPr>
        <p:blipFill>
          <a:blip r:embed="rId2"/>
          <a:stretch>
            <a:fillRect/>
          </a:stretch>
        </p:blipFill>
        <p:spPr>
          <a:xfrm>
            <a:off x="930098" y="1577973"/>
            <a:ext cx="7667625" cy="3905250"/>
          </a:xfrm>
          <a:prstGeom prst="rect">
            <a:avLst/>
          </a:prstGeom>
        </p:spPr>
      </p:pic>
      <p:sp>
        <p:nvSpPr>
          <p:cNvPr id="11" name="TextBox 10">
            <a:extLst>
              <a:ext uri="{FF2B5EF4-FFF2-40B4-BE49-F238E27FC236}">
                <a16:creationId xmlns:a16="http://schemas.microsoft.com/office/drawing/2014/main" id="{DA844629-0793-830C-92A8-7F7C13BB88AC}"/>
              </a:ext>
            </a:extLst>
          </p:cNvPr>
          <p:cNvSpPr txBox="1"/>
          <p:nvPr/>
        </p:nvSpPr>
        <p:spPr>
          <a:xfrm>
            <a:off x="838200" y="5483223"/>
            <a:ext cx="9884659" cy="615553"/>
          </a:xfrm>
          <a:prstGeom prst="rect">
            <a:avLst/>
          </a:prstGeom>
          <a:noFill/>
        </p:spPr>
        <p:txBody>
          <a:bodyPr wrap="square" rtlCol="0">
            <a:spAutoFit/>
          </a:bodyPr>
          <a:lstStyle/>
          <a:p>
            <a:pPr algn="l"/>
            <a:r>
              <a:rPr lang="en-US" sz="1600" b="1" i="0" u="none" strike="noStrike" baseline="0" dirty="0">
                <a:solidFill>
                  <a:srgbClr val="393838"/>
                </a:solidFill>
                <a:latin typeface="Times New Roman" panose="02020603050405020304" pitchFamily="18" charset="0"/>
                <a:cs typeface="Times New Roman" panose="02020603050405020304" pitchFamily="18" charset="0"/>
              </a:rPr>
              <a:t>Figures:</a:t>
            </a:r>
            <a:r>
              <a:rPr lang="en-US" sz="1600" b="0" i="0" u="none" strike="noStrike" baseline="0" dirty="0">
                <a:solidFill>
                  <a:srgbClr val="393838"/>
                </a:solidFill>
                <a:latin typeface="Times New Roman" panose="02020603050405020304" pitchFamily="18" charset="0"/>
                <a:cs typeface="Times New Roman" panose="02020603050405020304" pitchFamily="18" charset="0"/>
              </a:rPr>
              <a:t> The encode/decode translation format. Fig. 3 </a:t>
            </a:r>
            <a:r>
              <a:rPr lang="en-US" dirty="0">
                <a:solidFill>
                  <a:srgbClr val="393838"/>
                </a:solidFill>
                <a:latin typeface="Times New Roman" panose="02020603050405020304" pitchFamily="18" charset="0"/>
                <a:cs typeface="Times New Roman" panose="02020603050405020304" pitchFamily="18" charset="0"/>
              </a:rPr>
              <a:t>R</a:t>
            </a:r>
            <a:r>
              <a:rPr lang="en-US" sz="1800" b="0" i="0" u="none" strike="noStrike" baseline="0" dirty="0">
                <a:solidFill>
                  <a:srgbClr val="393838"/>
                </a:solidFill>
                <a:latin typeface="Times New Roman" panose="02020603050405020304" pitchFamily="18" charset="0"/>
                <a:cs typeface="Times New Roman" panose="02020603050405020304" pitchFamily="18" charset="0"/>
              </a:rPr>
              <a:t>eceived IR data from a PDA is decoded to </a:t>
            </a:r>
            <a:r>
              <a:rPr lang="en-US" sz="1600" b="0" i="0" u="none" strike="noStrike" baseline="0" dirty="0">
                <a:solidFill>
                  <a:srgbClr val="393838"/>
                </a:solidFill>
                <a:latin typeface="Times New Roman" panose="02020603050405020304" pitchFamily="18" charset="0"/>
                <a:cs typeface="Times New Roman" panose="02020603050405020304" pitchFamily="18" charset="0"/>
              </a:rPr>
              <a:t>UART-formatted data. Fig. 4 demonstrates how data is taken from the Host Controller. </a:t>
            </a:r>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273692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BFD3F-C6B1-27EF-45FA-BCE11CB2AF6A}"/>
              </a:ext>
            </a:extLst>
          </p:cNvPr>
          <p:cNvSpPr>
            <a:spLocks noGrp="1"/>
          </p:cNvSpPr>
          <p:nvPr>
            <p:ph type="title"/>
          </p:nvPr>
        </p:nvSpPr>
        <p:spPr/>
        <p:txBody>
          <a:bodyPr/>
          <a:lstStyle/>
          <a:p>
            <a:r>
              <a:rPr lang="en-US" dirty="0"/>
              <a:t>IR Transmitter</a:t>
            </a:r>
          </a:p>
        </p:txBody>
      </p:sp>
      <p:sp>
        <p:nvSpPr>
          <p:cNvPr id="3" name="Content Placeholder 2">
            <a:extLst>
              <a:ext uri="{FF2B5EF4-FFF2-40B4-BE49-F238E27FC236}">
                <a16:creationId xmlns:a16="http://schemas.microsoft.com/office/drawing/2014/main" id="{F6CCF24B-09BF-A0D7-6FF1-EB2617336FBF}"/>
              </a:ext>
            </a:extLst>
          </p:cNvPr>
          <p:cNvSpPr>
            <a:spLocks noGrp="1"/>
          </p:cNvSpPr>
          <p:nvPr>
            <p:ph idx="1"/>
          </p:nvPr>
        </p:nvSpPr>
        <p:spPr/>
        <p:txBody>
          <a:bodyPr/>
          <a:lstStyle/>
          <a:p>
            <a:pPr marL="0" indent="0">
              <a:buNone/>
            </a:pPr>
            <a:r>
              <a:rPr lang="en-US" sz="2000" b="1" i="0" u="none" strike="noStrike" baseline="0" dirty="0">
                <a:latin typeface="Times New Roman" panose="02020603050405020304" pitchFamily="18" charset="0"/>
                <a:cs typeface="Times New Roman" panose="02020603050405020304" pitchFamily="18" charset="0"/>
              </a:rPr>
              <a:t>LED 0805 IR</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Wavelength = 950 nm</a:t>
            </a:r>
          </a:p>
          <a:p>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189801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C949C4-62AF-C306-6CC1-BFF21FD1F0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669BA0-45D3-9A88-A31F-C52A98567AC5}"/>
              </a:ext>
            </a:extLst>
          </p:cNvPr>
          <p:cNvSpPr>
            <a:spLocks noGrp="1"/>
          </p:cNvSpPr>
          <p:nvPr>
            <p:ph type="title"/>
          </p:nvPr>
        </p:nvSpPr>
        <p:spPr/>
        <p:txBody>
          <a:bodyPr/>
          <a:lstStyle/>
          <a:p>
            <a:r>
              <a:rPr lang="en-US" dirty="0"/>
              <a:t>IR Receiver/Decoder</a:t>
            </a:r>
          </a:p>
        </p:txBody>
      </p:sp>
      <p:sp>
        <p:nvSpPr>
          <p:cNvPr id="3" name="Content Placeholder 2">
            <a:extLst>
              <a:ext uri="{FF2B5EF4-FFF2-40B4-BE49-F238E27FC236}">
                <a16:creationId xmlns:a16="http://schemas.microsoft.com/office/drawing/2014/main" id="{8EFC923D-5B43-E5BA-9664-EB6711DD6844}"/>
              </a:ext>
            </a:extLst>
          </p:cNvPr>
          <p:cNvSpPr>
            <a:spLocks noGrp="1"/>
          </p:cNvSpPr>
          <p:nvPr>
            <p:ph idx="1"/>
          </p:nvPr>
        </p:nvSpPr>
        <p:spPr/>
        <p:txBody>
          <a:bodyPr/>
          <a:lstStyle/>
          <a:p>
            <a:pPr marL="0" indent="0">
              <a:buNone/>
            </a:pPr>
            <a:r>
              <a:rPr lang="en-US" sz="2000" b="1" i="0" u="sng" strike="noStrike" baseline="0" dirty="0">
                <a:latin typeface="Times New Roman" panose="02020603050405020304" pitchFamily="18" charset="0"/>
                <a:cs typeface="Times New Roman" panose="02020603050405020304" pitchFamily="18" charset="0"/>
              </a:rPr>
              <a:t>Hardware</a:t>
            </a:r>
            <a:endParaRPr lang="en-US" sz="2000" b="0" i="0" u="none" strike="noStrike" baseline="0" dirty="0">
              <a:latin typeface="Times New Roman" panose="02020603050405020304" pitchFamily="18" charset="0"/>
              <a:cs typeface="Times New Roman" panose="02020603050405020304" pitchFamily="18" charset="0"/>
            </a:endParaRPr>
          </a:p>
          <a:p>
            <a:pPr marL="0" indent="0">
              <a:buNone/>
            </a:pPr>
            <a:endParaRPr lang="en-US" sz="2000" b="0" i="0" u="none" strike="noStrike" baseline="0" dirty="0">
              <a:latin typeface="Times New Roman" panose="02020603050405020304" pitchFamily="18" charset="0"/>
              <a:cs typeface="Times New Roman" panose="02020603050405020304" pitchFamily="18" charset="0"/>
            </a:endParaRPr>
          </a:p>
          <a:p>
            <a:pPr marL="0" indent="0">
              <a:buNone/>
            </a:pPr>
            <a:r>
              <a:rPr lang="en-US" sz="2000" b="0" i="0" u="none" strike="noStrike" baseline="0" dirty="0">
                <a:latin typeface="Times New Roman" panose="02020603050405020304" pitchFamily="18" charset="0"/>
                <a:cs typeface="Times New Roman" panose="02020603050405020304" pitchFamily="18" charset="0"/>
              </a:rPr>
              <a:t>Vishay Semiconductors, </a:t>
            </a:r>
            <a:r>
              <a:rPr lang="en-US" sz="1800" b="0" i="0" u="none" strike="noStrike" baseline="0" dirty="0">
                <a:latin typeface="Times New Roman" panose="02020603050405020304" pitchFamily="18" charset="0"/>
                <a:cs typeface="Times New Roman" panose="02020603050405020304" pitchFamily="18" charset="0"/>
              </a:rPr>
              <a:t>Part#: TSOP57238 </a:t>
            </a:r>
          </a:p>
          <a:p>
            <a:pPr marL="0" indent="0">
              <a:buNone/>
            </a:pPr>
            <a:endParaRPr lang="en-US" sz="1800" b="0" i="0" u="none" strike="noStrike" baseline="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Output pulse range of approx. 400 to 800 us.</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C</a:t>
            </a:r>
            <a:r>
              <a:rPr lang="en-US" sz="1800" b="0" i="0" u="none" strike="noStrike" baseline="0" dirty="0">
                <a:latin typeface="Times New Roman" panose="02020603050405020304" pitchFamily="18" charset="0"/>
                <a:cs typeface="Times New Roman" panose="02020603050405020304" pitchFamily="18" charset="0"/>
              </a:rPr>
              <a:t>hose 0.5ms (500 us) because</a:t>
            </a:r>
            <a:r>
              <a:rPr lang="en-US" sz="1800" dirty="0">
                <a:latin typeface="Times New Roman" panose="02020603050405020304" pitchFamily="18" charset="0"/>
                <a:cs typeface="Times New Roman" panose="02020603050405020304" pitchFamily="18" charset="0"/>
              </a:rPr>
              <a:t> the frequency is a nice even 2 kHz and because</a:t>
            </a:r>
          </a:p>
          <a:p>
            <a:endParaRPr lang="en-US" sz="1800" dirty="0">
              <a:latin typeface="Times New Roman" panose="02020603050405020304" pitchFamily="18" charset="0"/>
              <a:cs typeface="Times New Roman" panose="02020603050405020304" pitchFamily="18" charset="0"/>
            </a:endParaRPr>
          </a:p>
          <a:p>
            <a:r>
              <a:rPr lang="en-US" sz="1800" dirty="0">
                <a:latin typeface="Times New Roman" panose="02020603050405020304" pitchFamily="18" charset="0"/>
                <a:cs typeface="Times New Roman" panose="02020603050405020304" pitchFamily="18" charset="0"/>
              </a:rPr>
              <a:t>A</a:t>
            </a:r>
            <a:r>
              <a:rPr lang="en-US" sz="1800" b="0" i="0" u="none" strike="noStrike" baseline="0" dirty="0">
                <a:latin typeface="Times New Roman" panose="02020603050405020304" pitchFamily="18" charset="0"/>
                <a:cs typeface="Times New Roman" panose="02020603050405020304" pitchFamily="18" charset="0"/>
              </a:rPr>
              <a:t>lready creating a 1 kHz clock , so minimal logic was added to create a 2 kHz clock.</a:t>
            </a:r>
          </a:p>
          <a:p>
            <a:endParaRPr lang="en-US" dirty="0"/>
          </a:p>
        </p:txBody>
      </p:sp>
    </p:spTree>
    <p:extLst>
      <p:ext uri="{BB962C8B-B14F-4D97-AF65-F5344CB8AC3E}">
        <p14:creationId xmlns:p14="http://schemas.microsoft.com/office/powerpoint/2010/main" val="2729328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0167F-2F6A-6E1D-00D7-83CEB5599A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39A4F3-D86F-7363-E300-8EBCEB7DA8ED}"/>
              </a:ext>
            </a:extLst>
          </p:cNvPr>
          <p:cNvSpPr>
            <a:spLocks noGrp="1"/>
          </p:cNvSpPr>
          <p:nvPr>
            <p:ph type="title"/>
          </p:nvPr>
        </p:nvSpPr>
        <p:spPr/>
        <p:txBody>
          <a:bodyPr/>
          <a:lstStyle/>
          <a:p>
            <a:r>
              <a:rPr lang="en-US" dirty="0"/>
              <a:t>IR Receiver/Decoder</a:t>
            </a:r>
          </a:p>
        </p:txBody>
      </p:sp>
      <p:pic>
        <p:nvPicPr>
          <p:cNvPr id="5" name="Picture 4">
            <a:extLst>
              <a:ext uri="{FF2B5EF4-FFF2-40B4-BE49-F238E27FC236}">
                <a16:creationId xmlns:a16="http://schemas.microsoft.com/office/drawing/2014/main" id="{E3350677-FF49-FF9F-36BA-C246F4BB7A60}"/>
              </a:ext>
            </a:extLst>
          </p:cNvPr>
          <p:cNvPicPr>
            <a:picLocks noChangeAspect="1"/>
          </p:cNvPicPr>
          <p:nvPr/>
        </p:nvPicPr>
        <p:blipFill>
          <a:blip r:embed="rId2"/>
          <a:stretch>
            <a:fillRect/>
          </a:stretch>
        </p:blipFill>
        <p:spPr>
          <a:xfrm>
            <a:off x="745625" y="1616019"/>
            <a:ext cx="8680183" cy="3890929"/>
          </a:xfrm>
          <a:prstGeom prst="rect">
            <a:avLst/>
          </a:prstGeom>
        </p:spPr>
      </p:pic>
      <p:sp>
        <p:nvSpPr>
          <p:cNvPr id="6" name="TextBox 5">
            <a:extLst>
              <a:ext uri="{FF2B5EF4-FFF2-40B4-BE49-F238E27FC236}">
                <a16:creationId xmlns:a16="http://schemas.microsoft.com/office/drawing/2014/main" id="{9CCF9E4F-4633-4B4D-F2A6-47126846E477}"/>
              </a:ext>
            </a:extLst>
          </p:cNvPr>
          <p:cNvSpPr txBox="1"/>
          <p:nvPr/>
        </p:nvSpPr>
        <p:spPr>
          <a:xfrm>
            <a:off x="297951" y="6219943"/>
            <a:ext cx="2517168" cy="246221"/>
          </a:xfrm>
          <a:prstGeom prst="rect">
            <a:avLst/>
          </a:prstGeom>
          <a:noFill/>
        </p:spPr>
        <p:txBody>
          <a:bodyPr wrap="square" rtlCol="0">
            <a:spAutoFit/>
          </a:bodyPr>
          <a:lstStyle/>
          <a:p>
            <a:r>
              <a:rPr lang="en-US" sz="1000" dirty="0">
                <a:latin typeface="Times New Roman" panose="02020603050405020304" pitchFamily="18" charset="0"/>
                <a:cs typeface="Times New Roman" panose="02020603050405020304" pitchFamily="18" charset="0"/>
              </a:rPr>
              <a:t>Source: </a:t>
            </a:r>
            <a:r>
              <a:rPr lang="en-US" sz="1000" b="0" i="0" u="none" strike="noStrike" baseline="0" dirty="0">
                <a:latin typeface="Times New Roman" panose="02020603050405020304" pitchFamily="18" charset="0"/>
                <a:cs typeface="Times New Roman" panose="02020603050405020304" pitchFamily="18" charset="0"/>
              </a:rPr>
              <a:t>TSOP57238 Data Sheet</a:t>
            </a:r>
            <a:endParaRPr lang="en-US" sz="1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6FA113EC-3805-93DB-C0D9-BECAA4BBFE25}"/>
              </a:ext>
            </a:extLst>
          </p:cNvPr>
          <p:cNvSpPr txBox="1"/>
          <p:nvPr/>
        </p:nvSpPr>
        <p:spPr>
          <a:xfrm>
            <a:off x="550523" y="5648001"/>
            <a:ext cx="6703031"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Note: Instead of 600 us, 500 us is used ( (2 kHz)</a:t>
            </a:r>
            <a:r>
              <a:rPr lang="en-US" baseline="30000" dirty="0">
                <a:latin typeface="Times New Roman" panose="02020603050405020304" pitchFamily="18" charset="0"/>
                <a:cs typeface="Times New Roman" panose="02020603050405020304" pitchFamily="18" charset="0"/>
              </a:rPr>
              <a:t>-1 </a:t>
            </a:r>
            <a:r>
              <a:rPr lang="en-US" dirty="0">
                <a:latin typeface="Times New Roman" panose="02020603050405020304" pitchFamily="18" charset="0"/>
                <a:cs typeface="Times New Roman" panose="02020603050405020304" pitchFamily="18" charset="0"/>
              </a:rPr>
              <a:t>pulse width)</a:t>
            </a:r>
          </a:p>
        </p:txBody>
      </p:sp>
    </p:spTree>
    <p:extLst>
      <p:ext uri="{BB962C8B-B14F-4D97-AF65-F5344CB8AC3E}">
        <p14:creationId xmlns:p14="http://schemas.microsoft.com/office/powerpoint/2010/main" val="13193270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9C474-690D-8708-38EB-FA3C0834D3D7}"/>
              </a:ext>
            </a:extLst>
          </p:cNvPr>
          <p:cNvSpPr>
            <a:spLocks noGrp="1"/>
          </p:cNvSpPr>
          <p:nvPr>
            <p:ph type="title"/>
          </p:nvPr>
        </p:nvSpPr>
        <p:spPr/>
        <p:txBody>
          <a:bodyPr/>
          <a:lstStyle/>
          <a:p>
            <a:r>
              <a:rPr lang="en-US" dirty="0"/>
              <a:t>IR Tx &amp; Rx Serial Protocol</a:t>
            </a:r>
          </a:p>
        </p:txBody>
      </p:sp>
      <p:sp>
        <p:nvSpPr>
          <p:cNvPr id="3" name="Content Placeholder 2">
            <a:extLst>
              <a:ext uri="{FF2B5EF4-FFF2-40B4-BE49-F238E27FC236}">
                <a16:creationId xmlns:a16="http://schemas.microsoft.com/office/drawing/2014/main" id="{C28337AD-DF3C-46F5-4A35-A25566490E63}"/>
              </a:ext>
            </a:extLst>
          </p:cNvPr>
          <p:cNvSpPr>
            <a:spLocks noGrp="1"/>
          </p:cNvSpPr>
          <p:nvPr>
            <p:ph idx="1"/>
          </p:nvPr>
        </p:nvSpPr>
        <p:spPr/>
        <p:txBody>
          <a:bodyPr/>
          <a:lstStyle/>
          <a:p>
            <a:r>
              <a:rPr lang="en-US" dirty="0"/>
              <a:t>Using UART hardware protocol but for IR light.</a:t>
            </a:r>
          </a:p>
          <a:p>
            <a:endParaRPr lang="en-US" dirty="0"/>
          </a:p>
          <a:p>
            <a:r>
              <a:rPr lang="en-US" dirty="0"/>
              <a:t>A single burst contains:</a:t>
            </a:r>
          </a:p>
          <a:p>
            <a:pPr lvl="1"/>
            <a:r>
              <a:rPr lang="en-US" dirty="0"/>
              <a:t>1x start bit, </a:t>
            </a:r>
          </a:p>
          <a:p>
            <a:pPr lvl="1"/>
            <a:r>
              <a:rPr lang="en-US" dirty="0"/>
              <a:t>8x data bits, and a</a:t>
            </a:r>
          </a:p>
          <a:p>
            <a:pPr lvl="1"/>
            <a:r>
              <a:rPr lang="en-US" dirty="0"/>
              <a:t>1x Stop bit</a:t>
            </a:r>
          </a:p>
          <a:p>
            <a:pPr lvl="1"/>
            <a:endParaRPr lang="en-US" dirty="0">
              <a:latin typeface="Aptos" panose="020B0004020202020204" pitchFamily="34" charset="0"/>
            </a:endParaRPr>
          </a:p>
          <a:p>
            <a:r>
              <a:rPr lang="en-US" b="0" i="0" u="none" strike="noStrike" baseline="0" dirty="0">
                <a:solidFill>
                  <a:srgbClr val="393838"/>
                </a:solidFill>
              </a:rPr>
              <a:t>Asynchronous Serial IR (SIR)</a:t>
            </a:r>
          </a:p>
          <a:p>
            <a:pPr marL="0" indent="225425" algn="l">
              <a:buNone/>
            </a:pPr>
            <a:r>
              <a:rPr lang="en-US" sz="2400" b="0" i="0" u="none" strike="noStrike" baseline="0" dirty="0">
                <a:solidFill>
                  <a:srgbClr val="393838"/>
                </a:solidFill>
              </a:rPr>
              <a:t>(9600 - 115200 Baud)</a:t>
            </a:r>
            <a:endParaRPr lang="en-US" sz="2400" dirty="0"/>
          </a:p>
          <a:p>
            <a:endParaRPr lang="en-US" dirty="0">
              <a:latin typeface="Aptos" panose="020B0004020202020204" pitchFamily="34" charset="0"/>
            </a:endParaRPr>
          </a:p>
        </p:txBody>
      </p:sp>
    </p:spTree>
    <p:extLst>
      <p:ext uri="{BB962C8B-B14F-4D97-AF65-F5344CB8AC3E}">
        <p14:creationId xmlns:p14="http://schemas.microsoft.com/office/powerpoint/2010/main" val="11089227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1F9A9-322A-FBAB-2180-31AC838E20FE}"/>
              </a:ext>
            </a:extLst>
          </p:cNvPr>
          <p:cNvSpPr>
            <a:spLocks noGrp="1"/>
          </p:cNvSpPr>
          <p:nvPr>
            <p:ph type="title"/>
          </p:nvPr>
        </p:nvSpPr>
        <p:spPr/>
        <p:txBody>
          <a:bodyPr/>
          <a:lstStyle/>
          <a:p>
            <a:r>
              <a:rPr lang="en-US" dirty="0"/>
              <a:t>UART Frame (refresher material)</a:t>
            </a:r>
          </a:p>
        </p:txBody>
      </p:sp>
      <p:grpSp>
        <p:nvGrpSpPr>
          <p:cNvPr id="3" name="Group 2">
            <a:extLst>
              <a:ext uri="{FF2B5EF4-FFF2-40B4-BE49-F238E27FC236}">
                <a16:creationId xmlns:a16="http://schemas.microsoft.com/office/drawing/2014/main" id="{8B44A307-AB4C-72CE-4130-3B92DA32225C}"/>
              </a:ext>
            </a:extLst>
          </p:cNvPr>
          <p:cNvGrpSpPr/>
          <p:nvPr/>
        </p:nvGrpSpPr>
        <p:grpSpPr>
          <a:xfrm>
            <a:off x="1254367" y="1830210"/>
            <a:ext cx="9706708" cy="1839116"/>
            <a:chOff x="1254367" y="1830210"/>
            <a:chExt cx="9706708" cy="1839116"/>
          </a:xfrm>
        </p:grpSpPr>
        <p:cxnSp>
          <p:nvCxnSpPr>
            <p:cNvPr id="5" name="Straight Connector 4">
              <a:extLst>
                <a:ext uri="{FF2B5EF4-FFF2-40B4-BE49-F238E27FC236}">
                  <a16:creationId xmlns:a16="http://schemas.microsoft.com/office/drawing/2014/main" id="{F7BA8653-1AF8-7993-1741-EC651102E213}"/>
                </a:ext>
              </a:extLst>
            </p:cNvPr>
            <p:cNvCxnSpPr>
              <a:cxnSpLocks/>
            </p:cNvCxnSpPr>
            <p:nvPr/>
          </p:nvCxnSpPr>
          <p:spPr>
            <a:xfrm>
              <a:off x="2133596" y="3669320"/>
              <a:ext cx="7502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3B533BD4-E269-2BE3-BEFB-84F853BB189D}"/>
                </a:ext>
              </a:extLst>
            </p:cNvPr>
            <p:cNvCxnSpPr>
              <a:cxnSpLocks/>
            </p:cNvCxnSpPr>
            <p:nvPr/>
          </p:nvCxnSpPr>
          <p:spPr>
            <a:xfrm>
              <a:off x="2872144" y="2895600"/>
              <a:ext cx="668215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968B00B6-8A00-728C-38C1-F909BE1BA243}"/>
                </a:ext>
              </a:extLst>
            </p:cNvPr>
            <p:cNvSpPr/>
            <p:nvPr/>
          </p:nvSpPr>
          <p:spPr>
            <a:xfrm>
              <a:off x="2133593" y="2883877"/>
              <a:ext cx="738554" cy="773720"/>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START</a:t>
              </a:r>
            </a:p>
          </p:txBody>
        </p:sp>
        <p:sp>
          <p:nvSpPr>
            <p:cNvPr id="8" name="Rectangle 7">
              <a:extLst>
                <a:ext uri="{FF2B5EF4-FFF2-40B4-BE49-F238E27FC236}">
                  <a16:creationId xmlns:a16="http://schemas.microsoft.com/office/drawing/2014/main" id="{AE71E147-9CB2-9CBB-B9B6-FB644BF3BFB1}"/>
                </a:ext>
              </a:extLst>
            </p:cNvPr>
            <p:cNvSpPr/>
            <p:nvPr/>
          </p:nvSpPr>
          <p:spPr>
            <a:xfrm>
              <a:off x="9542568" y="2883878"/>
              <a:ext cx="738554" cy="773720"/>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STOP</a:t>
              </a:r>
            </a:p>
          </p:txBody>
        </p:sp>
        <p:sp>
          <p:nvSpPr>
            <p:cNvPr id="9" name="Rectangle 8">
              <a:extLst>
                <a:ext uri="{FF2B5EF4-FFF2-40B4-BE49-F238E27FC236}">
                  <a16:creationId xmlns:a16="http://schemas.microsoft.com/office/drawing/2014/main" id="{D2138525-784D-DC2B-B98D-822CE3FEA2C7}"/>
                </a:ext>
              </a:extLst>
            </p:cNvPr>
            <p:cNvSpPr/>
            <p:nvPr/>
          </p:nvSpPr>
          <p:spPr>
            <a:xfrm>
              <a:off x="2883867" y="2895601"/>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D0</a:t>
              </a:r>
            </a:p>
          </p:txBody>
        </p:sp>
        <p:sp>
          <p:nvSpPr>
            <p:cNvPr id="10" name="Rectangle 9">
              <a:extLst>
                <a:ext uri="{FF2B5EF4-FFF2-40B4-BE49-F238E27FC236}">
                  <a16:creationId xmlns:a16="http://schemas.microsoft.com/office/drawing/2014/main" id="{89A5BC0C-4988-6058-6BBC-D482836116F9}"/>
                </a:ext>
              </a:extLst>
            </p:cNvPr>
            <p:cNvSpPr/>
            <p:nvPr/>
          </p:nvSpPr>
          <p:spPr>
            <a:xfrm>
              <a:off x="3622417" y="2895602"/>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D1</a:t>
              </a:r>
            </a:p>
          </p:txBody>
        </p:sp>
        <p:sp>
          <p:nvSpPr>
            <p:cNvPr id="11" name="Rectangle 10">
              <a:extLst>
                <a:ext uri="{FF2B5EF4-FFF2-40B4-BE49-F238E27FC236}">
                  <a16:creationId xmlns:a16="http://schemas.microsoft.com/office/drawing/2014/main" id="{5788F8CC-840C-6F7E-9126-CE7784363957}"/>
                </a:ext>
              </a:extLst>
            </p:cNvPr>
            <p:cNvSpPr/>
            <p:nvPr/>
          </p:nvSpPr>
          <p:spPr>
            <a:xfrm>
              <a:off x="4360967" y="2895603"/>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D2</a:t>
              </a:r>
            </a:p>
          </p:txBody>
        </p:sp>
        <p:sp>
          <p:nvSpPr>
            <p:cNvPr id="12" name="Rectangle 11">
              <a:extLst>
                <a:ext uri="{FF2B5EF4-FFF2-40B4-BE49-F238E27FC236}">
                  <a16:creationId xmlns:a16="http://schemas.microsoft.com/office/drawing/2014/main" id="{812DE6C1-43E7-BDCE-AAB3-C61B1764FC52}"/>
                </a:ext>
              </a:extLst>
            </p:cNvPr>
            <p:cNvSpPr/>
            <p:nvPr/>
          </p:nvSpPr>
          <p:spPr>
            <a:xfrm>
              <a:off x="5099517" y="2895604"/>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D3</a:t>
              </a:r>
            </a:p>
          </p:txBody>
        </p:sp>
        <p:sp>
          <p:nvSpPr>
            <p:cNvPr id="15" name="Rectangle 14">
              <a:extLst>
                <a:ext uri="{FF2B5EF4-FFF2-40B4-BE49-F238E27FC236}">
                  <a16:creationId xmlns:a16="http://schemas.microsoft.com/office/drawing/2014/main" id="{C77EB360-C48E-A0F1-8C6A-EC0061598481}"/>
                </a:ext>
              </a:extLst>
            </p:cNvPr>
            <p:cNvSpPr/>
            <p:nvPr/>
          </p:nvSpPr>
          <p:spPr>
            <a:xfrm>
              <a:off x="5838080" y="2895602"/>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D4</a:t>
              </a:r>
            </a:p>
          </p:txBody>
        </p:sp>
        <p:sp>
          <p:nvSpPr>
            <p:cNvPr id="16" name="Rectangle 15">
              <a:extLst>
                <a:ext uri="{FF2B5EF4-FFF2-40B4-BE49-F238E27FC236}">
                  <a16:creationId xmlns:a16="http://schemas.microsoft.com/office/drawing/2014/main" id="{54D4EC09-6E98-4096-A3A7-FA294E15164E}"/>
                </a:ext>
              </a:extLst>
            </p:cNvPr>
            <p:cNvSpPr/>
            <p:nvPr/>
          </p:nvSpPr>
          <p:spPr>
            <a:xfrm>
              <a:off x="6576630" y="2895603"/>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D5</a:t>
              </a:r>
            </a:p>
          </p:txBody>
        </p:sp>
        <p:sp>
          <p:nvSpPr>
            <p:cNvPr id="17" name="Rectangle 16">
              <a:extLst>
                <a:ext uri="{FF2B5EF4-FFF2-40B4-BE49-F238E27FC236}">
                  <a16:creationId xmlns:a16="http://schemas.microsoft.com/office/drawing/2014/main" id="{08D79B6F-A435-7E16-D96B-42EDF3F1F0CA}"/>
                </a:ext>
              </a:extLst>
            </p:cNvPr>
            <p:cNvSpPr/>
            <p:nvPr/>
          </p:nvSpPr>
          <p:spPr>
            <a:xfrm>
              <a:off x="7315180" y="2895604"/>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D6</a:t>
              </a:r>
            </a:p>
          </p:txBody>
        </p:sp>
        <p:sp>
          <p:nvSpPr>
            <p:cNvPr id="18" name="Rectangle 17">
              <a:extLst>
                <a:ext uri="{FF2B5EF4-FFF2-40B4-BE49-F238E27FC236}">
                  <a16:creationId xmlns:a16="http://schemas.microsoft.com/office/drawing/2014/main" id="{77F239F0-9BBC-7F59-BB5F-1FE19BCD0C25}"/>
                </a:ext>
              </a:extLst>
            </p:cNvPr>
            <p:cNvSpPr/>
            <p:nvPr/>
          </p:nvSpPr>
          <p:spPr>
            <a:xfrm>
              <a:off x="8053730" y="2895605"/>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D7</a:t>
              </a:r>
            </a:p>
          </p:txBody>
        </p:sp>
        <p:sp>
          <p:nvSpPr>
            <p:cNvPr id="19" name="Rectangle 18">
              <a:extLst>
                <a:ext uri="{FF2B5EF4-FFF2-40B4-BE49-F238E27FC236}">
                  <a16:creationId xmlns:a16="http://schemas.microsoft.com/office/drawing/2014/main" id="{4FA413E4-B13C-9926-4052-D03FFD66D4C7}"/>
                </a:ext>
              </a:extLst>
            </p:cNvPr>
            <p:cNvSpPr/>
            <p:nvPr/>
          </p:nvSpPr>
          <p:spPr>
            <a:xfrm>
              <a:off x="8792280" y="2895606"/>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PB</a:t>
              </a:r>
            </a:p>
          </p:txBody>
        </p:sp>
        <p:cxnSp>
          <p:nvCxnSpPr>
            <p:cNvPr id="21" name="Straight Connector 20">
              <a:extLst>
                <a:ext uri="{FF2B5EF4-FFF2-40B4-BE49-F238E27FC236}">
                  <a16:creationId xmlns:a16="http://schemas.microsoft.com/office/drawing/2014/main" id="{9292CBEA-3437-1377-EEF7-32A5DE420B01}"/>
                </a:ext>
              </a:extLst>
            </p:cNvPr>
            <p:cNvCxnSpPr>
              <a:cxnSpLocks/>
            </p:cNvCxnSpPr>
            <p:nvPr/>
          </p:nvCxnSpPr>
          <p:spPr>
            <a:xfrm>
              <a:off x="9542595" y="2895601"/>
              <a:ext cx="1418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90808EE-3B95-E6A9-37C0-88262C9776A6}"/>
                </a:ext>
              </a:extLst>
            </p:cNvPr>
            <p:cNvCxnSpPr>
              <a:cxnSpLocks/>
            </p:cNvCxnSpPr>
            <p:nvPr/>
          </p:nvCxnSpPr>
          <p:spPr>
            <a:xfrm>
              <a:off x="1254367" y="2895602"/>
              <a:ext cx="8792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359F5F62-4D55-297A-892A-F1F1CA9B492D}"/>
                </a:ext>
              </a:extLst>
            </p:cNvPr>
            <p:cNvCxnSpPr>
              <a:cxnSpLocks/>
            </p:cNvCxnSpPr>
            <p:nvPr/>
          </p:nvCxnSpPr>
          <p:spPr>
            <a:xfrm>
              <a:off x="2133586" y="2895600"/>
              <a:ext cx="0" cy="7619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B92FEFCE-4653-F550-96D3-462BA9E1DBFD}"/>
                </a:ext>
              </a:extLst>
            </p:cNvPr>
            <p:cNvSpPr txBox="1"/>
            <p:nvPr/>
          </p:nvSpPr>
          <p:spPr>
            <a:xfrm>
              <a:off x="2086707" y="1899138"/>
              <a:ext cx="879220" cy="584775"/>
            </a:xfrm>
            <a:prstGeom prst="rect">
              <a:avLst/>
            </a:prstGeom>
            <a:noFill/>
          </p:spPr>
          <p:txBody>
            <a:bodyPr wrap="square" rtlCol="0">
              <a:spAutoFit/>
            </a:bodyPr>
            <a:lstStyle/>
            <a:p>
              <a:r>
                <a:rPr lang="en-US" sz="1600" dirty="0"/>
                <a:t>Start bit</a:t>
              </a:r>
            </a:p>
            <a:p>
              <a:r>
                <a:rPr lang="en-US" sz="1600" dirty="0"/>
                <a:t>Logic 0</a:t>
              </a:r>
            </a:p>
          </p:txBody>
        </p:sp>
        <p:cxnSp>
          <p:nvCxnSpPr>
            <p:cNvPr id="29" name="Straight Connector 28">
              <a:extLst>
                <a:ext uri="{FF2B5EF4-FFF2-40B4-BE49-F238E27FC236}">
                  <a16:creationId xmlns:a16="http://schemas.microsoft.com/office/drawing/2014/main" id="{7EEA09E9-969B-305D-1F2A-740B5CC97019}"/>
                </a:ext>
              </a:extLst>
            </p:cNvPr>
            <p:cNvCxnSpPr>
              <a:cxnSpLocks/>
            </p:cNvCxnSpPr>
            <p:nvPr/>
          </p:nvCxnSpPr>
          <p:spPr>
            <a:xfrm>
              <a:off x="2473554" y="2485296"/>
              <a:ext cx="0" cy="1875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CE1BB34-53FC-BE60-0EAF-3E03BD99937A}"/>
                </a:ext>
              </a:extLst>
            </p:cNvPr>
            <p:cNvCxnSpPr>
              <a:cxnSpLocks/>
            </p:cNvCxnSpPr>
            <p:nvPr/>
          </p:nvCxnSpPr>
          <p:spPr>
            <a:xfrm>
              <a:off x="9132263" y="2497022"/>
              <a:ext cx="0" cy="1875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6E17341A-1841-20AD-0237-0EDD6219B7F4}"/>
                </a:ext>
              </a:extLst>
            </p:cNvPr>
            <p:cNvCxnSpPr>
              <a:cxnSpLocks/>
            </p:cNvCxnSpPr>
            <p:nvPr/>
          </p:nvCxnSpPr>
          <p:spPr>
            <a:xfrm flipV="1">
              <a:off x="9935313" y="2460468"/>
              <a:ext cx="0" cy="2123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0" name="Group 119">
              <a:extLst>
                <a:ext uri="{FF2B5EF4-FFF2-40B4-BE49-F238E27FC236}">
                  <a16:creationId xmlns:a16="http://schemas.microsoft.com/office/drawing/2014/main" id="{CA6B754E-C66E-5ABC-23D0-C3635316970E}"/>
                </a:ext>
              </a:extLst>
            </p:cNvPr>
            <p:cNvGrpSpPr/>
            <p:nvPr/>
          </p:nvGrpSpPr>
          <p:grpSpPr>
            <a:xfrm>
              <a:off x="3235550" y="2168769"/>
              <a:ext cx="5228501" cy="515818"/>
              <a:chOff x="3235550" y="2168769"/>
              <a:chExt cx="5228501" cy="515818"/>
            </a:xfrm>
          </p:grpSpPr>
          <p:cxnSp>
            <p:nvCxnSpPr>
              <p:cNvPr id="31" name="Straight Connector 30">
                <a:extLst>
                  <a:ext uri="{FF2B5EF4-FFF2-40B4-BE49-F238E27FC236}">
                    <a16:creationId xmlns:a16="http://schemas.microsoft.com/office/drawing/2014/main" id="{B304C419-7BCE-6576-CF69-2228AC24908E}"/>
                  </a:ext>
                </a:extLst>
              </p:cNvPr>
              <p:cNvCxnSpPr>
                <a:cxnSpLocks/>
              </p:cNvCxnSpPr>
              <p:nvPr/>
            </p:nvCxnSpPr>
            <p:spPr>
              <a:xfrm>
                <a:off x="3235550" y="2485297"/>
                <a:ext cx="0" cy="1875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62A51B70-28D5-0EA2-5A1B-42BDE08E724B}"/>
                  </a:ext>
                </a:extLst>
              </p:cNvPr>
              <p:cNvCxnSpPr>
                <a:cxnSpLocks/>
              </p:cNvCxnSpPr>
              <p:nvPr/>
            </p:nvCxnSpPr>
            <p:spPr>
              <a:xfrm>
                <a:off x="8464051" y="2497021"/>
                <a:ext cx="0" cy="1875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C9B13EE-7D2F-84E8-2867-78D243B976C1}"/>
                  </a:ext>
                </a:extLst>
              </p:cNvPr>
              <p:cNvCxnSpPr/>
              <p:nvPr/>
            </p:nvCxnSpPr>
            <p:spPr>
              <a:xfrm>
                <a:off x="3235550" y="2483913"/>
                <a:ext cx="5228501" cy="131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A1290A2-66C6-43A7-A03E-5FE81E82B62A}"/>
                  </a:ext>
                </a:extLst>
              </p:cNvPr>
              <p:cNvCxnSpPr>
                <a:cxnSpLocks/>
              </p:cNvCxnSpPr>
              <p:nvPr/>
            </p:nvCxnSpPr>
            <p:spPr>
              <a:xfrm>
                <a:off x="5849804" y="2168769"/>
                <a:ext cx="0" cy="3165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40" name="TextBox 39">
              <a:extLst>
                <a:ext uri="{FF2B5EF4-FFF2-40B4-BE49-F238E27FC236}">
                  <a16:creationId xmlns:a16="http://schemas.microsoft.com/office/drawing/2014/main" id="{69839475-CF2C-152C-2234-90B16DCC2762}"/>
                </a:ext>
              </a:extLst>
            </p:cNvPr>
            <p:cNvSpPr txBox="1"/>
            <p:nvPr/>
          </p:nvSpPr>
          <p:spPr>
            <a:xfrm>
              <a:off x="5301735" y="1830210"/>
              <a:ext cx="1072672" cy="338554"/>
            </a:xfrm>
            <a:prstGeom prst="rect">
              <a:avLst/>
            </a:prstGeom>
            <a:noFill/>
          </p:spPr>
          <p:txBody>
            <a:bodyPr wrap="square" rtlCol="0">
              <a:spAutoFit/>
            </a:bodyPr>
            <a:lstStyle/>
            <a:p>
              <a:r>
                <a:rPr lang="en-US" sz="1600" dirty="0"/>
                <a:t>Word data</a:t>
              </a:r>
            </a:p>
          </p:txBody>
        </p:sp>
        <p:sp>
          <p:nvSpPr>
            <p:cNvPr id="41" name="TextBox 40">
              <a:extLst>
                <a:ext uri="{FF2B5EF4-FFF2-40B4-BE49-F238E27FC236}">
                  <a16:creationId xmlns:a16="http://schemas.microsoft.com/office/drawing/2014/main" id="{53085985-A7F3-F31F-0BCA-AFD986F32486}"/>
                </a:ext>
              </a:extLst>
            </p:cNvPr>
            <p:cNvSpPr txBox="1"/>
            <p:nvPr/>
          </p:nvSpPr>
          <p:spPr>
            <a:xfrm>
              <a:off x="8616470" y="1895347"/>
              <a:ext cx="1031586" cy="584775"/>
            </a:xfrm>
            <a:prstGeom prst="rect">
              <a:avLst/>
            </a:prstGeom>
            <a:noFill/>
          </p:spPr>
          <p:txBody>
            <a:bodyPr wrap="square" rtlCol="0">
              <a:spAutoFit/>
            </a:bodyPr>
            <a:lstStyle/>
            <a:p>
              <a:r>
                <a:rPr lang="en-US" sz="1600" dirty="0"/>
                <a:t>Parity bit</a:t>
              </a:r>
            </a:p>
            <a:p>
              <a:r>
                <a:rPr lang="en-US" sz="1600" dirty="0"/>
                <a:t>(optional)</a:t>
              </a:r>
            </a:p>
          </p:txBody>
        </p:sp>
        <p:sp>
          <p:nvSpPr>
            <p:cNvPr id="42" name="TextBox 41">
              <a:extLst>
                <a:ext uri="{FF2B5EF4-FFF2-40B4-BE49-F238E27FC236}">
                  <a16:creationId xmlns:a16="http://schemas.microsoft.com/office/drawing/2014/main" id="{41873AC5-C3FF-5499-9D93-0C6B46413149}"/>
                </a:ext>
              </a:extLst>
            </p:cNvPr>
            <p:cNvSpPr txBox="1"/>
            <p:nvPr/>
          </p:nvSpPr>
          <p:spPr>
            <a:xfrm>
              <a:off x="9589487" y="1875693"/>
              <a:ext cx="879220" cy="584775"/>
            </a:xfrm>
            <a:prstGeom prst="rect">
              <a:avLst/>
            </a:prstGeom>
            <a:noFill/>
          </p:spPr>
          <p:txBody>
            <a:bodyPr wrap="square" rtlCol="0">
              <a:spAutoFit/>
            </a:bodyPr>
            <a:lstStyle/>
            <a:p>
              <a:r>
                <a:rPr lang="en-US" sz="1600" dirty="0"/>
                <a:t>Stop bit</a:t>
              </a:r>
            </a:p>
            <a:p>
              <a:r>
                <a:rPr lang="en-US" sz="1600" dirty="0"/>
                <a:t>Logic 1</a:t>
              </a:r>
            </a:p>
          </p:txBody>
        </p:sp>
      </p:grpSp>
      <p:grpSp>
        <p:nvGrpSpPr>
          <p:cNvPr id="4" name="Group 3">
            <a:extLst>
              <a:ext uri="{FF2B5EF4-FFF2-40B4-BE49-F238E27FC236}">
                <a16:creationId xmlns:a16="http://schemas.microsoft.com/office/drawing/2014/main" id="{0E0939B0-490A-5617-26AE-BFF80E069B8C}"/>
              </a:ext>
            </a:extLst>
          </p:cNvPr>
          <p:cNvGrpSpPr/>
          <p:nvPr/>
        </p:nvGrpSpPr>
        <p:grpSpPr>
          <a:xfrm>
            <a:off x="1254367" y="4091353"/>
            <a:ext cx="9302224" cy="750284"/>
            <a:chOff x="1254367" y="4091353"/>
            <a:chExt cx="9302224" cy="750284"/>
          </a:xfrm>
        </p:grpSpPr>
        <p:cxnSp>
          <p:nvCxnSpPr>
            <p:cNvPr id="47" name="Straight Connector 46">
              <a:extLst>
                <a:ext uri="{FF2B5EF4-FFF2-40B4-BE49-F238E27FC236}">
                  <a16:creationId xmlns:a16="http://schemas.microsoft.com/office/drawing/2014/main" id="{AEDE0FF6-FE23-3B63-0012-C0E5BD683793}"/>
                </a:ext>
              </a:extLst>
            </p:cNvPr>
            <p:cNvCxnSpPr>
              <a:cxnSpLocks/>
            </p:cNvCxnSpPr>
            <p:nvPr/>
          </p:nvCxnSpPr>
          <p:spPr>
            <a:xfrm>
              <a:off x="1254367" y="4829908"/>
              <a:ext cx="85577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F18CB239-EB02-9730-B4CC-E1359A6CE4AA}"/>
                </a:ext>
              </a:extLst>
            </p:cNvPr>
            <p:cNvGrpSpPr/>
            <p:nvPr/>
          </p:nvGrpSpPr>
          <p:grpSpPr>
            <a:xfrm>
              <a:off x="2110141" y="4091355"/>
              <a:ext cx="93786" cy="750278"/>
              <a:chOff x="2110141" y="4196862"/>
              <a:chExt cx="93786" cy="750278"/>
            </a:xfrm>
          </p:grpSpPr>
          <p:cxnSp>
            <p:nvCxnSpPr>
              <p:cNvPr id="48" name="Straight Connector 47">
                <a:extLst>
                  <a:ext uri="{FF2B5EF4-FFF2-40B4-BE49-F238E27FC236}">
                    <a16:creationId xmlns:a16="http://schemas.microsoft.com/office/drawing/2014/main" id="{3960C3F0-7067-B168-C180-3EA54EAA3757}"/>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4738666-CCDF-2D0D-2769-6500430C7190}"/>
                  </a:ext>
                </a:extLst>
              </p:cNvPr>
              <p:cNvCxnSpPr>
                <a:cxnSpLocks/>
              </p:cNvCxnSpPr>
              <p:nvPr/>
            </p:nvCxnSpPr>
            <p:spPr>
              <a:xfrm>
                <a:off x="2203927"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68B934D0-CAEF-D21A-9F68-E692D4F995A1}"/>
                  </a:ext>
                </a:extLst>
              </p:cNvPr>
              <p:cNvCxnSpPr/>
              <p:nvPr/>
            </p:nvCxnSpPr>
            <p:spPr>
              <a:xfrm>
                <a:off x="2110141" y="4196862"/>
                <a:ext cx="9378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439E4E98-0496-A344-80AC-3227C971C029}"/>
                </a:ext>
              </a:extLst>
            </p:cNvPr>
            <p:cNvCxnSpPr>
              <a:cxnSpLocks/>
            </p:cNvCxnSpPr>
            <p:nvPr/>
          </p:nvCxnSpPr>
          <p:spPr>
            <a:xfrm flipV="1">
              <a:off x="2215661" y="4829908"/>
              <a:ext cx="978871"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6" name="Group 55">
              <a:extLst>
                <a:ext uri="{FF2B5EF4-FFF2-40B4-BE49-F238E27FC236}">
                  <a16:creationId xmlns:a16="http://schemas.microsoft.com/office/drawing/2014/main" id="{0CF9BDEC-19D8-5E4D-3B39-3EBBD2044076}"/>
                </a:ext>
              </a:extLst>
            </p:cNvPr>
            <p:cNvGrpSpPr/>
            <p:nvPr/>
          </p:nvGrpSpPr>
          <p:grpSpPr>
            <a:xfrm>
              <a:off x="3206251" y="4091353"/>
              <a:ext cx="93786" cy="750278"/>
              <a:chOff x="2110141" y="4196862"/>
              <a:chExt cx="93786" cy="750278"/>
            </a:xfrm>
          </p:grpSpPr>
          <p:cxnSp>
            <p:nvCxnSpPr>
              <p:cNvPr id="57" name="Straight Connector 56">
                <a:extLst>
                  <a:ext uri="{FF2B5EF4-FFF2-40B4-BE49-F238E27FC236}">
                    <a16:creationId xmlns:a16="http://schemas.microsoft.com/office/drawing/2014/main" id="{8437D230-3248-5FD6-CE2C-DAC242D26D57}"/>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956B66F-6780-DD88-8E66-D5E2CDF1E423}"/>
                  </a:ext>
                </a:extLst>
              </p:cNvPr>
              <p:cNvCxnSpPr>
                <a:cxnSpLocks/>
              </p:cNvCxnSpPr>
              <p:nvPr/>
            </p:nvCxnSpPr>
            <p:spPr>
              <a:xfrm>
                <a:off x="2203927"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A2D5138D-E882-B62F-766E-BFC911B26D71}"/>
                  </a:ext>
                </a:extLst>
              </p:cNvPr>
              <p:cNvCxnSpPr/>
              <p:nvPr/>
            </p:nvCxnSpPr>
            <p:spPr>
              <a:xfrm>
                <a:off x="2110141" y="4196862"/>
                <a:ext cx="9378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63" name="Straight Connector 62">
              <a:extLst>
                <a:ext uri="{FF2B5EF4-FFF2-40B4-BE49-F238E27FC236}">
                  <a16:creationId xmlns:a16="http://schemas.microsoft.com/office/drawing/2014/main" id="{56BA6DB2-4CBD-89CF-C118-3E6AE082D646}"/>
                </a:ext>
              </a:extLst>
            </p:cNvPr>
            <p:cNvCxnSpPr>
              <a:cxnSpLocks/>
            </p:cNvCxnSpPr>
            <p:nvPr/>
          </p:nvCxnSpPr>
          <p:spPr>
            <a:xfrm>
              <a:off x="3300035" y="4829908"/>
              <a:ext cx="6213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65" name="Group 64">
              <a:extLst>
                <a:ext uri="{FF2B5EF4-FFF2-40B4-BE49-F238E27FC236}">
                  <a16:creationId xmlns:a16="http://schemas.microsoft.com/office/drawing/2014/main" id="{741AEE85-D984-13D9-7FDB-4ADC3314B0CB}"/>
                </a:ext>
              </a:extLst>
            </p:cNvPr>
            <p:cNvGrpSpPr/>
            <p:nvPr/>
          </p:nvGrpSpPr>
          <p:grpSpPr>
            <a:xfrm>
              <a:off x="3921355" y="4091354"/>
              <a:ext cx="93786" cy="750278"/>
              <a:chOff x="2110141" y="4196862"/>
              <a:chExt cx="93786" cy="750278"/>
            </a:xfrm>
          </p:grpSpPr>
          <p:cxnSp>
            <p:nvCxnSpPr>
              <p:cNvPr id="66" name="Straight Connector 65">
                <a:extLst>
                  <a:ext uri="{FF2B5EF4-FFF2-40B4-BE49-F238E27FC236}">
                    <a16:creationId xmlns:a16="http://schemas.microsoft.com/office/drawing/2014/main" id="{B646909C-E113-D6CB-F055-826A693A760C}"/>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7ACA0A36-CEED-D9C9-006A-D89BB11A680A}"/>
                  </a:ext>
                </a:extLst>
              </p:cNvPr>
              <p:cNvCxnSpPr>
                <a:cxnSpLocks/>
              </p:cNvCxnSpPr>
              <p:nvPr/>
            </p:nvCxnSpPr>
            <p:spPr>
              <a:xfrm>
                <a:off x="2203927"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1376BC90-7177-BEBE-4D82-68ECFE5801B3}"/>
                  </a:ext>
                </a:extLst>
              </p:cNvPr>
              <p:cNvCxnSpPr/>
              <p:nvPr/>
            </p:nvCxnSpPr>
            <p:spPr>
              <a:xfrm>
                <a:off x="2110141" y="4196862"/>
                <a:ext cx="9378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0" name="Straight Connector 69">
              <a:extLst>
                <a:ext uri="{FF2B5EF4-FFF2-40B4-BE49-F238E27FC236}">
                  <a16:creationId xmlns:a16="http://schemas.microsoft.com/office/drawing/2014/main" id="{770B946A-7FA3-80AA-8DCE-EDEC3215B0D4}"/>
                </a:ext>
              </a:extLst>
            </p:cNvPr>
            <p:cNvCxnSpPr>
              <a:cxnSpLocks/>
            </p:cNvCxnSpPr>
            <p:nvPr/>
          </p:nvCxnSpPr>
          <p:spPr>
            <a:xfrm>
              <a:off x="3991694" y="4829908"/>
              <a:ext cx="668211"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1" name="Group 70">
              <a:extLst>
                <a:ext uri="{FF2B5EF4-FFF2-40B4-BE49-F238E27FC236}">
                  <a16:creationId xmlns:a16="http://schemas.microsoft.com/office/drawing/2014/main" id="{135892F9-975A-093E-9524-92AC1207C581}"/>
                </a:ext>
              </a:extLst>
            </p:cNvPr>
            <p:cNvGrpSpPr/>
            <p:nvPr/>
          </p:nvGrpSpPr>
          <p:grpSpPr>
            <a:xfrm>
              <a:off x="4659905" y="4091355"/>
              <a:ext cx="93786" cy="750278"/>
              <a:chOff x="2110141" y="4196862"/>
              <a:chExt cx="93786" cy="750278"/>
            </a:xfrm>
          </p:grpSpPr>
          <p:cxnSp>
            <p:nvCxnSpPr>
              <p:cNvPr id="72" name="Straight Connector 71">
                <a:extLst>
                  <a:ext uri="{FF2B5EF4-FFF2-40B4-BE49-F238E27FC236}">
                    <a16:creationId xmlns:a16="http://schemas.microsoft.com/office/drawing/2014/main" id="{62415DE9-D7B1-D546-7915-DF86BBCED492}"/>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C4562037-0E9F-3672-B5CE-2A196B2BF170}"/>
                  </a:ext>
                </a:extLst>
              </p:cNvPr>
              <p:cNvCxnSpPr>
                <a:cxnSpLocks/>
              </p:cNvCxnSpPr>
              <p:nvPr/>
            </p:nvCxnSpPr>
            <p:spPr>
              <a:xfrm>
                <a:off x="2203927"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5D9CDAE-E2B1-9C5C-6D92-BC802DCBDCF7}"/>
                  </a:ext>
                </a:extLst>
              </p:cNvPr>
              <p:cNvCxnSpPr/>
              <p:nvPr/>
            </p:nvCxnSpPr>
            <p:spPr>
              <a:xfrm>
                <a:off x="2110141" y="4196862"/>
                <a:ext cx="9378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5" name="Straight Connector 74">
              <a:extLst>
                <a:ext uri="{FF2B5EF4-FFF2-40B4-BE49-F238E27FC236}">
                  <a16:creationId xmlns:a16="http://schemas.microsoft.com/office/drawing/2014/main" id="{5A8A7E2C-C8B6-2000-A258-F05D50FAEEDA}"/>
                </a:ext>
              </a:extLst>
            </p:cNvPr>
            <p:cNvCxnSpPr>
              <a:cxnSpLocks/>
            </p:cNvCxnSpPr>
            <p:nvPr/>
          </p:nvCxnSpPr>
          <p:spPr>
            <a:xfrm>
              <a:off x="4730244" y="4829908"/>
              <a:ext cx="679934" cy="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76" name="Group 75">
              <a:extLst>
                <a:ext uri="{FF2B5EF4-FFF2-40B4-BE49-F238E27FC236}">
                  <a16:creationId xmlns:a16="http://schemas.microsoft.com/office/drawing/2014/main" id="{966A613D-DA19-CDDA-1C02-F7F1E98D5305}"/>
                </a:ext>
              </a:extLst>
            </p:cNvPr>
            <p:cNvGrpSpPr/>
            <p:nvPr/>
          </p:nvGrpSpPr>
          <p:grpSpPr>
            <a:xfrm>
              <a:off x="5410178" y="4091356"/>
              <a:ext cx="93786" cy="750278"/>
              <a:chOff x="2110141" y="4196862"/>
              <a:chExt cx="93786" cy="750278"/>
            </a:xfrm>
          </p:grpSpPr>
          <p:cxnSp>
            <p:nvCxnSpPr>
              <p:cNvPr id="77" name="Straight Connector 76">
                <a:extLst>
                  <a:ext uri="{FF2B5EF4-FFF2-40B4-BE49-F238E27FC236}">
                    <a16:creationId xmlns:a16="http://schemas.microsoft.com/office/drawing/2014/main" id="{1A196F07-C03D-4469-8C81-EF4EB6895C7E}"/>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CAD24F29-B1FA-8DFB-8805-516E7F7B1FE7}"/>
                  </a:ext>
                </a:extLst>
              </p:cNvPr>
              <p:cNvCxnSpPr>
                <a:cxnSpLocks/>
              </p:cNvCxnSpPr>
              <p:nvPr/>
            </p:nvCxnSpPr>
            <p:spPr>
              <a:xfrm>
                <a:off x="2203927"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1087985E-23D4-D37C-CC9D-9317B1F7E297}"/>
                  </a:ext>
                </a:extLst>
              </p:cNvPr>
              <p:cNvCxnSpPr/>
              <p:nvPr/>
            </p:nvCxnSpPr>
            <p:spPr>
              <a:xfrm>
                <a:off x="2110141" y="4196862"/>
                <a:ext cx="9378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0" name="Straight Connector 79">
              <a:extLst>
                <a:ext uri="{FF2B5EF4-FFF2-40B4-BE49-F238E27FC236}">
                  <a16:creationId xmlns:a16="http://schemas.microsoft.com/office/drawing/2014/main" id="{584864CD-5776-7250-11F5-CA727F0C0DC6}"/>
                </a:ext>
              </a:extLst>
            </p:cNvPr>
            <p:cNvCxnSpPr>
              <a:cxnSpLocks/>
            </p:cNvCxnSpPr>
            <p:nvPr/>
          </p:nvCxnSpPr>
          <p:spPr>
            <a:xfrm>
              <a:off x="5515685" y="4829911"/>
              <a:ext cx="6213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9E9341E4-621A-2732-BE0E-F23C0AD21924}"/>
                </a:ext>
              </a:extLst>
            </p:cNvPr>
            <p:cNvGrpSpPr/>
            <p:nvPr/>
          </p:nvGrpSpPr>
          <p:grpSpPr>
            <a:xfrm>
              <a:off x="6137005" y="4091357"/>
              <a:ext cx="93786" cy="750278"/>
              <a:chOff x="2110141" y="4196862"/>
              <a:chExt cx="93786" cy="750278"/>
            </a:xfrm>
          </p:grpSpPr>
          <p:cxnSp>
            <p:nvCxnSpPr>
              <p:cNvPr id="82" name="Straight Connector 81">
                <a:extLst>
                  <a:ext uri="{FF2B5EF4-FFF2-40B4-BE49-F238E27FC236}">
                    <a16:creationId xmlns:a16="http://schemas.microsoft.com/office/drawing/2014/main" id="{D436F7FF-6BD4-61F6-6F8E-18852AEBDCBD}"/>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7B7CA1E-AFC7-C098-4B1C-B0B96580A3B9}"/>
                  </a:ext>
                </a:extLst>
              </p:cNvPr>
              <p:cNvCxnSpPr>
                <a:cxnSpLocks/>
              </p:cNvCxnSpPr>
              <p:nvPr/>
            </p:nvCxnSpPr>
            <p:spPr>
              <a:xfrm>
                <a:off x="2203927"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62903DB-A1D9-DE69-33C0-234825357CA6}"/>
                  </a:ext>
                </a:extLst>
              </p:cNvPr>
              <p:cNvCxnSpPr/>
              <p:nvPr/>
            </p:nvCxnSpPr>
            <p:spPr>
              <a:xfrm>
                <a:off x="2110141" y="4196862"/>
                <a:ext cx="9378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5" name="Straight Connector 84">
              <a:extLst>
                <a:ext uri="{FF2B5EF4-FFF2-40B4-BE49-F238E27FC236}">
                  <a16:creationId xmlns:a16="http://schemas.microsoft.com/office/drawing/2014/main" id="{755BAA24-FB3C-A295-E392-CE909A0D8836}"/>
                </a:ext>
              </a:extLst>
            </p:cNvPr>
            <p:cNvCxnSpPr>
              <a:cxnSpLocks/>
            </p:cNvCxnSpPr>
            <p:nvPr/>
          </p:nvCxnSpPr>
          <p:spPr>
            <a:xfrm>
              <a:off x="6242512" y="4829912"/>
              <a:ext cx="6213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6" name="Group 85">
              <a:extLst>
                <a:ext uri="{FF2B5EF4-FFF2-40B4-BE49-F238E27FC236}">
                  <a16:creationId xmlns:a16="http://schemas.microsoft.com/office/drawing/2014/main" id="{7F5E978A-F79A-C0ED-09C5-4A968E8E12C1}"/>
                </a:ext>
              </a:extLst>
            </p:cNvPr>
            <p:cNvGrpSpPr/>
            <p:nvPr/>
          </p:nvGrpSpPr>
          <p:grpSpPr>
            <a:xfrm>
              <a:off x="6863832" y="4091358"/>
              <a:ext cx="93786" cy="750278"/>
              <a:chOff x="2110141" y="4196862"/>
              <a:chExt cx="93786" cy="750278"/>
            </a:xfrm>
          </p:grpSpPr>
          <p:cxnSp>
            <p:nvCxnSpPr>
              <p:cNvPr id="87" name="Straight Connector 86">
                <a:extLst>
                  <a:ext uri="{FF2B5EF4-FFF2-40B4-BE49-F238E27FC236}">
                    <a16:creationId xmlns:a16="http://schemas.microsoft.com/office/drawing/2014/main" id="{703FF2D8-0FF5-2A8A-F971-44017A84F982}"/>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8EE73E42-DFDF-BC8F-8D43-30307E9A5C69}"/>
                  </a:ext>
                </a:extLst>
              </p:cNvPr>
              <p:cNvCxnSpPr>
                <a:cxnSpLocks/>
              </p:cNvCxnSpPr>
              <p:nvPr/>
            </p:nvCxnSpPr>
            <p:spPr>
              <a:xfrm>
                <a:off x="2203927"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FAB6E2E1-B434-15B1-63C2-DD7EE38B4D49}"/>
                  </a:ext>
                </a:extLst>
              </p:cNvPr>
              <p:cNvCxnSpPr/>
              <p:nvPr/>
            </p:nvCxnSpPr>
            <p:spPr>
              <a:xfrm>
                <a:off x="2110141" y="4196862"/>
                <a:ext cx="9378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4" name="Straight Connector 93">
              <a:extLst>
                <a:ext uri="{FF2B5EF4-FFF2-40B4-BE49-F238E27FC236}">
                  <a16:creationId xmlns:a16="http://schemas.microsoft.com/office/drawing/2014/main" id="{E10CEE8E-55D7-638A-1F3C-5F1CEC4AFD94}"/>
                </a:ext>
              </a:extLst>
            </p:cNvPr>
            <p:cNvCxnSpPr>
              <a:cxnSpLocks/>
            </p:cNvCxnSpPr>
            <p:nvPr/>
          </p:nvCxnSpPr>
          <p:spPr>
            <a:xfrm>
              <a:off x="6957626" y="4829909"/>
              <a:ext cx="668211"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8BF99051-29AC-B15E-48CA-E27F6B129A43}"/>
                </a:ext>
              </a:extLst>
            </p:cNvPr>
            <p:cNvGrpSpPr/>
            <p:nvPr/>
          </p:nvGrpSpPr>
          <p:grpSpPr>
            <a:xfrm>
              <a:off x="7625837" y="4091356"/>
              <a:ext cx="93786" cy="750278"/>
              <a:chOff x="2110141" y="4196862"/>
              <a:chExt cx="93786" cy="750278"/>
            </a:xfrm>
          </p:grpSpPr>
          <p:cxnSp>
            <p:nvCxnSpPr>
              <p:cNvPr id="96" name="Straight Connector 95">
                <a:extLst>
                  <a:ext uri="{FF2B5EF4-FFF2-40B4-BE49-F238E27FC236}">
                    <a16:creationId xmlns:a16="http://schemas.microsoft.com/office/drawing/2014/main" id="{E0A193BE-45F6-239A-6098-4941E8BF12C1}"/>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D1625FB3-E7BD-F40C-E2FD-BE7A8E3E20EC}"/>
                  </a:ext>
                </a:extLst>
              </p:cNvPr>
              <p:cNvCxnSpPr>
                <a:cxnSpLocks/>
              </p:cNvCxnSpPr>
              <p:nvPr/>
            </p:nvCxnSpPr>
            <p:spPr>
              <a:xfrm>
                <a:off x="2203927"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E4E9DEA5-82A3-6C42-CE07-DC35CB4EE168}"/>
                  </a:ext>
                </a:extLst>
              </p:cNvPr>
              <p:cNvCxnSpPr/>
              <p:nvPr/>
            </p:nvCxnSpPr>
            <p:spPr>
              <a:xfrm>
                <a:off x="2110141" y="4196862"/>
                <a:ext cx="9378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9" name="Straight Connector 98">
              <a:extLst>
                <a:ext uri="{FF2B5EF4-FFF2-40B4-BE49-F238E27FC236}">
                  <a16:creationId xmlns:a16="http://schemas.microsoft.com/office/drawing/2014/main" id="{FC952DFD-1C4C-7D32-95A9-10CDD75AC68D}"/>
                </a:ext>
              </a:extLst>
            </p:cNvPr>
            <p:cNvCxnSpPr>
              <a:cxnSpLocks/>
            </p:cNvCxnSpPr>
            <p:nvPr/>
          </p:nvCxnSpPr>
          <p:spPr>
            <a:xfrm>
              <a:off x="7696176" y="4829909"/>
              <a:ext cx="679934" cy="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0" name="Group 99">
              <a:extLst>
                <a:ext uri="{FF2B5EF4-FFF2-40B4-BE49-F238E27FC236}">
                  <a16:creationId xmlns:a16="http://schemas.microsoft.com/office/drawing/2014/main" id="{64FB9A57-3C0E-9057-B8CD-12134C25DDDE}"/>
                </a:ext>
              </a:extLst>
            </p:cNvPr>
            <p:cNvGrpSpPr/>
            <p:nvPr/>
          </p:nvGrpSpPr>
          <p:grpSpPr>
            <a:xfrm>
              <a:off x="8376110" y="4091357"/>
              <a:ext cx="93786" cy="750278"/>
              <a:chOff x="2110141" y="4196862"/>
              <a:chExt cx="93786" cy="750278"/>
            </a:xfrm>
          </p:grpSpPr>
          <p:cxnSp>
            <p:nvCxnSpPr>
              <p:cNvPr id="101" name="Straight Connector 100">
                <a:extLst>
                  <a:ext uri="{FF2B5EF4-FFF2-40B4-BE49-F238E27FC236}">
                    <a16:creationId xmlns:a16="http://schemas.microsoft.com/office/drawing/2014/main" id="{2AADAEAF-8E27-961F-F576-FB950B7EAF43}"/>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BAE88DE4-2905-05BD-E49F-E2AABEE70FB7}"/>
                  </a:ext>
                </a:extLst>
              </p:cNvPr>
              <p:cNvCxnSpPr>
                <a:cxnSpLocks/>
              </p:cNvCxnSpPr>
              <p:nvPr/>
            </p:nvCxnSpPr>
            <p:spPr>
              <a:xfrm>
                <a:off x="2203927"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CDA56598-FE2B-399D-44F7-6264F697DC17}"/>
                  </a:ext>
                </a:extLst>
              </p:cNvPr>
              <p:cNvCxnSpPr/>
              <p:nvPr/>
            </p:nvCxnSpPr>
            <p:spPr>
              <a:xfrm>
                <a:off x="2110141" y="4196862"/>
                <a:ext cx="9378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4" name="Straight Connector 103">
              <a:extLst>
                <a:ext uri="{FF2B5EF4-FFF2-40B4-BE49-F238E27FC236}">
                  <a16:creationId xmlns:a16="http://schemas.microsoft.com/office/drawing/2014/main" id="{D1CF2F87-004A-83E5-38B0-38C65C7FDC95}"/>
                </a:ext>
              </a:extLst>
            </p:cNvPr>
            <p:cNvCxnSpPr>
              <a:cxnSpLocks/>
            </p:cNvCxnSpPr>
            <p:nvPr/>
          </p:nvCxnSpPr>
          <p:spPr>
            <a:xfrm>
              <a:off x="8481617" y="4829912"/>
              <a:ext cx="6213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05" name="Group 104">
              <a:extLst>
                <a:ext uri="{FF2B5EF4-FFF2-40B4-BE49-F238E27FC236}">
                  <a16:creationId xmlns:a16="http://schemas.microsoft.com/office/drawing/2014/main" id="{54FCE87F-917F-FE3A-0DDA-D7F83983B87C}"/>
                </a:ext>
              </a:extLst>
            </p:cNvPr>
            <p:cNvGrpSpPr/>
            <p:nvPr/>
          </p:nvGrpSpPr>
          <p:grpSpPr>
            <a:xfrm>
              <a:off x="9102937" y="4091358"/>
              <a:ext cx="93786" cy="750278"/>
              <a:chOff x="2110141" y="4196862"/>
              <a:chExt cx="93786" cy="750278"/>
            </a:xfrm>
          </p:grpSpPr>
          <p:cxnSp>
            <p:nvCxnSpPr>
              <p:cNvPr id="106" name="Straight Connector 105">
                <a:extLst>
                  <a:ext uri="{FF2B5EF4-FFF2-40B4-BE49-F238E27FC236}">
                    <a16:creationId xmlns:a16="http://schemas.microsoft.com/office/drawing/2014/main" id="{179265A2-68D0-0C6B-73BE-54431B306B49}"/>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CBFE36B1-12B2-6012-E2FD-77FF65C582B6}"/>
                  </a:ext>
                </a:extLst>
              </p:cNvPr>
              <p:cNvCxnSpPr>
                <a:cxnSpLocks/>
              </p:cNvCxnSpPr>
              <p:nvPr/>
            </p:nvCxnSpPr>
            <p:spPr>
              <a:xfrm>
                <a:off x="2203927"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AA266347-AD12-7F65-FA00-DCAA25B99268}"/>
                  </a:ext>
                </a:extLst>
              </p:cNvPr>
              <p:cNvCxnSpPr/>
              <p:nvPr/>
            </p:nvCxnSpPr>
            <p:spPr>
              <a:xfrm>
                <a:off x="2110141" y="4196862"/>
                <a:ext cx="9378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09" name="Straight Connector 108">
              <a:extLst>
                <a:ext uri="{FF2B5EF4-FFF2-40B4-BE49-F238E27FC236}">
                  <a16:creationId xmlns:a16="http://schemas.microsoft.com/office/drawing/2014/main" id="{9B9FFFAF-C6B1-9F99-DE5C-EF1E355D994A}"/>
                </a:ext>
              </a:extLst>
            </p:cNvPr>
            <p:cNvCxnSpPr>
              <a:cxnSpLocks/>
            </p:cNvCxnSpPr>
            <p:nvPr/>
          </p:nvCxnSpPr>
          <p:spPr>
            <a:xfrm>
              <a:off x="9208444" y="4829913"/>
              <a:ext cx="6213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0" name="Group 109">
              <a:extLst>
                <a:ext uri="{FF2B5EF4-FFF2-40B4-BE49-F238E27FC236}">
                  <a16:creationId xmlns:a16="http://schemas.microsoft.com/office/drawing/2014/main" id="{6DBA5DA5-C235-4773-4F9C-F3004EB62CB7}"/>
                </a:ext>
              </a:extLst>
            </p:cNvPr>
            <p:cNvGrpSpPr/>
            <p:nvPr/>
          </p:nvGrpSpPr>
          <p:grpSpPr>
            <a:xfrm>
              <a:off x="9829764" y="4091359"/>
              <a:ext cx="93786" cy="750278"/>
              <a:chOff x="2110141" y="4196862"/>
              <a:chExt cx="93786" cy="750278"/>
            </a:xfrm>
          </p:grpSpPr>
          <p:cxnSp>
            <p:nvCxnSpPr>
              <p:cNvPr id="111" name="Straight Connector 110">
                <a:extLst>
                  <a:ext uri="{FF2B5EF4-FFF2-40B4-BE49-F238E27FC236}">
                    <a16:creationId xmlns:a16="http://schemas.microsoft.com/office/drawing/2014/main" id="{6D3FFC73-35C3-6AA0-3205-A066BFAB36D0}"/>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3ED7C0C8-6B48-EA1F-EA9B-1D82301C11B1}"/>
                  </a:ext>
                </a:extLst>
              </p:cNvPr>
              <p:cNvCxnSpPr>
                <a:cxnSpLocks/>
              </p:cNvCxnSpPr>
              <p:nvPr/>
            </p:nvCxnSpPr>
            <p:spPr>
              <a:xfrm>
                <a:off x="2203927"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3" name="Straight Connector 112">
                <a:extLst>
                  <a:ext uri="{FF2B5EF4-FFF2-40B4-BE49-F238E27FC236}">
                    <a16:creationId xmlns:a16="http://schemas.microsoft.com/office/drawing/2014/main" id="{ED049F53-A4A1-DFE4-0EEC-BDA17D38B569}"/>
                  </a:ext>
                </a:extLst>
              </p:cNvPr>
              <p:cNvCxnSpPr/>
              <p:nvPr/>
            </p:nvCxnSpPr>
            <p:spPr>
              <a:xfrm>
                <a:off x="2110141" y="4196862"/>
                <a:ext cx="93786"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114" name="Straight Connector 113">
              <a:extLst>
                <a:ext uri="{FF2B5EF4-FFF2-40B4-BE49-F238E27FC236}">
                  <a16:creationId xmlns:a16="http://schemas.microsoft.com/office/drawing/2014/main" id="{4A831DA6-B9A6-2B73-F30F-B4752980A9BE}"/>
                </a:ext>
              </a:extLst>
            </p:cNvPr>
            <p:cNvCxnSpPr>
              <a:cxnSpLocks/>
            </p:cNvCxnSpPr>
            <p:nvPr/>
          </p:nvCxnSpPr>
          <p:spPr>
            <a:xfrm>
              <a:off x="9935271" y="4829914"/>
              <a:ext cx="6213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16" name="TextBox 115">
            <a:extLst>
              <a:ext uri="{FF2B5EF4-FFF2-40B4-BE49-F238E27FC236}">
                <a16:creationId xmlns:a16="http://schemas.microsoft.com/office/drawing/2014/main" id="{28AF9DD1-8A1A-4C05-BD21-4A67235F25DA}"/>
              </a:ext>
            </a:extLst>
          </p:cNvPr>
          <p:cNvSpPr txBox="1"/>
          <p:nvPr/>
        </p:nvSpPr>
        <p:spPr>
          <a:xfrm>
            <a:off x="1301271" y="5359512"/>
            <a:ext cx="1711550" cy="1077218"/>
          </a:xfrm>
          <a:prstGeom prst="rect">
            <a:avLst/>
          </a:prstGeom>
          <a:noFill/>
        </p:spPr>
        <p:txBody>
          <a:bodyPr wrap="square" rtlCol="0">
            <a:spAutoFit/>
          </a:bodyPr>
          <a:lstStyle/>
          <a:p>
            <a:pPr algn="ctr"/>
            <a:r>
              <a:rPr lang="en-US" sz="1600" dirty="0"/>
              <a:t>Start by detecting transition from logic 1 to</a:t>
            </a:r>
          </a:p>
          <a:p>
            <a:pPr algn="ctr"/>
            <a:r>
              <a:rPr lang="en-US" sz="1600" dirty="0"/>
              <a:t>logic 0</a:t>
            </a:r>
          </a:p>
        </p:txBody>
      </p:sp>
      <p:cxnSp>
        <p:nvCxnSpPr>
          <p:cNvPr id="117" name="Straight Connector 116">
            <a:extLst>
              <a:ext uri="{FF2B5EF4-FFF2-40B4-BE49-F238E27FC236}">
                <a16:creationId xmlns:a16="http://schemas.microsoft.com/office/drawing/2014/main" id="{C0459E90-68A1-E173-44A0-2368A6D8E605}"/>
              </a:ext>
            </a:extLst>
          </p:cNvPr>
          <p:cNvCxnSpPr>
            <a:cxnSpLocks/>
            <a:endCxn id="116" idx="0"/>
          </p:cNvCxnSpPr>
          <p:nvPr/>
        </p:nvCxnSpPr>
        <p:spPr>
          <a:xfrm>
            <a:off x="2157046" y="4970584"/>
            <a:ext cx="0" cy="3889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21" name="Group 120">
            <a:extLst>
              <a:ext uri="{FF2B5EF4-FFF2-40B4-BE49-F238E27FC236}">
                <a16:creationId xmlns:a16="http://schemas.microsoft.com/office/drawing/2014/main" id="{302A829A-4A74-4154-A489-1571540796D0}"/>
              </a:ext>
            </a:extLst>
          </p:cNvPr>
          <p:cNvGrpSpPr/>
          <p:nvPr/>
        </p:nvGrpSpPr>
        <p:grpSpPr>
          <a:xfrm rot="10800000">
            <a:off x="3235549" y="4958860"/>
            <a:ext cx="5228501" cy="515818"/>
            <a:chOff x="3235550" y="2168769"/>
            <a:chExt cx="5228501" cy="515818"/>
          </a:xfrm>
        </p:grpSpPr>
        <p:cxnSp>
          <p:nvCxnSpPr>
            <p:cNvPr id="122" name="Straight Connector 121">
              <a:extLst>
                <a:ext uri="{FF2B5EF4-FFF2-40B4-BE49-F238E27FC236}">
                  <a16:creationId xmlns:a16="http://schemas.microsoft.com/office/drawing/2014/main" id="{27A5297A-0404-526E-FDC0-03C11A8F3DD2}"/>
                </a:ext>
              </a:extLst>
            </p:cNvPr>
            <p:cNvCxnSpPr>
              <a:cxnSpLocks/>
            </p:cNvCxnSpPr>
            <p:nvPr/>
          </p:nvCxnSpPr>
          <p:spPr>
            <a:xfrm>
              <a:off x="3235550" y="2485297"/>
              <a:ext cx="0" cy="1875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BEE862E7-12BE-B0E0-240B-5E141D7CE84E}"/>
                </a:ext>
              </a:extLst>
            </p:cNvPr>
            <p:cNvCxnSpPr>
              <a:cxnSpLocks/>
            </p:cNvCxnSpPr>
            <p:nvPr/>
          </p:nvCxnSpPr>
          <p:spPr>
            <a:xfrm>
              <a:off x="8464051" y="2497021"/>
              <a:ext cx="0" cy="1875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25138145-77E0-C1DD-44F1-545763864445}"/>
                </a:ext>
              </a:extLst>
            </p:cNvPr>
            <p:cNvCxnSpPr/>
            <p:nvPr/>
          </p:nvCxnSpPr>
          <p:spPr>
            <a:xfrm>
              <a:off x="3235550" y="2483913"/>
              <a:ext cx="5228501" cy="131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1227F01-11F4-F98A-8038-5DABBB9EA82A}"/>
                </a:ext>
              </a:extLst>
            </p:cNvPr>
            <p:cNvCxnSpPr>
              <a:cxnSpLocks/>
            </p:cNvCxnSpPr>
            <p:nvPr/>
          </p:nvCxnSpPr>
          <p:spPr>
            <a:xfrm>
              <a:off x="5849804" y="2168769"/>
              <a:ext cx="0" cy="3165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6" name="TextBox 125">
            <a:extLst>
              <a:ext uri="{FF2B5EF4-FFF2-40B4-BE49-F238E27FC236}">
                <a16:creationId xmlns:a16="http://schemas.microsoft.com/office/drawing/2014/main" id="{028E449E-1564-B9EF-C969-0DDDB9D3D481}"/>
              </a:ext>
            </a:extLst>
          </p:cNvPr>
          <p:cNvSpPr txBox="1"/>
          <p:nvPr/>
        </p:nvSpPr>
        <p:spPr>
          <a:xfrm>
            <a:off x="4466466" y="5443681"/>
            <a:ext cx="2848714" cy="584775"/>
          </a:xfrm>
          <a:prstGeom prst="rect">
            <a:avLst/>
          </a:prstGeom>
          <a:noFill/>
        </p:spPr>
        <p:txBody>
          <a:bodyPr wrap="square" rtlCol="0">
            <a:spAutoFit/>
          </a:bodyPr>
          <a:lstStyle/>
          <a:p>
            <a:r>
              <a:rPr lang="en-US" sz="1600" dirty="0"/>
              <a:t>Incoming data sampled at the bit-pulse center</a:t>
            </a:r>
          </a:p>
        </p:txBody>
      </p:sp>
      <p:sp>
        <p:nvSpPr>
          <p:cNvPr id="127" name="TextBox 126">
            <a:extLst>
              <a:ext uri="{FF2B5EF4-FFF2-40B4-BE49-F238E27FC236}">
                <a16:creationId xmlns:a16="http://schemas.microsoft.com/office/drawing/2014/main" id="{EFDD9B25-4020-E282-DAD2-932A9584261E}"/>
              </a:ext>
            </a:extLst>
          </p:cNvPr>
          <p:cNvSpPr txBox="1"/>
          <p:nvPr/>
        </p:nvSpPr>
        <p:spPr>
          <a:xfrm>
            <a:off x="9448773" y="5394002"/>
            <a:ext cx="879220" cy="584775"/>
          </a:xfrm>
          <a:prstGeom prst="rect">
            <a:avLst/>
          </a:prstGeom>
          <a:noFill/>
        </p:spPr>
        <p:txBody>
          <a:bodyPr wrap="square" rtlCol="0">
            <a:spAutoFit/>
          </a:bodyPr>
          <a:lstStyle/>
          <a:p>
            <a:r>
              <a:rPr lang="en-US" sz="1600" dirty="0"/>
              <a:t>Sample stop bit</a:t>
            </a:r>
          </a:p>
        </p:txBody>
      </p:sp>
      <p:cxnSp>
        <p:nvCxnSpPr>
          <p:cNvPr id="129" name="Straight Connector 128">
            <a:extLst>
              <a:ext uri="{FF2B5EF4-FFF2-40B4-BE49-F238E27FC236}">
                <a16:creationId xmlns:a16="http://schemas.microsoft.com/office/drawing/2014/main" id="{DBCE8F62-ECEE-D95A-B4F2-F642EB5FE2BD}"/>
              </a:ext>
            </a:extLst>
          </p:cNvPr>
          <p:cNvCxnSpPr>
            <a:cxnSpLocks/>
          </p:cNvCxnSpPr>
          <p:nvPr/>
        </p:nvCxnSpPr>
        <p:spPr>
          <a:xfrm>
            <a:off x="9876657" y="4971965"/>
            <a:ext cx="0" cy="38892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72805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2A81F0-1C37-B113-022F-969BAC31CC62}"/>
              </a:ext>
            </a:extLst>
          </p:cNvPr>
          <p:cNvSpPr>
            <a:spLocks noGrp="1"/>
          </p:cNvSpPr>
          <p:nvPr>
            <p:ph type="title"/>
          </p:nvPr>
        </p:nvSpPr>
        <p:spPr/>
        <p:txBody>
          <a:bodyPr/>
          <a:lstStyle/>
          <a:p>
            <a:r>
              <a:rPr lang="en-US" dirty="0"/>
              <a:t>IR Pulse Translation from Source to End</a:t>
            </a:r>
          </a:p>
        </p:txBody>
      </p:sp>
      <p:sp>
        <p:nvSpPr>
          <p:cNvPr id="3" name="Content Placeholder 2">
            <a:extLst>
              <a:ext uri="{FF2B5EF4-FFF2-40B4-BE49-F238E27FC236}">
                <a16:creationId xmlns:a16="http://schemas.microsoft.com/office/drawing/2014/main" id="{5AD3A08D-619D-78C8-B27A-96593EDAC77C}"/>
              </a:ext>
            </a:extLst>
          </p:cNvPr>
          <p:cNvSpPr>
            <a:spLocks noGrp="1"/>
          </p:cNvSpPr>
          <p:nvPr>
            <p:ph idx="1"/>
          </p:nvPr>
        </p:nvSpPr>
        <p:spPr>
          <a:xfrm>
            <a:off x="838200" y="1825624"/>
            <a:ext cx="4964289" cy="4450997"/>
          </a:xfrm>
        </p:spPr>
        <p:txBody>
          <a:bodyPr>
            <a:normAutofit/>
          </a:bodyPr>
          <a:lstStyle/>
          <a:p>
            <a:r>
              <a:rPr lang="en-US" dirty="0"/>
              <a:t>A test pattern sent from an IR LED (blue) and the received pattern generated at the IR decoder’s (yellow).</a:t>
            </a:r>
          </a:p>
          <a:p>
            <a:r>
              <a:rPr lang="en-US" dirty="0"/>
              <a:t>Pattern sent: </a:t>
            </a:r>
          </a:p>
          <a:p>
            <a:pPr marL="0" indent="225425">
              <a:buNone/>
            </a:pPr>
            <a:r>
              <a:rPr lang="en-US" dirty="0"/>
              <a:t>('1', '0', '1', '0’, '0', '1', '1', ‘0’)</a:t>
            </a:r>
          </a:p>
          <a:p>
            <a:r>
              <a:rPr lang="en-US" dirty="0"/>
              <a:t>Decoder output (inverted):</a:t>
            </a:r>
          </a:p>
          <a:p>
            <a:pPr marL="0" indent="225425">
              <a:buNone/>
            </a:pPr>
            <a:r>
              <a:rPr lang="en-US" dirty="0"/>
              <a:t>Presence of a pulse = </a:t>
            </a:r>
            <a:r>
              <a:rPr lang="en-US" dirty="0" err="1"/>
              <a:t>Gnd</a:t>
            </a:r>
            <a:endParaRPr lang="en-US" dirty="0"/>
          </a:p>
          <a:p>
            <a:pPr marL="0" indent="225425">
              <a:buNone/>
            </a:pPr>
            <a:r>
              <a:rPr lang="en-US" dirty="0"/>
              <a:t>Absence of a pulse = </a:t>
            </a:r>
            <a:r>
              <a:rPr lang="en-US" dirty="0" err="1"/>
              <a:t>Vcc</a:t>
            </a:r>
            <a:endParaRPr lang="en-US" dirty="0"/>
          </a:p>
          <a:p>
            <a:endParaRPr lang="en-US" dirty="0"/>
          </a:p>
        </p:txBody>
      </p:sp>
      <p:pic>
        <p:nvPicPr>
          <p:cNvPr id="5" name="Picture 4">
            <a:extLst>
              <a:ext uri="{FF2B5EF4-FFF2-40B4-BE49-F238E27FC236}">
                <a16:creationId xmlns:a16="http://schemas.microsoft.com/office/drawing/2014/main" id="{E0ED955B-B3CD-2D79-47C7-BA4DB8D9FA29}"/>
              </a:ext>
            </a:extLst>
          </p:cNvPr>
          <p:cNvPicPr>
            <a:picLocks noChangeAspect="1"/>
          </p:cNvPicPr>
          <p:nvPr/>
        </p:nvPicPr>
        <p:blipFill>
          <a:blip r:embed="rId2"/>
          <a:stretch>
            <a:fillRect/>
          </a:stretch>
        </p:blipFill>
        <p:spPr>
          <a:xfrm>
            <a:off x="6096000" y="1825624"/>
            <a:ext cx="4724915" cy="3863976"/>
          </a:xfrm>
          <a:prstGeom prst="rect">
            <a:avLst/>
          </a:prstGeom>
        </p:spPr>
      </p:pic>
    </p:spTree>
    <p:extLst>
      <p:ext uri="{BB962C8B-B14F-4D97-AF65-F5344CB8AC3E}">
        <p14:creationId xmlns:p14="http://schemas.microsoft.com/office/powerpoint/2010/main" val="2030316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CE510A-2B05-86D1-9560-B1280A5ADACC}"/>
              </a:ext>
            </a:extLst>
          </p:cNvPr>
          <p:cNvSpPr>
            <a:spLocks noGrp="1"/>
          </p:cNvSpPr>
          <p:nvPr>
            <p:ph type="title"/>
          </p:nvPr>
        </p:nvSpPr>
        <p:spPr/>
        <p:txBody>
          <a:bodyPr/>
          <a:lstStyle/>
          <a:p>
            <a:r>
              <a:rPr lang="en-US" dirty="0"/>
              <a:t>So, How to Implement IR Tx/Rx into UART Format?</a:t>
            </a:r>
          </a:p>
        </p:txBody>
      </p:sp>
      <p:sp>
        <p:nvSpPr>
          <p:cNvPr id="3" name="Content Placeholder 2">
            <a:extLst>
              <a:ext uri="{FF2B5EF4-FFF2-40B4-BE49-F238E27FC236}">
                <a16:creationId xmlns:a16="http://schemas.microsoft.com/office/drawing/2014/main" id="{7F198D14-EE4C-5226-E331-46BE49052DA0}"/>
              </a:ext>
            </a:extLst>
          </p:cNvPr>
          <p:cNvSpPr>
            <a:spLocks noGrp="1"/>
          </p:cNvSpPr>
          <p:nvPr>
            <p:ph idx="1"/>
          </p:nvPr>
        </p:nvSpPr>
        <p:spPr>
          <a:xfrm>
            <a:off x="838200" y="1690688"/>
            <a:ext cx="10515600" cy="4802187"/>
          </a:xfrm>
        </p:spPr>
        <p:txBody>
          <a:bodyPr>
            <a:normAutofit lnSpcReduction="10000"/>
          </a:bodyPr>
          <a:lstStyle/>
          <a:p>
            <a:r>
              <a:rPr lang="en-US" dirty="0"/>
              <a:t>For the decoder to produce UART format at its output:</a:t>
            </a:r>
          </a:p>
          <a:p>
            <a:endParaRPr lang="en-US" dirty="0"/>
          </a:p>
          <a:p>
            <a:endParaRPr lang="en-US" dirty="0"/>
          </a:p>
          <a:p>
            <a:endParaRPr lang="en-US" dirty="0"/>
          </a:p>
          <a:p>
            <a:endParaRPr lang="en-US" dirty="0"/>
          </a:p>
          <a:p>
            <a:r>
              <a:rPr lang="en-US" dirty="0"/>
              <a:t>Data           ( '1’,    '0’,     '1’,    '0’,     '0’,     '1’,    '1’,    ‘0’  )</a:t>
            </a:r>
          </a:p>
          <a:p>
            <a:r>
              <a:rPr lang="en-US" dirty="0"/>
              <a:t>IR LED needs to send this inverted format:</a:t>
            </a:r>
          </a:p>
          <a:p>
            <a:endParaRPr lang="en-US" dirty="0"/>
          </a:p>
          <a:p>
            <a:endParaRPr lang="en-US" dirty="0"/>
          </a:p>
          <a:p>
            <a:pPr marL="0" indent="0">
              <a:buNone/>
            </a:pPr>
            <a:r>
              <a:rPr lang="en-US" dirty="0"/>
              <a:t>Off ... ST'1’,  ‘0’,    ‘1’,    ‘0’,     ‘1’,   ‘1’,    ‘0’,    ‘0’,    ‘1’)  Stop’0’ … Off</a:t>
            </a:r>
          </a:p>
        </p:txBody>
      </p:sp>
      <p:grpSp>
        <p:nvGrpSpPr>
          <p:cNvPr id="4" name="Group 3">
            <a:extLst>
              <a:ext uri="{FF2B5EF4-FFF2-40B4-BE49-F238E27FC236}">
                <a16:creationId xmlns:a16="http://schemas.microsoft.com/office/drawing/2014/main" id="{72057974-1F02-718B-EB58-1483FE5CDA12}"/>
              </a:ext>
            </a:extLst>
          </p:cNvPr>
          <p:cNvGrpSpPr/>
          <p:nvPr/>
        </p:nvGrpSpPr>
        <p:grpSpPr>
          <a:xfrm>
            <a:off x="1096322" y="2141090"/>
            <a:ext cx="8968159" cy="1839115"/>
            <a:chOff x="1254367" y="1830210"/>
            <a:chExt cx="8968159" cy="1839115"/>
          </a:xfrm>
        </p:grpSpPr>
        <p:cxnSp>
          <p:nvCxnSpPr>
            <p:cNvPr id="5" name="Straight Connector 4">
              <a:extLst>
                <a:ext uri="{FF2B5EF4-FFF2-40B4-BE49-F238E27FC236}">
                  <a16:creationId xmlns:a16="http://schemas.microsoft.com/office/drawing/2014/main" id="{610D6EFF-D269-92D6-4F6C-AB07C2CF81F3}"/>
                </a:ext>
              </a:extLst>
            </p:cNvPr>
            <p:cNvCxnSpPr>
              <a:cxnSpLocks/>
            </p:cNvCxnSpPr>
            <p:nvPr/>
          </p:nvCxnSpPr>
          <p:spPr>
            <a:xfrm>
              <a:off x="2133596" y="3669320"/>
              <a:ext cx="75027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361913F3-95BF-C6EE-5A5E-6D778EC0370C}"/>
                </a:ext>
              </a:extLst>
            </p:cNvPr>
            <p:cNvSpPr/>
            <p:nvPr/>
          </p:nvSpPr>
          <p:spPr>
            <a:xfrm>
              <a:off x="2133593" y="2883877"/>
              <a:ext cx="738554" cy="773720"/>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START</a:t>
              </a:r>
            </a:p>
          </p:txBody>
        </p:sp>
        <p:sp>
          <p:nvSpPr>
            <p:cNvPr id="8" name="Rectangle 7">
              <a:extLst>
                <a:ext uri="{FF2B5EF4-FFF2-40B4-BE49-F238E27FC236}">
                  <a16:creationId xmlns:a16="http://schemas.microsoft.com/office/drawing/2014/main" id="{574FDB8D-EE57-1BFD-6AE5-8EF3BAC6EA04}"/>
                </a:ext>
              </a:extLst>
            </p:cNvPr>
            <p:cNvSpPr/>
            <p:nvPr/>
          </p:nvSpPr>
          <p:spPr>
            <a:xfrm>
              <a:off x="8804019" y="2883878"/>
              <a:ext cx="738554" cy="785442"/>
            </a:xfrm>
            <a:prstGeom prst="rect">
              <a:avLst/>
            </a:prstGeom>
            <a:ln>
              <a:no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t>STOP</a:t>
              </a:r>
            </a:p>
          </p:txBody>
        </p:sp>
        <p:sp>
          <p:nvSpPr>
            <p:cNvPr id="9" name="Rectangle 8">
              <a:extLst>
                <a:ext uri="{FF2B5EF4-FFF2-40B4-BE49-F238E27FC236}">
                  <a16:creationId xmlns:a16="http://schemas.microsoft.com/office/drawing/2014/main" id="{0F74BDE5-9E25-15C6-A9C0-A599D7E42CC0}"/>
                </a:ext>
              </a:extLst>
            </p:cNvPr>
            <p:cNvSpPr/>
            <p:nvPr/>
          </p:nvSpPr>
          <p:spPr>
            <a:xfrm>
              <a:off x="2883867" y="2895601"/>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D0</a:t>
              </a:r>
            </a:p>
          </p:txBody>
        </p:sp>
        <p:sp>
          <p:nvSpPr>
            <p:cNvPr id="10" name="Rectangle 9">
              <a:extLst>
                <a:ext uri="{FF2B5EF4-FFF2-40B4-BE49-F238E27FC236}">
                  <a16:creationId xmlns:a16="http://schemas.microsoft.com/office/drawing/2014/main" id="{ECF45C7B-D1E3-B9A1-F5D6-26B4A015BA3D}"/>
                </a:ext>
              </a:extLst>
            </p:cNvPr>
            <p:cNvSpPr/>
            <p:nvPr/>
          </p:nvSpPr>
          <p:spPr>
            <a:xfrm>
              <a:off x="3622417" y="2895602"/>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D1</a:t>
              </a:r>
            </a:p>
          </p:txBody>
        </p:sp>
        <p:sp>
          <p:nvSpPr>
            <p:cNvPr id="11" name="Rectangle 10">
              <a:extLst>
                <a:ext uri="{FF2B5EF4-FFF2-40B4-BE49-F238E27FC236}">
                  <a16:creationId xmlns:a16="http://schemas.microsoft.com/office/drawing/2014/main" id="{CF68F9B8-D5C5-73D1-E3D8-E340870D1D12}"/>
                </a:ext>
              </a:extLst>
            </p:cNvPr>
            <p:cNvSpPr/>
            <p:nvPr/>
          </p:nvSpPr>
          <p:spPr>
            <a:xfrm>
              <a:off x="4360967" y="2895603"/>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D2</a:t>
              </a:r>
            </a:p>
          </p:txBody>
        </p:sp>
        <p:sp>
          <p:nvSpPr>
            <p:cNvPr id="12" name="Rectangle 11">
              <a:extLst>
                <a:ext uri="{FF2B5EF4-FFF2-40B4-BE49-F238E27FC236}">
                  <a16:creationId xmlns:a16="http://schemas.microsoft.com/office/drawing/2014/main" id="{EC0EB05A-05C9-AA30-A25E-D80571EFF48C}"/>
                </a:ext>
              </a:extLst>
            </p:cNvPr>
            <p:cNvSpPr/>
            <p:nvPr/>
          </p:nvSpPr>
          <p:spPr>
            <a:xfrm>
              <a:off x="5099517" y="2895604"/>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D3</a:t>
              </a:r>
            </a:p>
          </p:txBody>
        </p:sp>
        <p:sp>
          <p:nvSpPr>
            <p:cNvPr id="13" name="Rectangle 12">
              <a:extLst>
                <a:ext uri="{FF2B5EF4-FFF2-40B4-BE49-F238E27FC236}">
                  <a16:creationId xmlns:a16="http://schemas.microsoft.com/office/drawing/2014/main" id="{E2F4E8D6-ABF3-CE68-8779-8D426BB5C6E1}"/>
                </a:ext>
              </a:extLst>
            </p:cNvPr>
            <p:cNvSpPr/>
            <p:nvPr/>
          </p:nvSpPr>
          <p:spPr>
            <a:xfrm>
              <a:off x="5838080" y="2895602"/>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D4</a:t>
              </a:r>
            </a:p>
          </p:txBody>
        </p:sp>
        <p:sp>
          <p:nvSpPr>
            <p:cNvPr id="14" name="Rectangle 13">
              <a:extLst>
                <a:ext uri="{FF2B5EF4-FFF2-40B4-BE49-F238E27FC236}">
                  <a16:creationId xmlns:a16="http://schemas.microsoft.com/office/drawing/2014/main" id="{4806D393-31F0-7378-6109-13413EBAF9FF}"/>
                </a:ext>
              </a:extLst>
            </p:cNvPr>
            <p:cNvSpPr/>
            <p:nvPr/>
          </p:nvSpPr>
          <p:spPr>
            <a:xfrm>
              <a:off x="6576630" y="2895603"/>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D5</a:t>
              </a:r>
            </a:p>
          </p:txBody>
        </p:sp>
        <p:sp>
          <p:nvSpPr>
            <p:cNvPr id="15" name="Rectangle 14">
              <a:extLst>
                <a:ext uri="{FF2B5EF4-FFF2-40B4-BE49-F238E27FC236}">
                  <a16:creationId xmlns:a16="http://schemas.microsoft.com/office/drawing/2014/main" id="{2E3963EA-C922-E359-D539-AB3DC575156E}"/>
                </a:ext>
              </a:extLst>
            </p:cNvPr>
            <p:cNvSpPr/>
            <p:nvPr/>
          </p:nvSpPr>
          <p:spPr>
            <a:xfrm>
              <a:off x="7315180" y="2895604"/>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D6</a:t>
              </a:r>
            </a:p>
          </p:txBody>
        </p:sp>
        <p:sp>
          <p:nvSpPr>
            <p:cNvPr id="16" name="Rectangle 15">
              <a:extLst>
                <a:ext uri="{FF2B5EF4-FFF2-40B4-BE49-F238E27FC236}">
                  <a16:creationId xmlns:a16="http://schemas.microsoft.com/office/drawing/2014/main" id="{91A55592-7CA2-B40A-560C-FF50ED6D95DC}"/>
                </a:ext>
              </a:extLst>
            </p:cNvPr>
            <p:cNvSpPr/>
            <p:nvPr/>
          </p:nvSpPr>
          <p:spPr>
            <a:xfrm>
              <a:off x="8053730" y="2895605"/>
              <a:ext cx="738554" cy="773720"/>
            </a:xfrm>
            <a:prstGeom prst="rect">
              <a:avLst/>
            </a:prstGeom>
            <a:noFill/>
            <a:ln w="22225">
              <a:solidFill>
                <a:schemeClr val="tx1"/>
              </a:solidFill>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dirty="0">
                  <a:solidFill>
                    <a:schemeClr val="tx1"/>
                  </a:solidFill>
                </a:rPr>
                <a:t>D7</a:t>
              </a:r>
            </a:p>
          </p:txBody>
        </p:sp>
        <p:cxnSp>
          <p:nvCxnSpPr>
            <p:cNvPr id="18" name="Straight Connector 17">
              <a:extLst>
                <a:ext uri="{FF2B5EF4-FFF2-40B4-BE49-F238E27FC236}">
                  <a16:creationId xmlns:a16="http://schemas.microsoft.com/office/drawing/2014/main" id="{B19B24F4-B864-60C4-0162-AFBE9A37684F}"/>
                </a:ext>
              </a:extLst>
            </p:cNvPr>
            <p:cNvCxnSpPr>
              <a:cxnSpLocks/>
            </p:cNvCxnSpPr>
            <p:nvPr/>
          </p:nvCxnSpPr>
          <p:spPr>
            <a:xfrm>
              <a:off x="8804046" y="2895601"/>
              <a:ext cx="141848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D484F17-A8BD-80EA-2F8E-8A956E96C405}"/>
                </a:ext>
              </a:extLst>
            </p:cNvPr>
            <p:cNvCxnSpPr>
              <a:cxnSpLocks/>
            </p:cNvCxnSpPr>
            <p:nvPr/>
          </p:nvCxnSpPr>
          <p:spPr>
            <a:xfrm>
              <a:off x="1254367" y="2895602"/>
              <a:ext cx="87921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F051E46-3C60-BB9C-2185-985444EC8F60}"/>
                </a:ext>
              </a:extLst>
            </p:cNvPr>
            <p:cNvCxnSpPr>
              <a:cxnSpLocks/>
            </p:cNvCxnSpPr>
            <p:nvPr/>
          </p:nvCxnSpPr>
          <p:spPr>
            <a:xfrm>
              <a:off x="2133586" y="2895600"/>
              <a:ext cx="0" cy="76199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302C133-B27C-7780-0ACB-AEF779BCB79D}"/>
                </a:ext>
              </a:extLst>
            </p:cNvPr>
            <p:cNvSpPr txBox="1"/>
            <p:nvPr/>
          </p:nvSpPr>
          <p:spPr>
            <a:xfrm>
              <a:off x="2086707" y="1899138"/>
              <a:ext cx="879220" cy="584775"/>
            </a:xfrm>
            <a:prstGeom prst="rect">
              <a:avLst/>
            </a:prstGeom>
            <a:noFill/>
          </p:spPr>
          <p:txBody>
            <a:bodyPr wrap="square" rtlCol="0">
              <a:spAutoFit/>
            </a:bodyPr>
            <a:lstStyle/>
            <a:p>
              <a:r>
                <a:rPr lang="en-US" sz="1600" dirty="0"/>
                <a:t>Start bit</a:t>
              </a:r>
            </a:p>
            <a:p>
              <a:r>
                <a:rPr lang="en-US" sz="1600" dirty="0"/>
                <a:t>Logic 0</a:t>
              </a:r>
            </a:p>
          </p:txBody>
        </p:sp>
        <p:cxnSp>
          <p:nvCxnSpPr>
            <p:cNvPr id="22" name="Straight Connector 21">
              <a:extLst>
                <a:ext uri="{FF2B5EF4-FFF2-40B4-BE49-F238E27FC236}">
                  <a16:creationId xmlns:a16="http://schemas.microsoft.com/office/drawing/2014/main" id="{2A648210-5062-529C-9019-A9066C90AD25}"/>
                </a:ext>
              </a:extLst>
            </p:cNvPr>
            <p:cNvCxnSpPr>
              <a:cxnSpLocks/>
            </p:cNvCxnSpPr>
            <p:nvPr/>
          </p:nvCxnSpPr>
          <p:spPr>
            <a:xfrm>
              <a:off x="2473554" y="2485296"/>
              <a:ext cx="0" cy="1875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11E7F88-6DD9-5A5F-469F-F52BDD70E66F}"/>
                </a:ext>
              </a:extLst>
            </p:cNvPr>
            <p:cNvCxnSpPr>
              <a:cxnSpLocks/>
            </p:cNvCxnSpPr>
            <p:nvPr/>
          </p:nvCxnSpPr>
          <p:spPr>
            <a:xfrm flipV="1">
              <a:off x="9243656" y="2460468"/>
              <a:ext cx="0" cy="21239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25" name="Group 24">
              <a:extLst>
                <a:ext uri="{FF2B5EF4-FFF2-40B4-BE49-F238E27FC236}">
                  <a16:creationId xmlns:a16="http://schemas.microsoft.com/office/drawing/2014/main" id="{4B026B75-68ED-D5CF-AF16-0B668ED1E3BC}"/>
                </a:ext>
              </a:extLst>
            </p:cNvPr>
            <p:cNvGrpSpPr/>
            <p:nvPr/>
          </p:nvGrpSpPr>
          <p:grpSpPr>
            <a:xfrm>
              <a:off x="3235550" y="2168769"/>
              <a:ext cx="5228501" cy="515818"/>
              <a:chOff x="3235550" y="2168769"/>
              <a:chExt cx="5228501" cy="515818"/>
            </a:xfrm>
          </p:grpSpPr>
          <p:cxnSp>
            <p:nvCxnSpPr>
              <p:cNvPr id="29" name="Straight Connector 28">
                <a:extLst>
                  <a:ext uri="{FF2B5EF4-FFF2-40B4-BE49-F238E27FC236}">
                    <a16:creationId xmlns:a16="http://schemas.microsoft.com/office/drawing/2014/main" id="{374A70CF-49B0-A664-CCD2-85C7DE132F63}"/>
                  </a:ext>
                </a:extLst>
              </p:cNvPr>
              <p:cNvCxnSpPr>
                <a:cxnSpLocks/>
              </p:cNvCxnSpPr>
              <p:nvPr/>
            </p:nvCxnSpPr>
            <p:spPr>
              <a:xfrm>
                <a:off x="3235550" y="2485297"/>
                <a:ext cx="0" cy="1875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46D1121C-AA23-CAF9-6FC0-212CB427F54A}"/>
                  </a:ext>
                </a:extLst>
              </p:cNvPr>
              <p:cNvCxnSpPr>
                <a:cxnSpLocks/>
              </p:cNvCxnSpPr>
              <p:nvPr/>
            </p:nvCxnSpPr>
            <p:spPr>
              <a:xfrm>
                <a:off x="8464051" y="2497021"/>
                <a:ext cx="0" cy="187566"/>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4D1EC44-1DEF-EE70-08B9-46DF09835F5E}"/>
                  </a:ext>
                </a:extLst>
              </p:cNvPr>
              <p:cNvCxnSpPr/>
              <p:nvPr/>
            </p:nvCxnSpPr>
            <p:spPr>
              <a:xfrm>
                <a:off x="3235550" y="2483913"/>
                <a:ext cx="5228501" cy="1310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9FE5055-D0EA-88E1-AF28-0D79EEA15417}"/>
                  </a:ext>
                </a:extLst>
              </p:cNvPr>
              <p:cNvCxnSpPr>
                <a:cxnSpLocks/>
              </p:cNvCxnSpPr>
              <p:nvPr/>
            </p:nvCxnSpPr>
            <p:spPr>
              <a:xfrm>
                <a:off x="5849804" y="2168769"/>
                <a:ext cx="0" cy="3165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 name="TextBox 25">
              <a:extLst>
                <a:ext uri="{FF2B5EF4-FFF2-40B4-BE49-F238E27FC236}">
                  <a16:creationId xmlns:a16="http://schemas.microsoft.com/office/drawing/2014/main" id="{B80D79F0-236C-3860-6AC0-64DB201C4292}"/>
                </a:ext>
              </a:extLst>
            </p:cNvPr>
            <p:cNvSpPr txBox="1"/>
            <p:nvPr/>
          </p:nvSpPr>
          <p:spPr>
            <a:xfrm>
              <a:off x="5301735" y="1830210"/>
              <a:ext cx="1072672" cy="338554"/>
            </a:xfrm>
            <a:prstGeom prst="rect">
              <a:avLst/>
            </a:prstGeom>
            <a:noFill/>
          </p:spPr>
          <p:txBody>
            <a:bodyPr wrap="square" rtlCol="0">
              <a:spAutoFit/>
            </a:bodyPr>
            <a:lstStyle/>
            <a:p>
              <a:r>
                <a:rPr lang="en-US" sz="1600" dirty="0"/>
                <a:t>Word data</a:t>
              </a:r>
            </a:p>
          </p:txBody>
        </p:sp>
        <p:sp>
          <p:nvSpPr>
            <p:cNvPr id="28" name="TextBox 27">
              <a:extLst>
                <a:ext uri="{FF2B5EF4-FFF2-40B4-BE49-F238E27FC236}">
                  <a16:creationId xmlns:a16="http://schemas.microsoft.com/office/drawing/2014/main" id="{64568150-D4CA-9C80-63B4-6D1C8A5DA5FB}"/>
                </a:ext>
              </a:extLst>
            </p:cNvPr>
            <p:cNvSpPr txBox="1"/>
            <p:nvPr/>
          </p:nvSpPr>
          <p:spPr>
            <a:xfrm>
              <a:off x="8862661" y="1875693"/>
              <a:ext cx="879220" cy="584775"/>
            </a:xfrm>
            <a:prstGeom prst="rect">
              <a:avLst/>
            </a:prstGeom>
            <a:noFill/>
          </p:spPr>
          <p:txBody>
            <a:bodyPr wrap="square" rtlCol="0">
              <a:spAutoFit/>
            </a:bodyPr>
            <a:lstStyle/>
            <a:p>
              <a:r>
                <a:rPr lang="en-US" sz="1600" dirty="0"/>
                <a:t>Stop bit</a:t>
              </a:r>
            </a:p>
            <a:p>
              <a:r>
                <a:rPr lang="en-US" sz="1600" dirty="0"/>
                <a:t>Logic 1</a:t>
              </a:r>
            </a:p>
          </p:txBody>
        </p:sp>
      </p:grpSp>
      <p:grpSp>
        <p:nvGrpSpPr>
          <p:cNvPr id="33" name="Group 32">
            <a:extLst>
              <a:ext uri="{FF2B5EF4-FFF2-40B4-BE49-F238E27FC236}">
                <a16:creationId xmlns:a16="http://schemas.microsoft.com/office/drawing/2014/main" id="{6E811CF8-9947-858D-DF91-D3D395F6FCAC}"/>
              </a:ext>
            </a:extLst>
          </p:cNvPr>
          <p:cNvGrpSpPr/>
          <p:nvPr/>
        </p:nvGrpSpPr>
        <p:grpSpPr>
          <a:xfrm>
            <a:off x="1112377" y="5039149"/>
            <a:ext cx="9149825" cy="773720"/>
            <a:chOff x="1254367" y="4079631"/>
            <a:chExt cx="9149825" cy="773720"/>
          </a:xfrm>
        </p:grpSpPr>
        <p:cxnSp>
          <p:nvCxnSpPr>
            <p:cNvPr id="34" name="Straight Connector 33">
              <a:extLst>
                <a:ext uri="{FF2B5EF4-FFF2-40B4-BE49-F238E27FC236}">
                  <a16:creationId xmlns:a16="http://schemas.microsoft.com/office/drawing/2014/main" id="{3589466F-8E44-028E-4DFA-F27A1660360C}"/>
                </a:ext>
              </a:extLst>
            </p:cNvPr>
            <p:cNvCxnSpPr>
              <a:cxnSpLocks/>
            </p:cNvCxnSpPr>
            <p:nvPr/>
          </p:nvCxnSpPr>
          <p:spPr>
            <a:xfrm>
              <a:off x="1254367" y="4829908"/>
              <a:ext cx="85577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35" name="Group 34">
              <a:extLst>
                <a:ext uri="{FF2B5EF4-FFF2-40B4-BE49-F238E27FC236}">
                  <a16:creationId xmlns:a16="http://schemas.microsoft.com/office/drawing/2014/main" id="{85B6ADCA-A23F-FE2F-7964-9ED39E129D75}"/>
                </a:ext>
              </a:extLst>
            </p:cNvPr>
            <p:cNvGrpSpPr/>
            <p:nvPr/>
          </p:nvGrpSpPr>
          <p:grpSpPr>
            <a:xfrm>
              <a:off x="2110142" y="4091353"/>
              <a:ext cx="708151" cy="750279"/>
              <a:chOff x="2110142" y="4196860"/>
              <a:chExt cx="708151" cy="750279"/>
            </a:xfrm>
          </p:grpSpPr>
          <p:cxnSp>
            <p:nvCxnSpPr>
              <p:cNvPr id="87" name="Straight Connector 86">
                <a:extLst>
                  <a:ext uri="{FF2B5EF4-FFF2-40B4-BE49-F238E27FC236}">
                    <a16:creationId xmlns:a16="http://schemas.microsoft.com/office/drawing/2014/main" id="{5D3BC7C7-3DB5-1EEC-1432-506BC0261FE6}"/>
                  </a:ext>
                </a:extLst>
              </p:cNvPr>
              <p:cNvCxnSpPr>
                <a:cxnSpLocks/>
              </p:cNvCxnSpPr>
              <p:nvPr/>
            </p:nvCxnSpPr>
            <p:spPr>
              <a:xfrm>
                <a:off x="2110142"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BAF4DBB0-BFFE-922E-6709-51A4E7AF12AF}"/>
                  </a:ext>
                </a:extLst>
              </p:cNvPr>
              <p:cNvCxnSpPr>
                <a:cxnSpLocks/>
              </p:cNvCxnSpPr>
              <p:nvPr/>
            </p:nvCxnSpPr>
            <p:spPr>
              <a:xfrm>
                <a:off x="2818293" y="4196860"/>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 name="Group 40">
              <a:extLst>
                <a:ext uri="{FF2B5EF4-FFF2-40B4-BE49-F238E27FC236}">
                  <a16:creationId xmlns:a16="http://schemas.microsoft.com/office/drawing/2014/main" id="{FEDC5E84-2BEE-3376-2FED-BA0F2156071F}"/>
                </a:ext>
              </a:extLst>
            </p:cNvPr>
            <p:cNvGrpSpPr/>
            <p:nvPr/>
          </p:nvGrpSpPr>
          <p:grpSpPr>
            <a:xfrm>
              <a:off x="3514936" y="4079631"/>
              <a:ext cx="707738" cy="750279"/>
              <a:chOff x="965172" y="4185138"/>
              <a:chExt cx="707738" cy="750279"/>
            </a:xfrm>
          </p:grpSpPr>
          <p:cxnSp>
            <p:nvCxnSpPr>
              <p:cNvPr id="78" name="Straight Connector 77">
                <a:extLst>
                  <a:ext uri="{FF2B5EF4-FFF2-40B4-BE49-F238E27FC236}">
                    <a16:creationId xmlns:a16="http://schemas.microsoft.com/office/drawing/2014/main" id="{365B62F0-B74B-9AF2-1243-D742BF9D98F6}"/>
                  </a:ext>
                </a:extLst>
              </p:cNvPr>
              <p:cNvCxnSpPr>
                <a:cxnSpLocks/>
              </p:cNvCxnSpPr>
              <p:nvPr/>
            </p:nvCxnSpPr>
            <p:spPr>
              <a:xfrm>
                <a:off x="965172" y="4185140"/>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4209A7F6-EF23-E62B-D811-0DAB28B35D33}"/>
                  </a:ext>
                </a:extLst>
              </p:cNvPr>
              <p:cNvCxnSpPr>
                <a:cxnSpLocks/>
              </p:cNvCxnSpPr>
              <p:nvPr/>
            </p:nvCxnSpPr>
            <p:spPr>
              <a:xfrm>
                <a:off x="1672910" y="4185138"/>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 name="Group 42">
              <a:extLst>
                <a:ext uri="{FF2B5EF4-FFF2-40B4-BE49-F238E27FC236}">
                  <a16:creationId xmlns:a16="http://schemas.microsoft.com/office/drawing/2014/main" id="{0B238A3F-98D5-84CB-2D26-D1E660D918E8}"/>
                </a:ext>
              </a:extLst>
            </p:cNvPr>
            <p:cNvGrpSpPr/>
            <p:nvPr/>
          </p:nvGrpSpPr>
          <p:grpSpPr>
            <a:xfrm>
              <a:off x="4929536" y="4091356"/>
              <a:ext cx="703381" cy="750278"/>
              <a:chOff x="1629499" y="4196862"/>
              <a:chExt cx="703381" cy="750278"/>
            </a:xfrm>
          </p:grpSpPr>
          <p:cxnSp>
            <p:nvCxnSpPr>
              <p:cNvPr id="75" name="Straight Connector 74">
                <a:extLst>
                  <a:ext uri="{FF2B5EF4-FFF2-40B4-BE49-F238E27FC236}">
                    <a16:creationId xmlns:a16="http://schemas.microsoft.com/office/drawing/2014/main" id="{028874AB-6F7E-D128-6479-7DA73DF31BFF}"/>
                  </a:ext>
                </a:extLst>
              </p:cNvPr>
              <p:cNvCxnSpPr>
                <a:cxnSpLocks/>
              </p:cNvCxnSpPr>
              <p:nvPr/>
            </p:nvCxnSpPr>
            <p:spPr>
              <a:xfrm>
                <a:off x="1629499" y="4196862"/>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074443EC-5B7E-271F-948F-F600F73EDD0C}"/>
                  </a:ext>
                </a:extLst>
              </p:cNvPr>
              <p:cNvCxnSpPr>
                <a:cxnSpLocks/>
              </p:cNvCxnSpPr>
              <p:nvPr/>
            </p:nvCxnSpPr>
            <p:spPr>
              <a:xfrm>
                <a:off x="2332880"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73" name="Straight Connector 72">
              <a:extLst>
                <a:ext uri="{FF2B5EF4-FFF2-40B4-BE49-F238E27FC236}">
                  <a16:creationId xmlns:a16="http://schemas.microsoft.com/office/drawing/2014/main" id="{6EEC345D-F93C-1E37-A0A4-7A85A404F36A}"/>
                </a:ext>
              </a:extLst>
            </p:cNvPr>
            <p:cNvCxnSpPr>
              <a:cxnSpLocks/>
            </p:cNvCxnSpPr>
            <p:nvPr/>
          </p:nvCxnSpPr>
          <p:spPr>
            <a:xfrm>
              <a:off x="6336298" y="4091358"/>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01D21739-0711-BA3D-E458-1E76A7CD3786}"/>
                </a:ext>
              </a:extLst>
            </p:cNvPr>
            <p:cNvCxnSpPr>
              <a:cxnSpLocks/>
            </p:cNvCxnSpPr>
            <p:nvPr/>
          </p:nvCxnSpPr>
          <p:spPr>
            <a:xfrm>
              <a:off x="7801683" y="4829909"/>
              <a:ext cx="679934" cy="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1" name="Group 50">
              <a:extLst>
                <a:ext uri="{FF2B5EF4-FFF2-40B4-BE49-F238E27FC236}">
                  <a16:creationId xmlns:a16="http://schemas.microsoft.com/office/drawing/2014/main" id="{7197BD3F-B2EB-FB98-3EE5-E0E09113C23E}"/>
                </a:ext>
              </a:extLst>
            </p:cNvPr>
            <p:cNvGrpSpPr/>
            <p:nvPr/>
          </p:nvGrpSpPr>
          <p:grpSpPr>
            <a:xfrm>
              <a:off x="7813408" y="4091358"/>
              <a:ext cx="703380" cy="761993"/>
              <a:chOff x="1547439" y="4196863"/>
              <a:chExt cx="703380" cy="761993"/>
            </a:xfrm>
          </p:grpSpPr>
          <p:cxnSp>
            <p:nvCxnSpPr>
              <p:cNvPr id="63" name="Straight Connector 62">
                <a:extLst>
                  <a:ext uri="{FF2B5EF4-FFF2-40B4-BE49-F238E27FC236}">
                    <a16:creationId xmlns:a16="http://schemas.microsoft.com/office/drawing/2014/main" id="{A1017D04-19E7-4207-9CDB-D40D3AA36F77}"/>
                  </a:ext>
                </a:extLst>
              </p:cNvPr>
              <p:cNvCxnSpPr>
                <a:cxnSpLocks/>
              </p:cNvCxnSpPr>
              <p:nvPr/>
            </p:nvCxnSpPr>
            <p:spPr>
              <a:xfrm>
                <a:off x="2250819" y="4208579"/>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B13C6AA-0564-D8F5-9856-5015B6531B44}"/>
                  </a:ext>
                </a:extLst>
              </p:cNvPr>
              <p:cNvCxnSpPr>
                <a:cxnSpLocks/>
              </p:cNvCxnSpPr>
              <p:nvPr/>
            </p:nvCxnSpPr>
            <p:spPr>
              <a:xfrm>
                <a:off x="1547439" y="4196863"/>
                <a:ext cx="0" cy="750277"/>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52" name="Straight Connector 51">
              <a:extLst>
                <a:ext uri="{FF2B5EF4-FFF2-40B4-BE49-F238E27FC236}">
                  <a16:creationId xmlns:a16="http://schemas.microsoft.com/office/drawing/2014/main" id="{D4BAD72D-FACA-9482-D0A4-C0579E6D9C90}"/>
                </a:ext>
              </a:extLst>
            </p:cNvPr>
            <p:cNvCxnSpPr>
              <a:cxnSpLocks/>
            </p:cNvCxnSpPr>
            <p:nvPr/>
          </p:nvCxnSpPr>
          <p:spPr>
            <a:xfrm>
              <a:off x="8481617" y="4829912"/>
              <a:ext cx="6213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86E0EB8-7F33-4453-45F6-49A4A9B789A9}"/>
                </a:ext>
              </a:extLst>
            </p:cNvPr>
            <p:cNvCxnSpPr>
              <a:cxnSpLocks/>
            </p:cNvCxnSpPr>
            <p:nvPr/>
          </p:nvCxnSpPr>
          <p:spPr>
            <a:xfrm>
              <a:off x="9098421" y="4829913"/>
              <a:ext cx="63755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59D0EA2-CBDB-E119-87F2-4C094E0C8755}"/>
                </a:ext>
              </a:extLst>
            </p:cNvPr>
            <p:cNvCxnSpPr>
              <a:cxnSpLocks/>
            </p:cNvCxnSpPr>
            <p:nvPr/>
          </p:nvCxnSpPr>
          <p:spPr>
            <a:xfrm>
              <a:off x="9782872" y="4829914"/>
              <a:ext cx="621320"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D76F1B9E-540B-3B75-D336-B9336DC19C64}"/>
              </a:ext>
            </a:extLst>
          </p:cNvPr>
          <p:cNvGrpSpPr/>
          <p:nvPr/>
        </p:nvGrpSpPr>
        <p:grpSpPr>
          <a:xfrm>
            <a:off x="1954461" y="5039151"/>
            <a:ext cx="731184" cy="797170"/>
            <a:chOff x="1954461" y="5039151"/>
            <a:chExt cx="731184" cy="797170"/>
          </a:xfrm>
        </p:grpSpPr>
        <p:cxnSp>
          <p:nvCxnSpPr>
            <p:cNvPr id="90" name="Straight Connector 89">
              <a:extLst>
                <a:ext uri="{FF2B5EF4-FFF2-40B4-BE49-F238E27FC236}">
                  <a16:creationId xmlns:a16="http://schemas.microsoft.com/office/drawing/2014/main" id="{C77D9551-8949-841C-7E4D-812DE3CD831B}"/>
                </a:ext>
              </a:extLst>
            </p:cNvPr>
            <p:cNvCxnSpPr>
              <a:cxnSpLocks/>
            </p:cNvCxnSpPr>
            <p:nvPr/>
          </p:nvCxnSpPr>
          <p:spPr>
            <a:xfrm>
              <a:off x="1954461" y="5050871"/>
              <a:ext cx="73118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2315D34-38E1-F051-CB1D-30A189398F3D}"/>
                </a:ext>
              </a:extLst>
            </p:cNvPr>
            <p:cNvCxnSpPr>
              <a:cxnSpLocks/>
            </p:cNvCxnSpPr>
            <p:nvPr/>
          </p:nvCxnSpPr>
          <p:spPr>
            <a:xfrm>
              <a:off x="2009408" y="5050871"/>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C2EAF88C-8C5C-92AA-EF53-FF8AE521B7A5}"/>
                </a:ext>
              </a:extLst>
            </p:cNvPr>
            <p:cNvCxnSpPr>
              <a:cxnSpLocks/>
            </p:cNvCxnSpPr>
            <p:nvPr/>
          </p:nvCxnSpPr>
          <p:spPr>
            <a:xfrm>
              <a:off x="2044578" y="506259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C86637ED-5319-7E7B-0963-A89A380C917D}"/>
                </a:ext>
              </a:extLst>
            </p:cNvPr>
            <p:cNvCxnSpPr>
              <a:cxnSpLocks/>
            </p:cNvCxnSpPr>
            <p:nvPr/>
          </p:nvCxnSpPr>
          <p:spPr>
            <a:xfrm>
              <a:off x="2079748" y="5050873"/>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CBE18425-E5FB-01FA-786C-CE8E08043292}"/>
                </a:ext>
              </a:extLst>
            </p:cNvPr>
            <p:cNvCxnSpPr>
              <a:cxnSpLocks/>
            </p:cNvCxnSpPr>
            <p:nvPr/>
          </p:nvCxnSpPr>
          <p:spPr>
            <a:xfrm>
              <a:off x="2114916" y="5050872"/>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45A2B287-7C5E-3E82-7D72-9DB9D7B20673}"/>
                </a:ext>
              </a:extLst>
            </p:cNvPr>
            <p:cNvCxnSpPr>
              <a:cxnSpLocks/>
            </p:cNvCxnSpPr>
            <p:nvPr/>
          </p:nvCxnSpPr>
          <p:spPr>
            <a:xfrm>
              <a:off x="2150086" y="5050873"/>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DD80816D-0976-28DC-E03B-8522D8CC5770}"/>
                </a:ext>
              </a:extLst>
            </p:cNvPr>
            <p:cNvCxnSpPr>
              <a:cxnSpLocks/>
            </p:cNvCxnSpPr>
            <p:nvPr/>
          </p:nvCxnSpPr>
          <p:spPr>
            <a:xfrm>
              <a:off x="2185256" y="5039151"/>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F279346E-CDA1-4BC1-2226-FC9DADC0956A}"/>
                </a:ext>
              </a:extLst>
            </p:cNvPr>
            <p:cNvCxnSpPr>
              <a:cxnSpLocks/>
            </p:cNvCxnSpPr>
            <p:nvPr/>
          </p:nvCxnSpPr>
          <p:spPr>
            <a:xfrm>
              <a:off x="2220423" y="506259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006675E1-6632-36F3-30A9-CAEF1B32FC25}"/>
                </a:ext>
              </a:extLst>
            </p:cNvPr>
            <p:cNvCxnSpPr>
              <a:cxnSpLocks/>
            </p:cNvCxnSpPr>
            <p:nvPr/>
          </p:nvCxnSpPr>
          <p:spPr>
            <a:xfrm>
              <a:off x="2255593"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AF3F597D-EC15-70CA-E69D-6B04E56F7419}"/>
                </a:ext>
              </a:extLst>
            </p:cNvPr>
            <p:cNvCxnSpPr>
              <a:cxnSpLocks/>
            </p:cNvCxnSpPr>
            <p:nvPr/>
          </p:nvCxnSpPr>
          <p:spPr>
            <a:xfrm>
              <a:off x="2290763"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55009059-C679-0EB1-A4E0-1C7C1A1057D5}"/>
                </a:ext>
              </a:extLst>
            </p:cNvPr>
            <p:cNvCxnSpPr>
              <a:cxnSpLocks/>
            </p:cNvCxnSpPr>
            <p:nvPr/>
          </p:nvCxnSpPr>
          <p:spPr>
            <a:xfrm>
              <a:off x="2325931" y="5062596"/>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BCD40B18-FF28-97E9-020C-66ED4F33C249}"/>
                </a:ext>
              </a:extLst>
            </p:cNvPr>
            <p:cNvCxnSpPr>
              <a:cxnSpLocks/>
            </p:cNvCxnSpPr>
            <p:nvPr/>
          </p:nvCxnSpPr>
          <p:spPr>
            <a:xfrm>
              <a:off x="2361101"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3710E0CB-41D5-239E-55E4-1FBE01453074}"/>
                </a:ext>
              </a:extLst>
            </p:cNvPr>
            <p:cNvCxnSpPr>
              <a:cxnSpLocks/>
            </p:cNvCxnSpPr>
            <p:nvPr/>
          </p:nvCxnSpPr>
          <p:spPr>
            <a:xfrm>
              <a:off x="2396271" y="505087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661DC9D-E10A-D321-25AD-0E98FAB0C04B}"/>
                </a:ext>
              </a:extLst>
            </p:cNvPr>
            <p:cNvCxnSpPr>
              <a:cxnSpLocks/>
            </p:cNvCxnSpPr>
            <p:nvPr/>
          </p:nvCxnSpPr>
          <p:spPr>
            <a:xfrm>
              <a:off x="2431437" y="5074318"/>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CDC54A4B-A867-37CA-F04E-0B68E2B2AC6E}"/>
                </a:ext>
              </a:extLst>
            </p:cNvPr>
            <p:cNvCxnSpPr>
              <a:cxnSpLocks/>
            </p:cNvCxnSpPr>
            <p:nvPr/>
          </p:nvCxnSpPr>
          <p:spPr>
            <a:xfrm>
              <a:off x="2466607"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493CE212-A974-51B1-DA95-823499D72859}"/>
                </a:ext>
              </a:extLst>
            </p:cNvPr>
            <p:cNvCxnSpPr>
              <a:cxnSpLocks/>
            </p:cNvCxnSpPr>
            <p:nvPr/>
          </p:nvCxnSpPr>
          <p:spPr>
            <a:xfrm>
              <a:off x="2501777"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7AF908C-DA9A-F095-619C-F2461BCFB06C}"/>
                </a:ext>
              </a:extLst>
            </p:cNvPr>
            <p:cNvCxnSpPr>
              <a:cxnSpLocks/>
            </p:cNvCxnSpPr>
            <p:nvPr/>
          </p:nvCxnSpPr>
          <p:spPr>
            <a:xfrm>
              <a:off x="2536945"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A4CED018-EEC4-2AD8-E66E-88B623D904ED}"/>
                </a:ext>
              </a:extLst>
            </p:cNvPr>
            <p:cNvCxnSpPr>
              <a:cxnSpLocks/>
            </p:cNvCxnSpPr>
            <p:nvPr/>
          </p:nvCxnSpPr>
          <p:spPr>
            <a:xfrm>
              <a:off x="2572115" y="5074320"/>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037057C7-2B57-58A9-5617-97F434C78FDF}"/>
                </a:ext>
              </a:extLst>
            </p:cNvPr>
            <p:cNvCxnSpPr>
              <a:cxnSpLocks/>
            </p:cNvCxnSpPr>
            <p:nvPr/>
          </p:nvCxnSpPr>
          <p:spPr>
            <a:xfrm>
              <a:off x="2607285" y="5062598"/>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1" name="Straight Connector 110">
              <a:extLst>
                <a:ext uri="{FF2B5EF4-FFF2-40B4-BE49-F238E27FC236}">
                  <a16:creationId xmlns:a16="http://schemas.microsoft.com/office/drawing/2014/main" id="{C09A1C06-3C60-F680-8300-979626A76875}"/>
                </a:ext>
              </a:extLst>
            </p:cNvPr>
            <p:cNvCxnSpPr>
              <a:cxnSpLocks/>
            </p:cNvCxnSpPr>
            <p:nvPr/>
          </p:nvCxnSpPr>
          <p:spPr>
            <a:xfrm>
              <a:off x="2642454" y="5086044"/>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13" name="Straight Connector 112">
            <a:extLst>
              <a:ext uri="{FF2B5EF4-FFF2-40B4-BE49-F238E27FC236}">
                <a16:creationId xmlns:a16="http://schemas.microsoft.com/office/drawing/2014/main" id="{196AD55A-A527-F930-C4B3-A89A67AC7417}"/>
              </a:ext>
            </a:extLst>
          </p:cNvPr>
          <p:cNvCxnSpPr>
            <a:cxnSpLocks/>
          </p:cNvCxnSpPr>
          <p:nvPr/>
        </p:nvCxnSpPr>
        <p:spPr>
          <a:xfrm>
            <a:off x="2657842" y="5801144"/>
            <a:ext cx="73118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16" name="Group 115">
            <a:extLst>
              <a:ext uri="{FF2B5EF4-FFF2-40B4-BE49-F238E27FC236}">
                <a16:creationId xmlns:a16="http://schemas.microsoft.com/office/drawing/2014/main" id="{2950C78D-8E00-F33D-7F88-3D31F03EB7AF}"/>
              </a:ext>
            </a:extLst>
          </p:cNvPr>
          <p:cNvGrpSpPr/>
          <p:nvPr/>
        </p:nvGrpSpPr>
        <p:grpSpPr>
          <a:xfrm>
            <a:off x="3361223" y="5039152"/>
            <a:ext cx="731184" cy="797170"/>
            <a:chOff x="1954461" y="5039151"/>
            <a:chExt cx="731184" cy="797170"/>
          </a:xfrm>
        </p:grpSpPr>
        <p:cxnSp>
          <p:nvCxnSpPr>
            <p:cNvPr id="117" name="Straight Connector 116">
              <a:extLst>
                <a:ext uri="{FF2B5EF4-FFF2-40B4-BE49-F238E27FC236}">
                  <a16:creationId xmlns:a16="http://schemas.microsoft.com/office/drawing/2014/main" id="{32CCE059-DF84-1E8D-2815-0BE222876DAF}"/>
                </a:ext>
              </a:extLst>
            </p:cNvPr>
            <p:cNvCxnSpPr>
              <a:cxnSpLocks/>
            </p:cNvCxnSpPr>
            <p:nvPr/>
          </p:nvCxnSpPr>
          <p:spPr>
            <a:xfrm>
              <a:off x="1954461" y="5050871"/>
              <a:ext cx="73118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a:extLst>
                <a:ext uri="{FF2B5EF4-FFF2-40B4-BE49-F238E27FC236}">
                  <a16:creationId xmlns:a16="http://schemas.microsoft.com/office/drawing/2014/main" id="{907D4B31-A2BF-6BCA-3973-512C28C1496D}"/>
                </a:ext>
              </a:extLst>
            </p:cNvPr>
            <p:cNvCxnSpPr>
              <a:cxnSpLocks/>
            </p:cNvCxnSpPr>
            <p:nvPr/>
          </p:nvCxnSpPr>
          <p:spPr>
            <a:xfrm>
              <a:off x="2009408" y="5050871"/>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77156FDB-A5F6-0303-EAF6-66DC4C24FA03}"/>
                </a:ext>
              </a:extLst>
            </p:cNvPr>
            <p:cNvCxnSpPr>
              <a:cxnSpLocks/>
            </p:cNvCxnSpPr>
            <p:nvPr/>
          </p:nvCxnSpPr>
          <p:spPr>
            <a:xfrm>
              <a:off x="2044578" y="506259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0" name="Straight Connector 119">
              <a:extLst>
                <a:ext uri="{FF2B5EF4-FFF2-40B4-BE49-F238E27FC236}">
                  <a16:creationId xmlns:a16="http://schemas.microsoft.com/office/drawing/2014/main" id="{A4EFC602-F20C-40DA-28DE-1BEB840ABA47}"/>
                </a:ext>
              </a:extLst>
            </p:cNvPr>
            <p:cNvCxnSpPr>
              <a:cxnSpLocks/>
            </p:cNvCxnSpPr>
            <p:nvPr/>
          </p:nvCxnSpPr>
          <p:spPr>
            <a:xfrm>
              <a:off x="2079748" y="5050873"/>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E29955B8-0F68-9AF8-39EA-2116999390BF}"/>
                </a:ext>
              </a:extLst>
            </p:cNvPr>
            <p:cNvCxnSpPr>
              <a:cxnSpLocks/>
            </p:cNvCxnSpPr>
            <p:nvPr/>
          </p:nvCxnSpPr>
          <p:spPr>
            <a:xfrm>
              <a:off x="2114916" y="5050872"/>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2" name="Straight Connector 121">
              <a:extLst>
                <a:ext uri="{FF2B5EF4-FFF2-40B4-BE49-F238E27FC236}">
                  <a16:creationId xmlns:a16="http://schemas.microsoft.com/office/drawing/2014/main" id="{2BB0E16E-E86F-E45A-99F6-8A378FF6D7DE}"/>
                </a:ext>
              </a:extLst>
            </p:cNvPr>
            <p:cNvCxnSpPr>
              <a:cxnSpLocks/>
            </p:cNvCxnSpPr>
            <p:nvPr/>
          </p:nvCxnSpPr>
          <p:spPr>
            <a:xfrm>
              <a:off x="2150086" y="5050873"/>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E896E105-7568-4A54-7682-CD09FA2A7513}"/>
                </a:ext>
              </a:extLst>
            </p:cNvPr>
            <p:cNvCxnSpPr>
              <a:cxnSpLocks/>
            </p:cNvCxnSpPr>
            <p:nvPr/>
          </p:nvCxnSpPr>
          <p:spPr>
            <a:xfrm>
              <a:off x="2185256" y="5039151"/>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a:extLst>
                <a:ext uri="{FF2B5EF4-FFF2-40B4-BE49-F238E27FC236}">
                  <a16:creationId xmlns:a16="http://schemas.microsoft.com/office/drawing/2014/main" id="{C976D4AA-EB0F-6F9A-F865-10D0C8B0174F}"/>
                </a:ext>
              </a:extLst>
            </p:cNvPr>
            <p:cNvCxnSpPr>
              <a:cxnSpLocks/>
            </p:cNvCxnSpPr>
            <p:nvPr/>
          </p:nvCxnSpPr>
          <p:spPr>
            <a:xfrm>
              <a:off x="2220423" y="506259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22E8B027-7B27-EB1C-E93E-F4AF6941557F}"/>
                </a:ext>
              </a:extLst>
            </p:cNvPr>
            <p:cNvCxnSpPr>
              <a:cxnSpLocks/>
            </p:cNvCxnSpPr>
            <p:nvPr/>
          </p:nvCxnSpPr>
          <p:spPr>
            <a:xfrm>
              <a:off x="2255593"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7D6FF239-5265-8BAD-F501-EE1BC5947EB1}"/>
                </a:ext>
              </a:extLst>
            </p:cNvPr>
            <p:cNvCxnSpPr>
              <a:cxnSpLocks/>
            </p:cNvCxnSpPr>
            <p:nvPr/>
          </p:nvCxnSpPr>
          <p:spPr>
            <a:xfrm>
              <a:off x="2290763"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368517E9-2653-72D1-6AFF-722E78AD2F5F}"/>
                </a:ext>
              </a:extLst>
            </p:cNvPr>
            <p:cNvCxnSpPr>
              <a:cxnSpLocks/>
            </p:cNvCxnSpPr>
            <p:nvPr/>
          </p:nvCxnSpPr>
          <p:spPr>
            <a:xfrm>
              <a:off x="2325931" y="5062596"/>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3917011C-8008-15ED-0DC8-E72A6E7FEEA0}"/>
                </a:ext>
              </a:extLst>
            </p:cNvPr>
            <p:cNvCxnSpPr>
              <a:cxnSpLocks/>
            </p:cNvCxnSpPr>
            <p:nvPr/>
          </p:nvCxnSpPr>
          <p:spPr>
            <a:xfrm>
              <a:off x="2361101"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8B08785B-6CCE-9C1F-0CBC-30411EE9BDDA}"/>
                </a:ext>
              </a:extLst>
            </p:cNvPr>
            <p:cNvCxnSpPr>
              <a:cxnSpLocks/>
            </p:cNvCxnSpPr>
            <p:nvPr/>
          </p:nvCxnSpPr>
          <p:spPr>
            <a:xfrm>
              <a:off x="2396271" y="505087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0" name="Straight Connector 129">
              <a:extLst>
                <a:ext uri="{FF2B5EF4-FFF2-40B4-BE49-F238E27FC236}">
                  <a16:creationId xmlns:a16="http://schemas.microsoft.com/office/drawing/2014/main" id="{648CE025-9D48-4F84-A7E4-DED61EBA9CA9}"/>
                </a:ext>
              </a:extLst>
            </p:cNvPr>
            <p:cNvCxnSpPr>
              <a:cxnSpLocks/>
            </p:cNvCxnSpPr>
            <p:nvPr/>
          </p:nvCxnSpPr>
          <p:spPr>
            <a:xfrm>
              <a:off x="2431437" y="5074318"/>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1" name="Straight Connector 130">
              <a:extLst>
                <a:ext uri="{FF2B5EF4-FFF2-40B4-BE49-F238E27FC236}">
                  <a16:creationId xmlns:a16="http://schemas.microsoft.com/office/drawing/2014/main" id="{4425E0F9-7310-5DB5-B51B-E1B95BFD1890}"/>
                </a:ext>
              </a:extLst>
            </p:cNvPr>
            <p:cNvCxnSpPr>
              <a:cxnSpLocks/>
            </p:cNvCxnSpPr>
            <p:nvPr/>
          </p:nvCxnSpPr>
          <p:spPr>
            <a:xfrm>
              <a:off x="2466607"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EFA95271-B074-9A99-8C2F-270A91C44275}"/>
                </a:ext>
              </a:extLst>
            </p:cNvPr>
            <p:cNvCxnSpPr>
              <a:cxnSpLocks/>
            </p:cNvCxnSpPr>
            <p:nvPr/>
          </p:nvCxnSpPr>
          <p:spPr>
            <a:xfrm>
              <a:off x="2501777"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5EADBD49-8D68-D58A-B309-69EF238A9BCA}"/>
                </a:ext>
              </a:extLst>
            </p:cNvPr>
            <p:cNvCxnSpPr>
              <a:cxnSpLocks/>
            </p:cNvCxnSpPr>
            <p:nvPr/>
          </p:nvCxnSpPr>
          <p:spPr>
            <a:xfrm>
              <a:off x="2536945"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4" name="Straight Connector 133">
              <a:extLst>
                <a:ext uri="{FF2B5EF4-FFF2-40B4-BE49-F238E27FC236}">
                  <a16:creationId xmlns:a16="http://schemas.microsoft.com/office/drawing/2014/main" id="{33FCDF03-84F6-687B-0F45-BF75474C774C}"/>
                </a:ext>
              </a:extLst>
            </p:cNvPr>
            <p:cNvCxnSpPr>
              <a:cxnSpLocks/>
            </p:cNvCxnSpPr>
            <p:nvPr/>
          </p:nvCxnSpPr>
          <p:spPr>
            <a:xfrm>
              <a:off x="2572115" y="5074320"/>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AD41B5FC-86B2-EE50-7D31-C2522253FB17}"/>
                </a:ext>
              </a:extLst>
            </p:cNvPr>
            <p:cNvCxnSpPr>
              <a:cxnSpLocks/>
            </p:cNvCxnSpPr>
            <p:nvPr/>
          </p:nvCxnSpPr>
          <p:spPr>
            <a:xfrm>
              <a:off x="2607285" y="5062598"/>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D61DDF82-FDC3-4DA0-AADA-9AB04B0BEA17}"/>
                </a:ext>
              </a:extLst>
            </p:cNvPr>
            <p:cNvCxnSpPr>
              <a:cxnSpLocks/>
            </p:cNvCxnSpPr>
            <p:nvPr/>
          </p:nvCxnSpPr>
          <p:spPr>
            <a:xfrm>
              <a:off x="2642454" y="5086044"/>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445D8529-BE6C-AEC0-C819-80AEFBFBDC99}"/>
              </a:ext>
            </a:extLst>
          </p:cNvPr>
          <p:cNvGrpSpPr/>
          <p:nvPr/>
        </p:nvGrpSpPr>
        <p:grpSpPr>
          <a:xfrm>
            <a:off x="4767984" y="5039153"/>
            <a:ext cx="731184" cy="797170"/>
            <a:chOff x="1954461" y="5039151"/>
            <a:chExt cx="731184" cy="797170"/>
          </a:xfrm>
        </p:grpSpPr>
        <p:cxnSp>
          <p:nvCxnSpPr>
            <p:cNvPr id="138" name="Straight Connector 137">
              <a:extLst>
                <a:ext uri="{FF2B5EF4-FFF2-40B4-BE49-F238E27FC236}">
                  <a16:creationId xmlns:a16="http://schemas.microsoft.com/office/drawing/2014/main" id="{2F73C1AB-9576-9974-D7AC-B89A7A479614}"/>
                </a:ext>
              </a:extLst>
            </p:cNvPr>
            <p:cNvCxnSpPr>
              <a:cxnSpLocks/>
            </p:cNvCxnSpPr>
            <p:nvPr/>
          </p:nvCxnSpPr>
          <p:spPr>
            <a:xfrm>
              <a:off x="1954461" y="5050871"/>
              <a:ext cx="73118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457DA50A-30A4-E385-5C1D-F54CF0ADD42F}"/>
                </a:ext>
              </a:extLst>
            </p:cNvPr>
            <p:cNvCxnSpPr>
              <a:cxnSpLocks/>
            </p:cNvCxnSpPr>
            <p:nvPr/>
          </p:nvCxnSpPr>
          <p:spPr>
            <a:xfrm>
              <a:off x="2009408" y="5050871"/>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0" name="Straight Connector 139">
              <a:extLst>
                <a:ext uri="{FF2B5EF4-FFF2-40B4-BE49-F238E27FC236}">
                  <a16:creationId xmlns:a16="http://schemas.microsoft.com/office/drawing/2014/main" id="{9A52AFFD-6B5E-BCAD-BF80-7BB595030BE0}"/>
                </a:ext>
              </a:extLst>
            </p:cNvPr>
            <p:cNvCxnSpPr>
              <a:cxnSpLocks/>
            </p:cNvCxnSpPr>
            <p:nvPr/>
          </p:nvCxnSpPr>
          <p:spPr>
            <a:xfrm>
              <a:off x="2044578" y="506259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207FA34B-EE4A-7CAA-699A-F0AFB2731E02}"/>
                </a:ext>
              </a:extLst>
            </p:cNvPr>
            <p:cNvCxnSpPr>
              <a:cxnSpLocks/>
            </p:cNvCxnSpPr>
            <p:nvPr/>
          </p:nvCxnSpPr>
          <p:spPr>
            <a:xfrm>
              <a:off x="2079748" y="5050873"/>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2" name="Straight Connector 141">
              <a:extLst>
                <a:ext uri="{FF2B5EF4-FFF2-40B4-BE49-F238E27FC236}">
                  <a16:creationId xmlns:a16="http://schemas.microsoft.com/office/drawing/2014/main" id="{9624DAB7-E6CA-A053-916E-517D0E2506B8}"/>
                </a:ext>
              </a:extLst>
            </p:cNvPr>
            <p:cNvCxnSpPr>
              <a:cxnSpLocks/>
            </p:cNvCxnSpPr>
            <p:nvPr/>
          </p:nvCxnSpPr>
          <p:spPr>
            <a:xfrm>
              <a:off x="2114916" y="5050872"/>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3" name="Straight Connector 142">
              <a:extLst>
                <a:ext uri="{FF2B5EF4-FFF2-40B4-BE49-F238E27FC236}">
                  <a16:creationId xmlns:a16="http://schemas.microsoft.com/office/drawing/2014/main" id="{DC70FF55-66F9-7F7D-790E-29B55441C7C3}"/>
                </a:ext>
              </a:extLst>
            </p:cNvPr>
            <p:cNvCxnSpPr>
              <a:cxnSpLocks/>
            </p:cNvCxnSpPr>
            <p:nvPr/>
          </p:nvCxnSpPr>
          <p:spPr>
            <a:xfrm>
              <a:off x="2150086" y="5050873"/>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20CAF5BD-4C16-A1F2-0061-855B6D746BF5}"/>
                </a:ext>
              </a:extLst>
            </p:cNvPr>
            <p:cNvCxnSpPr>
              <a:cxnSpLocks/>
            </p:cNvCxnSpPr>
            <p:nvPr/>
          </p:nvCxnSpPr>
          <p:spPr>
            <a:xfrm>
              <a:off x="2185256" y="5039151"/>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D8B3C66F-242D-DF00-43A1-D04184ABEB8F}"/>
                </a:ext>
              </a:extLst>
            </p:cNvPr>
            <p:cNvCxnSpPr>
              <a:cxnSpLocks/>
            </p:cNvCxnSpPr>
            <p:nvPr/>
          </p:nvCxnSpPr>
          <p:spPr>
            <a:xfrm>
              <a:off x="2220423" y="506259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23E601F3-511C-86EA-5EED-39695FC57DFF}"/>
                </a:ext>
              </a:extLst>
            </p:cNvPr>
            <p:cNvCxnSpPr>
              <a:cxnSpLocks/>
            </p:cNvCxnSpPr>
            <p:nvPr/>
          </p:nvCxnSpPr>
          <p:spPr>
            <a:xfrm>
              <a:off x="2255593"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7" name="Straight Connector 146">
              <a:extLst>
                <a:ext uri="{FF2B5EF4-FFF2-40B4-BE49-F238E27FC236}">
                  <a16:creationId xmlns:a16="http://schemas.microsoft.com/office/drawing/2014/main" id="{93FF48A4-67CB-4D83-29B1-15DA4B67B34D}"/>
                </a:ext>
              </a:extLst>
            </p:cNvPr>
            <p:cNvCxnSpPr>
              <a:cxnSpLocks/>
            </p:cNvCxnSpPr>
            <p:nvPr/>
          </p:nvCxnSpPr>
          <p:spPr>
            <a:xfrm>
              <a:off x="2290763"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8" name="Straight Connector 147">
              <a:extLst>
                <a:ext uri="{FF2B5EF4-FFF2-40B4-BE49-F238E27FC236}">
                  <a16:creationId xmlns:a16="http://schemas.microsoft.com/office/drawing/2014/main" id="{87C585EC-C519-D60D-2871-D98F46520932}"/>
                </a:ext>
              </a:extLst>
            </p:cNvPr>
            <p:cNvCxnSpPr>
              <a:cxnSpLocks/>
            </p:cNvCxnSpPr>
            <p:nvPr/>
          </p:nvCxnSpPr>
          <p:spPr>
            <a:xfrm>
              <a:off x="2325931" y="5062596"/>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49" name="Straight Connector 148">
              <a:extLst>
                <a:ext uri="{FF2B5EF4-FFF2-40B4-BE49-F238E27FC236}">
                  <a16:creationId xmlns:a16="http://schemas.microsoft.com/office/drawing/2014/main" id="{9C595336-6FA9-3261-12CF-A8E776D43FF7}"/>
                </a:ext>
              </a:extLst>
            </p:cNvPr>
            <p:cNvCxnSpPr>
              <a:cxnSpLocks/>
            </p:cNvCxnSpPr>
            <p:nvPr/>
          </p:nvCxnSpPr>
          <p:spPr>
            <a:xfrm>
              <a:off x="2361101"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B8096C73-BA7B-19B9-22AD-8329794537BC}"/>
                </a:ext>
              </a:extLst>
            </p:cNvPr>
            <p:cNvCxnSpPr>
              <a:cxnSpLocks/>
            </p:cNvCxnSpPr>
            <p:nvPr/>
          </p:nvCxnSpPr>
          <p:spPr>
            <a:xfrm>
              <a:off x="2396271" y="505087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C7460A79-F485-A8DF-BC03-D6CADF652C7A}"/>
                </a:ext>
              </a:extLst>
            </p:cNvPr>
            <p:cNvCxnSpPr>
              <a:cxnSpLocks/>
            </p:cNvCxnSpPr>
            <p:nvPr/>
          </p:nvCxnSpPr>
          <p:spPr>
            <a:xfrm>
              <a:off x="2431437" y="5074318"/>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2" name="Straight Connector 151">
              <a:extLst>
                <a:ext uri="{FF2B5EF4-FFF2-40B4-BE49-F238E27FC236}">
                  <a16:creationId xmlns:a16="http://schemas.microsoft.com/office/drawing/2014/main" id="{FE99945E-56B4-98F2-CA3E-05FCAF8F250B}"/>
                </a:ext>
              </a:extLst>
            </p:cNvPr>
            <p:cNvCxnSpPr>
              <a:cxnSpLocks/>
            </p:cNvCxnSpPr>
            <p:nvPr/>
          </p:nvCxnSpPr>
          <p:spPr>
            <a:xfrm>
              <a:off x="2466607"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3" name="Straight Connector 152">
              <a:extLst>
                <a:ext uri="{FF2B5EF4-FFF2-40B4-BE49-F238E27FC236}">
                  <a16:creationId xmlns:a16="http://schemas.microsoft.com/office/drawing/2014/main" id="{CAC4E65B-77DE-344A-5EFE-88815949CCA9}"/>
                </a:ext>
              </a:extLst>
            </p:cNvPr>
            <p:cNvCxnSpPr>
              <a:cxnSpLocks/>
            </p:cNvCxnSpPr>
            <p:nvPr/>
          </p:nvCxnSpPr>
          <p:spPr>
            <a:xfrm>
              <a:off x="2501777"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4CFF38D2-E487-C8F9-AF7D-9A412E0C1193}"/>
                </a:ext>
              </a:extLst>
            </p:cNvPr>
            <p:cNvCxnSpPr>
              <a:cxnSpLocks/>
            </p:cNvCxnSpPr>
            <p:nvPr/>
          </p:nvCxnSpPr>
          <p:spPr>
            <a:xfrm>
              <a:off x="2536945"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5" name="Straight Connector 154">
              <a:extLst>
                <a:ext uri="{FF2B5EF4-FFF2-40B4-BE49-F238E27FC236}">
                  <a16:creationId xmlns:a16="http://schemas.microsoft.com/office/drawing/2014/main" id="{A1D1B2FA-C772-5B64-D7F2-D1241F18EAE8}"/>
                </a:ext>
              </a:extLst>
            </p:cNvPr>
            <p:cNvCxnSpPr>
              <a:cxnSpLocks/>
            </p:cNvCxnSpPr>
            <p:nvPr/>
          </p:nvCxnSpPr>
          <p:spPr>
            <a:xfrm>
              <a:off x="2572115" y="5074320"/>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6" name="Straight Connector 155">
              <a:extLst>
                <a:ext uri="{FF2B5EF4-FFF2-40B4-BE49-F238E27FC236}">
                  <a16:creationId xmlns:a16="http://schemas.microsoft.com/office/drawing/2014/main" id="{F8E0F9B7-DD91-3334-A6E3-34C8DE6B3000}"/>
                </a:ext>
              </a:extLst>
            </p:cNvPr>
            <p:cNvCxnSpPr>
              <a:cxnSpLocks/>
            </p:cNvCxnSpPr>
            <p:nvPr/>
          </p:nvCxnSpPr>
          <p:spPr>
            <a:xfrm>
              <a:off x="2607285" y="5062598"/>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57" name="Straight Connector 156">
              <a:extLst>
                <a:ext uri="{FF2B5EF4-FFF2-40B4-BE49-F238E27FC236}">
                  <a16:creationId xmlns:a16="http://schemas.microsoft.com/office/drawing/2014/main" id="{86598821-CF63-E136-2B2B-FEEABB51C15B}"/>
                </a:ext>
              </a:extLst>
            </p:cNvPr>
            <p:cNvCxnSpPr>
              <a:cxnSpLocks/>
            </p:cNvCxnSpPr>
            <p:nvPr/>
          </p:nvCxnSpPr>
          <p:spPr>
            <a:xfrm>
              <a:off x="2642454" y="5086044"/>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59" name="Straight Connector 158">
            <a:extLst>
              <a:ext uri="{FF2B5EF4-FFF2-40B4-BE49-F238E27FC236}">
                <a16:creationId xmlns:a16="http://schemas.microsoft.com/office/drawing/2014/main" id="{80F6FCF9-10B0-A580-896E-BEC971D4A970}"/>
              </a:ext>
            </a:extLst>
          </p:cNvPr>
          <p:cNvCxnSpPr>
            <a:cxnSpLocks/>
          </p:cNvCxnSpPr>
          <p:nvPr/>
        </p:nvCxnSpPr>
        <p:spPr>
          <a:xfrm>
            <a:off x="4064605" y="5812869"/>
            <a:ext cx="73118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Straight Connector 160">
            <a:extLst>
              <a:ext uri="{FF2B5EF4-FFF2-40B4-BE49-F238E27FC236}">
                <a16:creationId xmlns:a16="http://schemas.microsoft.com/office/drawing/2014/main" id="{60DBA5FD-A53A-0A8A-611E-8C725FB1C125}"/>
              </a:ext>
            </a:extLst>
          </p:cNvPr>
          <p:cNvCxnSpPr>
            <a:cxnSpLocks/>
          </p:cNvCxnSpPr>
          <p:nvPr/>
        </p:nvCxnSpPr>
        <p:spPr>
          <a:xfrm>
            <a:off x="7018811" y="5801144"/>
            <a:ext cx="73118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63" name="Group 162">
            <a:extLst>
              <a:ext uri="{FF2B5EF4-FFF2-40B4-BE49-F238E27FC236}">
                <a16:creationId xmlns:a16="http://schemas.microsoft.com/office/drawing/2014/main" id="{839E519D-F37E-152A-0B3F-1E609E5F7651}"/>
              </a:ext>
            </a:extLst>
          </p:cNvPr>
          <p:cNvGrpSpPr/>
          <p:nvPr/>
        </p:nvGrpSpPr>
        <p:grpSpPr>
          <a:xfrm>
            <a:off x="5471365" y="5039154"/>
            <a:ext cx="731184" cy="797170"/>
            <a:chOff x="1954461" y="5039151"/>
            <a:chExt cx="731184" cy="797170"/>
          </a:xfrm>
        </p:grpSpPr>
        <p:cxnSp>
          <p:nvCxnSpPr>
            <p:cNvPr id="164" name="Straight Connector 163">
              <a:extLst>
                <a:ext uri="{FF2B5EF4-FFF2-40B4-BE49-F238E27FC236}">
                  <a16:creationId xmlns:a16="http://schemas.microsoft.com/office/drawing/2014/main" id="{1D9A0317-6EEB-202F-8A75-D050ACB9A2A4}"/>
                </a:ext>
              </a:extLst>
            </p:cNvPr>
            <p:cNvCxnSpPr>
              <a:cxnSpLocks/>
            </p:cNvCxnSpPr>
            <p:nvPr/>
          </p:nvCxnSpPr>
          <p:spPr>
            <a:xfrm>
              <a:off x="1954461" y="5050871"/>
              <a:ext cx="73118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5" name="Straight Connector 164">
              <a:extLst>
                <a:ext uri="{FF2B5EF4-FFF2-40B4-BE49-F238E27FC236}">
                  <a16:creationId xmlns:a16="http://schemas.microsoft.com/office/drawing/2014/main" id="{E2706A53-9D90-19F0-DACC-2960AADD9F66}"/>
                </a:ext>
              </a:extLst>
            </p:cNvPr>
            <p:cNvCxnSpPr>
              <a:cxnSpLocks/>
            </p:cNvCxnSpPr>
            <p:nvPr/>
          </p:nvCxnSpPr>
          <p:spPr>
            <a:xfrm>
              <a:off x="2009408" y="5050871"/>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6" name="Straight Connector 165">
              <a:extLst>
                <a:ext uri="{FF2B5EF4-FFF2-40B4-BE49-F238E27FC236}">
                  <a16:creationId xmlns:a16="http://schemas.microsoft.com/office/drawing/2014/main" id="{8062F5E1-ADD4-8400-9319-2FBA89D53375}"/>
                </a:ext>
              </a:extLst>
            </p:cNvPr>
            <p:cNvCxnSpPr>
              <a:cxnSpLocks/>
            </p:cNvCxnSpPr>
            <p:nvPr/>
          </p:nvCxnSpPr>
          <p:spPr>
            <a:xfrm>
              <a:off x="2044578" y="506259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7" name="Straight Connector 166">
              <a:extLst>
                <a:ext uri="{FF2B5EF4-FFF2-40B4-BE49-F238E27FC236}">
                  <a16:creationId xmlns:a16="http://schemas.microsoft.com/office/drawing/2014/main" id="{A37C7260-4B01-36FC-662A-FA6BC1240B9E}"/>
                </a:ext>
              </a:extLst>
            </p:cNvPr>
            <p:cNvCxnSpPr>
              <a:cxnSpLocks/>
            </p:cNvCxnSpPr>
            <p:nvPr/>
          </p:nvCxnSpPr>
          <p:spPr>
            <a:xfrm>
              <a:off x="2079748" y="5050873"/>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8" name="Straight Connector 167">
              <a:extLst>
                <a:ext uri="{FF2B5EF4-FFF2-40B4-BE49-F238E27FC236}">
                  <a16:creationId xmlns:a16="http://schemas.microsoft.com/office/drawing/2014/main" id="{DEC6ED4D-D833-AB99-8427-38DA3D5C3804}"/>
                </a:ext>
              </a:extLst>
            </p:cNvPr>
            <p:cNvCxnSpPr>
              <a:cxnSpLocks/>
            </p:cNvCxnSpPr>
            <p:nvPr/>
          </p:nvCxnSpPr>
          <p:spPr>
            <a:xfrm>
              <a:off x="2114916" y="5050872"/>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69" name="Straight Connector 168">
              <a:extLst>
                <a:ext uri="{FF2B5EF4-FFF2-40B4-BE49-F238E27FC236}">
                  <a16:creationId xmlns:a16="http://schemas.microsoft.com/office/drawing/2014/main" id="{0273CBD0-6CD6-64B5-6F15-FDEFD4A21F74}"/>
                </a:ext>
              </a:extLst>
            </p:cNvPr>
            <p:cNvCxnSpPr>
              <a:cxnSpLocks/>
            </p:cNvCxnSpPr>
            <p:nvPr/>
          </p:nvCxnSpPr>
          <p:spPr>
            <a:xfrm>
              <a:off x="2150086" y="5050873"/>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0" name="Straight Connector 169">
              <a:extLst>
                <a:ext uri="{FF2B5EF4-FFF2-40B4-BE49-F238E27FC236}">
                  <a16:creationId xmlns:a16="http://schemas.microsoft.com/office/drawing/2014/main" id="{3FE618C0-36FB-A966-1277-238EF8E55A81}"/>
                </a:ext>
              </a:extLst>
            </p:cNvPr>
            <p:cNvCxnSpPr>
              <a:cxnSpLocks/>
            </p:cNvCxnSpPr>
            <p:nvPr/>
          </p:nvCxnSpPr>
          <p:spPr>
            <a:xfrm>
              <a:off x="2185256" y="5039151"/>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C268A771-ADD3-6C46-2CB7-13DF85EE29B0}"/>
                </a:ext>
              </a:extLst>
            </p:cNvPr>
            <p:cNvCxnSpPr>
              <a:cxnSpLocks/>
            </p:cNvCxnSpPr>
            <p:nvPr/>
          </p:nvCxnSpPr>
          <p:spPr>
            <a:xfrm>
              <a:off x="2220423" y="506259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2" name="Straight Connector 171">
              <a:extLst>
                <a:ext uri="{FF2B5EF4-FFF2-40B4-BE49-F238E27FC236}">
                  <a16:creationId xmlns:a16="http://schemas.microsoft.com/office/drawing/2014/main" id="{DF4B68F4-ADB9-1C29-E639-59725A0B672A}"/>
                </a:ext>
              </a:extLst>
            </p:cNvPr>
            <p:cNvCxnSpPr>
              <a:cxnSpLocks/>
            </p:cNvCxnSpPr>
            <p:nvPr/>
          </p:nvCxnSpPr>
          <p:spPr>
            <a:xfrm>
              <a:off x="2255593"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3" name="Straight Connector 172">
              <a:extLst>
                <a:ext uri="{FF2B5EF4-FFF2-40B4-BE49-F238E27FC236}">
                  <a16:creationId xmlns:a16="http://schemas.microsoft.com/office/drawing/2014/main" id="{8644F587-2206-D916-9465-B506E4098071}"/>
                </a:ext>
              </a:extLst>
            </p:cNvPr>
            <p:cNvCxnSpPr>
              <a:cxnSpLocks/>
            </p:cNvCxnSpPr>
            <p:nvPr/>
          </p:nvCxnSpPr>
          <p:spPr>
            <a:xfrm>
              <a:off x="2290763"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4" name="Straight Connector 173">
              <a:extLst>
                <a:ext uri="{FF2B5EF4-FFF2-40B4-BE49-F238E27FC236}">
                  <a16:creationId xmlns:a16="http://schemas.microsoft.com/office/drawing/2014/main" id="{F236CFF5-7A3B-9D26-9BCF-850DD76046DE}"/>
                </a:ext>
              </a:extLst>
            </p:cNvPr>
            <p:cNvCxnSpPr>
              <a:cxnSpLocks/>
            </p:cNvCxnSpPr>
            <p:nvPr/>
          </p:nvCxnSpPr>
          <p:spPr>
            <a:xfrm>
              <a:off x="2325931" y="5062596"/>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5" name="Straight Connector 174">
              <a:extLst>
                <a:ext uri="{FF2B5EF4-FFF2-40B4-BE49-F238E27FC236}">
                  <a16:creationId xmlns:a16="http://schemas.microsoft.com/office/drawing/2014/main" id="{049EFAF6-C757-479D-2003-66EA68A8DD34}"/>
                </a:ext>
              </a:extLst>
            </p:cNvPr>
            <p:cNvCxnSpPr>
              <a:cxnSpLocks/>
            </p:cNvCxnSpPr>
            <p:nvPr/>
          </p:nvCxnSpPr>
          <p:spPr>
            <a:xfrm>
              <a:off x="2361101"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6" name="Straight Connector 175">
              <a:extLst>
                <a:ext uri="{FF2B5EF4-FFF2-40B4-BE49-F238E27FC236}">
                  <a16:creationId xmlns:a16="http://schemas.microsoft.com/office/drawing/2014/main" id="{127A0A68-7820-E336-932E-DF87B22A1D99}"/>
                </a:ext>
              </a:extLst>
            </p:cNvPr>
            <p:cNvCxnSpPr>
              <a:cxnSpLocks/>
            </p:cNvCxnSpPr>
            <p:nvPr/>
          </p:nvCxnSpPr>
          <p:spPr>
            <a:xfrm>
              <a:off x="2396271" y="505087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7" name="Straight Connector 176">
              <a:extLst>
                <a:ext uri="{FF2B5EF4-FFF2-40B4-BE49-F238E27FC236}">
                  <a16:creationId xmlns:a16="http://schemas.microsoft.com/office/drawing/2014/main" id="{61B3D2A7-DAF3-57A2-2CC6-840D0F50297A}"/>
                </a:ext>
              </a:extLst>
            </p:cNvPr>
            <p:cNvCxnSpPr>
              <a:cxnSpLocks/>
            </p:cNvCxnSpPr>
            <p:nvPr/>
          </p:nvCxnSpPr>
          <p:spPr>
            <a:xfrm>
              <a:off x="2431437" y="5074318"/>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8" name="Straight Connector 177">
              <a:extLst>
                <a:ext uri="{FF2B5EF4-FFF2-40B4-BE49-F238E27FC236}">
                  <a16:creationId xmlns:a16="http://schemas.microsoft.com/office/drawing/2014/main" id="{3D862651-447B-31CF-E730-4E3DB36D5F4C}"/>
                </a:ext>
              </a:extLst>
            </p:cNvPr>
            <p:cNvCxnSpPr>
              <a:cxnSpLocks/>
            </p:cNvCxnSpPr>
            <p:nvPr/>
          </p:nvCxnSpPr>
          <p:spPr>
            <a:xfrm>
              <a:off x="2466607"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9" name="Straight Connector 178">
              <a:extLst>
                <a:ext uri="{FF2B5EF4-FFF2-40B4-BE49-F238E27FC236}">
                  <a16:creationId xmlns:a16="http://schemas.microsoft.com/office/drawing/2014/main" id="{77D0715D-3885-48ED-FAE4-4A17DFD951BB}"/>
                </a:ext>
              </a:extLst>
            </p:cNvPr>
            <p:cNvCxnSpPr>
              <a:cxnSpLocks/>
            </p:cNvCxnSpPr>
            <p:nvPr/>
          </p:nvCxnSpPr>
          <p:spPr>
            <a:xfrm>
              <a:off x="2501777"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0" name="Straight Connector 179">
              <a:extLst>
                <a:ext uri="{FF2B5EF4-FFF2-40B4-BE49-F238E27FC236}">
                  <a16:creationId xmlns:a16="http://schemas.microsoft.com/office/drawing/2014/main" id="{A008316C-2E41-D9F2-B0CC-007B6E4D1A32}"/>
                </a:ext>
              </a:extLst>
            </p:cNvPr>
            <p:cNvCxnSpPr>
              <a:cxnSpLocks/>
            </p:cNvCxnSpPr>
            <p:nvPr/>
          </p:nvCxnSpPr>
          <p:spPr>
            <a:xfrm>
              <a:off x="2536945"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1" name="Straight Connector 180">
              <a:extLst>
                <a:ext uri="{FF2B5EF4-FFF2-40B4-BE49-F238E27FC236}">
                  <a16:creationId xmlns:a16="http://schemas.microsoft.com/office/drawing/2014/main" id="{6362B06E-2549-F4DC-D4ED-5E6FA738BFA5}"/>
                </a:ext>
              </a:extLst>
            </p:cNvPr>
            <p:cNvCxnSpPr>
              <a:cxnSpLocks/>
            </p:cNvCxnSpPr>
            <p:nvPr/>
          </p:nvCxnSpPr>
          <p:spPr>
            <a:xfrm>
              <a:off x="2572115" y="5074320"/>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2" name="Straight Connector 181">
              <a:extLst>
                <a:ext uri="{FF2B5EF4-FFF2-40B4-BE49-F238E27FC236}">
                  <a16:creationId xmlns:a16="http://schemas.microsoft.com/office/drawing/2014/main" id="{88885057-585D-2543-57EE-9DEE731AC97E}"/>
                </a:ext>
              </a:extLst>
            </p:cNvPr>
            <p:cNvCxnSpPr>
              <a:cxnSpLocks/>
            </p:cNvCxnSpPr>
            <p:nvPr/>
          </p:nvCxnSpPr>
          <p:spPr>
            <a:xfrm>
              <a:off x="2607285" y="5062598"/>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F53F86BF-1579-194E-9673-0086630F44F1}"/>
                </a:ext>
              </a:extLst>
            </p:cNvPr>
            <p:cNvCxnSpPr>
              <a:cxnSpLocks/>
            </p:cNvCxnSpPr>
            <p:nvPr/>
          </p:nvCxnSpPr>
          <p:spPr>
            <a:xfrm>
              <a:off x="2642454" y="5086044"/>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grpSp>
      <p:cxnSp>
        <p:nvCxnSpPr>
          <p:cNvPr id="185" name="Straight Connector 184">
            <a:extLst>
              <a:ext uri="{FF2B5EF4-FFF2-40B4-BE49-F238E27FC236}">
                <a16:creationId xmlns:a16="http://schemas.microsoft.com/office/drawing/2014/main" id="{6B0F7353-A512-7EE3-CA9D-005433F450B1}"/>
              </a:ext>
            </a:extLst>
          </p:cNvPr>
          <p:cNvCxnSpPr>
            <a:cxnSpLocks/>
          </p:cNvCxnSpPr>
          <p:nvPr/>
        </p:nvCxnSpPr>
        <p:spPr>
          <a:xfrm flipV="1">
            <a:off x="6174757" y="5801144"/>
            <a:ext cx="844054" cy="1172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86" name="Group 185">
            <a:extLst>
              <a:ext uri="{FF2B5EF4-FFF2-40B4-BE49-F238E27FC236}">
                <a16:creationId xmlns:a16="http://schemas.microsoft.com/office/drawing/2014/main" id="{6DF3C8A7-02C2-1CBA-D32B-FB66BD8A6FFF}"/>
              </a:ext>
            </a:extLst>
          </p:cNvPr>
          <p:cNvGrpSpPr/>
          <p:nvPr/>
        </p:nvGrpSpPr>
        <p:grpSpPr>
          <a:xfrm>
            <a:off x="7651850" y="5039155"/>
            <a:ext cx="731184" cy="797170"/>
            <a:chOff x="1954461" y="5039151"/>
            <a:chExt cx="731184" cy="797170"/>
          </a:xfrm>
        </p:grpSpPr>
        <p:cxnSp>
          <p:nvCxnSpPr>
            <p:cNvPr id="187" name="Straight Connector 186">
              <a:extLst>
                <a:ext uri="{FF2B5EF4-FFF2-40B4-BE49-F238E27FC236}">
                  <a16:creationId xmlns:a16="http://schemas.microsoft.com/office/drawing/2014/main" id="{43159285-CCA8-75E4-D79F-EDAFAC46D207}"/>
                </a:ext>
              </a:extLst>
            </p:cNvPr>
            <p:cNvCxnSpPr>
              <a:cxnSpLocks/>
            </p:cNvCxnSpPr>
            <p:nvPr/>
          </p:nvCxnSpPr>
          <p:spPr>
            <a:xfrm>
              <a:off x="1954461" y="5050871"/>
              <a:ext cx="731184"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id="{A1160B38-4354-02AE-62B2-A5603BFFCD4F}"/>
                </a:ext>
              </a:extLst>
            </p:cNvPr>
            <p:cNvCxnSpPr>
              <a:cxnSpLocks/>
            </p:cNvCxnSpPr>
            <p:nvPr/>
          </p:nvCxnSpPr>
          <p:spPr>
            <a:xfrm>
              <a:off x="2009408" y="5050871"/>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id="{2ECB53E6-58F5-7976-A15D-340A2B54B6DE}"/>
                </a:ext>
              </a:extLst>
            </p:cNvPr>
            <p:cNvCxnSpPr>
              <a:cxnSpLocks/>
            </p:cNvCxnSpPr>
            <p:nvPr/>
          </p:nvCxnSpPr>
          <p:spPr>
            <a:xfrm>
              <a:off x="2044578" y="506259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7A8E12B0-FCC8-1D4D-1255-3C96277EC665}"/>
                </a:ext>
              </a:extLst>
            </p:cNvPr>
            <p:cNvCxnSpPr>
              <a:cxnSpLocks/>
            </p:cNvCxnSpPr>
            <p:nvPr/>
          </p:nvCxnSpPr>
          <p:spPr>
            <a:xfrm>
              <a:off x="2079748" y="5050873"/>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id="{9348304F-405A-F0F6-6307-89461A4F2A66}"/>
                </a:ext>
              </a:extLst>
            </p:cNvPr>
            <p:cNvCxnSpPr>
              <a:cxnSpLocks/>
            </p:cNvCxnSpPr>
            <p:nvPr/>
          </p:nvCxnSpPr>
          <p:spPr>
            <a:xfrm>
              <a:off x="2114916" y="5050872"/>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id="{20255604-696B-D8E8-54F1-EE117063986C}"/>
                </a:ext>
              </a:extLst>
            </p:cNvPr>
            <p:cNvCxnSpPr>
              <a:cxnSpLocks/>
            </p:cNvCxnSpPr>
            <p:nvPr/>
          </p:nvCxnSpPr>
          <p:spPr>
            <a:xfrm>
              <a:off x="2150086" y="5050873"/>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B8BDB5B0-682A-CB2F-6B0C-C2E3A3185F48}"/>
                </a:ext>
              </a:extLst>
            </p:cNvPr>
            <p:cNvCxnSpPr>
              <a:cxnSpLocks/>
            </p:cNvCxnSpPr>
            <p:nvPr/>
          </p:nvCxnSpPr>
          <p:spPr>
            <a:xfrm>
              <a:off x="2185256" y="5039151"/>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id="{9DF71599-C1B3-95E8-5841-385ED3481C10}"/>
                </a:ext>
              </a:extLst>
            </p:cNvPr>
            <p:cNvCxnSpPr>
              <a:cxnSpLocks/>
            </p:cNvCxnSpPr>
            <p:nvPr/>
          </p:nvCxnSpPr>
          <p:spPr>
            <a:xfrm>
              <a:off x="2220423" y="506259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id="{98D4E8B6-BFAA-B46B-B775-FA8FA0D444EC}"/>
                </a:ext>
              </a:extLst>
            </p:cNvPr>
            <p:cNvCxnSpPr>
              <a:cxnSpLocks/>
            </p:cNvCxnSpPr>
            <p:nvPr/>
          </p:nvCxnSpPr>
          <p:spPr>
            <a:xfrm>
              <a:off x="2255593"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id="{45708CB3-487A-0BC2-68F0-ED679BC2DDFD}"/>
                </a:ext>
              </a:extLst>
            </p:cNvPr>
            <p:cNvCxnSpPr>
              <a:cxnSpLocks/>
            </p:cNvCxnSpPr>
            <p:nvPr/>
          </p:nvCxnSpPr>
          <p:spPr>
            <a:xfrm>
              <a:off x="2290763"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id="{EC99C62A-807C-4F42-D33B-FCE420F347C0}"/>
                </a:ext>
              </a:extLst>
            </p:cNvPr>
            <p:cNvCxnSpPr>
              <a:cxnSpLocks/>
            </p:cNvCxnSpPr>
            <p:nvPr/>
          </p:nvCxnSpPr>
          <p:spPr>
            <a:xfrm>
              <a:off x="2325931" y="5062596"/>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1D0288E1-7E14-3914-E5A5-88B382F8DA1B}"/>
                </a:ext>
              </a:extLst>
            </p:cNvPr>
            <p:cNvCxnSpPr>
              <a:cxnSpLocks/>
            </p:cNvCxnSpPr>
            <p:nvPr/>
          </p:nvCxnSpPr>
          <p:spPr>
            <a:xfrm>
              <a:off x="2361101"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id="{3B9F0F46-F229-EB77-48BC-6E2A9B7407F1}"/>
                </a:ext>
              </a:extLst>
            </p:cNvPr>
            <p:cNvCxnSpPr>
              <a:cxnSpLocks/>
            </p:cNvCxnSpPr>
            <p:nvPr/>
          </p:nvCxnSpPr>
          <p:spPr>
            <a:xfrm>
              <a:off x="2396271" y="5050875"/>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id="{37BC0B50-C1E6-3554-7B3D-DAD046DC4A13}"/>
                </a:ext>
              </a:extLst>
            </p:cNvPr>
            <p:cNvCxnSpPr>
              <a:cxnSpLocks/>
            </p:cNvCxnSpPr>
            <p:nvPr/>
          </p:nvCxnSpPr>
          <p:spPr>
            <a:xfrm>
              <a:off x="2431437" y="5074318"/>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id="{5F4522F2-5D06-7839-8286-551501DF4F72}"/>
                </a:ext>
              </a:extLst>
            </p:cNvPr>
            <p:cNvCxnSpPr>
              <a:cxnSpLocks/>
            </p:cNvCxnSpPr>
            <p:nvPr/>
          </p:nvCxnSpPr>
          <p:spPr>
            <a:xfrm>
              <a:off x="2466607"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id="{FD87F86E-405D-AD9D-AE4D-22D417D69542}"/>
                </a:ext>
              </a:extLst>
            </p:cNvPr>
            <p:cNvCxnSpPr>
              <a:cxnSpLocks/>
            </p:cNvCxnSpPr>
            <p:nvPr/>
          </p:nvCxnSpPr>
          <p:spPr>
            <a:xfrm>
              <a:off x="2501777" y="5062597"/>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id="{F1CBA14C-FF72-9750-EDCD-42695602189F}"/>
                </a:ext>
              </a:extLst>
            </p:cNvPr>
            <p:cNvCxnSpPr>
              <a:cxnSpLocks/>
            </p:cNvCxnSpPr>
            <p:nvPr/>
          </p:nvCxnSpPr>
          <p:spPr>
            <a:xfrm>
              <a:off x="2536945" y="5074319"/>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id="{6810C4E8-DDFE-E4FA-6F05-F7046FAA0561}"/>
                </a:ext>
              </a:extLst>
            </p:cNvPr>
            <p:cNvCxnSpPr>
              <a:cxnSpLocks/>
            </p:cNvCxnSpPr>
            <p:nvPr/>
          </p:nvCxnSpPr>
          <p:spPr>
            <a:xfrm>
              <a:off x="2572115" y="5074320"/>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id="{EF27CDFE-66F0-F010-4357-77D58BE79285}"/>
                </a:ext>
              </a:extLst>
            </p:cNvPr>
            <p:cNvCxnSpPr>
              <a:cxnSpLocks/>
            </p:cNvCxnSpPr>
            <p:nvPr/>
          </p:nvCxnSpPr>
          <p:spPr>
            <a:xfrm>
              <a:off x="2607285" y="5062598"/>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id="{79D32CA7-A675-EDFC-DF0E-D6DCDAD0F39B}"/>
                </a:ext>
              </a:extLst>
            </p:cNvPr>
            <p:cNvCxnSpPr>
              <a:cxnSpLocks/>
            </p:cNvCxnSpPr>
            <p:nvPr/>
          </p:nvCxnSpPr>
          <p:spPr>
            <a:xfrm>
              <a:off x="2642454" y="5086044"/>
              <a:ext cx="0" cy="750277"/>
            </a:xfrm>
            <a:prstGeom prst="line">
              <a:avLst/>
            </a:prstGeom>
            <a:ln w="22225">
              <a:solidFill>
                <a:schemeClr val="tx2">
                  <a:lumMod val="50000"/>
                  <a:lumOff val="50000"/>
                </a:schemeClr>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5604584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0CAAD-7705-7396-45B6-25C0D68A61E6}"/>
              </a:ext>
            </a:extLst>
          </p:cNvPr>
          <p:cNvSpPr>
            <a:spLocks noGrp="1"/>
          </p:cNvSpPr>
          <p:nvPr>
            <p:ph type="title"/>
          </p:nvPr>
        </p:nvSpPr>
        <p:spPr>
          <a:xfrm>
            <a:off x="1143000" y="2991094"/>
            <a:ext cx="10515600" cy="1325563"/>
          </a:xfrm>
        </p:spPr>
        <p:txBody>
          <a:bodyPr/>
          <a:lstStyle/>
          <a:p>
            <a:r>
              <a:rPr lang="en-US" dirty="0" err="1"/>
              <a:t>irDA</a:t>
            </a:r>
            <a:r>
              <a:rPr lang="en-US" dirty="0"/>
              <a:t> Protocol for Comparison</a:t>
            </a:r>
          </a:p>
        </p:txBody>
      </p:sp>
    </p:spTree>
    <p:extLst>
      <p:ext uri="{BB962C8B-B14F-4D97-AF65-F5344CB8AC3E}">
        <p14:creationId xmlns:p14="http://schemas.microsoft.com/office/powerpoint/2010/main" val="11822020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6279</TotalTime>
  <Words>532</Words>
  <Application>Microsoft Office PowerPoint</Application>
  <PresentationFormat>Widescreen</PresentationFormat>
  <Paragraphs>91</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ArialMT</vt:lpstr>
      <vt:lpstr>Times New Roman</vt:lpstr>
      <vt:lpstr>Office Theme</vt:lpstr>
      <vt:lpstr>IR Tx and Rx Schematics</vt:lpstr>
      <vt:lpstr>IR Transmitter</vt:lpstr>
      <vt:lpstr>IR Receiver/Decoder</vt:lpstr>
      <vt:lpstr>IR Receiver/Decoder</vt:lpstr>
      <vt:lpstr>IR Tx &amp; Rx Serial Protocol</vt:lpstr>
      <vt:lpstr>UART Frame (refresher material)</vt:lpstr>
      <vt:lpstr>IR Pulse Translation from Source to End</vt:lpstr>
      <vt:lpstr>So, How to Implement IR Tx/Rx into UART Format?</vt:lpstr>
      <vt:lpstr>irDA Protocol for Comparison</vt:lpstr>
      <vt:lpstr>IR Tx &amp; Rx Serial Protocol Example: irDA</vt:lpstr>
      <vt:lpstr>IR Tx &amp; Rx Serial Protocol: irDA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Peter Zeno</dc:creator>
  <cp:lastModifiedBy>Peter Zeno</cp:lastModifiedBy>
  <cp:revision>1</cp:revision>
  <dcterms:created xsi:type="dcterms:W3CDTF">2025-02-28T18:35:59Z</dcterms:created>
  <dcterms:modified xsi:type="dcterms:W3CDTF">2025-03-05T03:15:26Z</dcterms:modified>
</cp:coreProperties>
</file>