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29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0" r:id="rId13"/>
    <p:sldId id="2146847071" r:id="rId14"/>
    <p:sldId id="2146847072" r:id="rId15"/>
    <p:sldId id="2146847073" r:id="rId16"/>
    <p:sldId id="2146847074" r:id="rId17"/>
    <p:sldId id="2146847075" r:id="rId18"/>
    <p:sldId id="2146847067" r:id="rId19"/>
    <p:sldId id="2146847076" r:id="rId20"/>
    <p:sldId id="2146847068" r:id="rId21"/>
    <p:sldId id="2146847062" r:id="rId22"/>
    <p:sldId id="2146847061" r:id="rId23"/>
    <p:sldId id="2146847055" r:id="rId24"/>
    <p:sldId id="2146847059" r:id="rId25"/>
    <p:sldId id="2146847077" r:id="rId26"/>
    <p:sldId id="2146847069" r:id="rId27"/>
    <p:sldId id="2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68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6858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50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342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05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9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9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4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650807-5276-F4DA-B64F-61F63C78012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9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noZeu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08" y="1667507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Research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4735" y="3559277"/>
            <a:ext cx="1020297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HARSHIT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HARSHIT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BTECH CSE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CHHATRAPATI SHAHU JI MAHARAJ UNIVERSITY (Kanpur University)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UIET KANPUR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29BA-72B4-F2CB-3F78-B7FE3D54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8C28-6ABA-796D-8DBA-F81701DA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1B2FD-101A-D0AE-6BA2-48E61561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2" y="1232452"/>
            <a:ext cx="9515715" cy="45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B4BD-8A76-9FA8-4DFC-FD01058B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58BE-0B28-A55A-E97D-C4B4E4C7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F22C6-B265-1417-78DD-23328EDA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58" y="1366683"/>
            <a:ext cx="9340042" cy="43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6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00E55-E07D-D6BB-EBE2-CFFE572E6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6662-F637-6671-ADA6-1CD76144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1203A-8755-FC68-F800-A7AE36EA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12" y="1501201"/>
            <a:ext cx="8957187" cy="43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3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DCEA6-326F-3FDF-BCBA-90A70E7A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D046-F039-ED42-8BAC-E6AEE285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7417B-1210-ECDD-DB77-AA192BDC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66" y="1435509"/>
            <a:ext cx="9257667" cy="454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4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25444-12BE-A611-F5F6-92AC1BE52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E8CF-BD5A-E698-2AC2-F1F0E182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6772D-361E-C6B2-96A6-96CAA856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49" y="1593471"/>
            <a:ext cx="8758043" cy="429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63131-88C5-6179-3FCE-6E200790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61" y="967304"/>
            <a:ext cx="5772678" cy="446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DA38B-6BB6-5B17-D9EB-A7B1E09E1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A82C-79D0-06C8-743D-F580FE0C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C1B33-7ABB-1D0B-2091-8A0457BA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22" y="1232452"/>
            <a:ext cx="9979742" cy="48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3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94" y="2004875"/>
            <a:ext cx="8479861" cy="4395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1526855" y="1329085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A3C14-A2B8-63FA-FF70-A9B98317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547" y="2630587"/>
            <a:ext cx="1122305" cy="233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7542A-B476-9C32-F8D3-D9E8C96F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9" r="74604" b="29012"/>
          <a:stretch>
            <a:fillRect/>
          </a:stretch>
        </p:blipFill>
        <p:spPr>
          <a:xfrm>
            <a:off x="3383280" y="3588799"/>
            <a:ext cx="224202" cy="278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F1C07-123F-14F2-1769-17EF4BCD05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807"/>
          <a:stretch>
            <a:fillRect/>
          </a:stretch>
        </p:blipFill>
        <p:spPr>
          <a:xfrm>
            <a:off x="7909560" y="2004875"/>
            <a:ext cx="2153295" cy="257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4443DB-EDE9-C793-8E77-92ACD962262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4729" b="-9582"/>
          <a:stretch>
            <a:fillRect/>
          </a:stretch>
        </p:blipFill>
        <p:spPr>
          <a:xfrm>
            <a:off x="1582994" y="2297430"/>
            <a:ext cx="2623246" cy="1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generate reports, suggest hypotheses, and even draft sections of research papers.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Research Agents enhance efficiency, accuracy, and innovation in both academic and industrial R&amp;D.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 err="1">
                <a:hlinkClick r:id="rId2"/>
              </a:rPr>
              <a:t>ZenoZeus</a:t>
            </a:r>
            <a:r>
              <a:rPr lang="en-IN" dirty="0">
                <a:hlinkClick r:id="rId2"/>
              </a:rPr>
              <a:t> (Harshit Sharma) · GitHub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Agentic AI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Research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Features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Research Gap and Novel Topic Identification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Publishing Platforms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AI-Assisted Paper Drafting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3D5733-D32E-DF57-CF47-799C7BCD5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501" y="2160588"/>
            <a:ext cx="5023036" cy="3881437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3A5D-C393-B745-1B31-90840170E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2AC2-2B61-154A-80E5-CAAD39C7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F2637D-4FFD-93F0-43AD-A18663E40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501" y="2160588"/>
            <a:ext cx="5023036" cy="3881437"/>
          </a:xfrm>
        </p:spPr>
      </p:pic>
    </p:spTree>
    <p:extLst>
      <p:ext uri="{BB962C8B-B14F-4D97-AF65-F5344CB8AC3E}">
        <p14:creationId xmlns:p14="http://schemas.microsoft.com/office/powerpoint/2010/main" val="109430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6A9D9A-F17E-29BD-631A-2DE6F4A8D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08" y="700479"/>
            <a:ext cx="7709445" cy="54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39624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Problem Statement No.1 - Research Agent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Challenge- A Research Agent is an AI system designed to assist with academic and scientific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research tasks. It can autonomously search for literature, summarize papers, and organize references.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Using natural language processing, it understands research questions and retrieves relevant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information.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generate reports, suggest hypotheses, and even draft sections of research papers.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Research Agents enhance efficiency, accuracy, and innovation in both academic and industrial R&amp;D.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5A72A3-B2B0-AA94-E341-4A0EDF403BFD}"/>
              </a:ext>
            </a:extLst>
          </p:cNvPr>
          <p:cNvSpPr txBox="1"/>
          <p:nvPr/>
        </p:nvSpPr>
        <p:spPr>
          <a:xfrm>
            <a:off x="418631" y="1302026"/>
            <a:ext cx="1102961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🚀 AI Research Assistant: Revolutionizing Academic Discovery and Collaboration</a:t>
            </a:r>
          </a:p>
          <a:p>
            <a:r>
              <a:rPr lang="en-US" sz="1400" dirty="0"/>
              <a:t>This intelligent research assistant dramatically shortens the time spent on literature reviews, elevates the quality of academic insights, and guides early-stage researchers toward promising directions. By making scholarly knowledge more discoverable, contextual, and actionable, it also encourages meaningful interdisciplinary collaboration.</a:t>
            </a:r>
          </a:p>
          <a:p>
            <a:endParaRPr lang="en-US" sz="1400" dirty="0"/>
          </a:p>
          <a:p>
            <a:r>
              <a:rPr lang="en-US" sz="1400" dirty="0"/>
              <a:t>🔑 Key Features</a:t>
            </a:r>
          </a:p>
          <a:p>
            <a:r>
              <a:rPr lang="en-US" sz="1400" dirty="0"/>
              <a:t>Semantic Search</a:t>
            </a:r>
          </a:p>
          <a:p>
            <a:r>
              <a:rPr lang="en-US" sz="1400" dirty="0"/>
              <a:t>Intuitively searches across research papers, journals, and datasets using meaning-based queries rather than simple keywords.</a:t>
            </a:r>
          </a:p>
          <a:p>
            <a:endParaRPr lang="en-US" sz="1400" dirty="0"/>
          </a:p>
          <a:p>
            <a:r>
              <a:rPr lang="en-US" sz="1400" dirty="0"/>
              <a:t>Automatic Summarization</a:t>
            </a:r>
          </a:p>
          <a:p>
            <a:r>
              <a:rPr lang="en-US" sz="1400" dirty="0"/>
              <a:t>Instantly generates concise summaries of selected papers to help users grasp key findings without reading full texts.</a:t>
            </a:r>
          </a:p>
          <a:p>
            <a:endParaRPr lang="en-US" sz="1400" dirty="0"/>
          </a:p>
          <a:p>
            <a:r>
              <a:rPr lang="en-US" sz="1400" dirty="0"/>
              <a:t>Citation and Influence Analysis</a:t>
            </a:r>
          </a:p>
          <a:p>
            <a:r>
              <a:rPr lang="en-US" sz="1400" dirty="0"/>
              <a:t>Tracks citations to map the influence and evolution of ideas over time.</a:t>
            </a:r>
          </a:p>
          <a:p>
            <a:endParaRPr lang="en-US" sz="1400" dirty="0"/>
          </a:p>
          <a:p>
            <a:r>
              <a:rPr lang="en-US" sz="1400" dirty="0"/>
              <a:t>Smart Paper Recommendations</a:t>
            </a:r>
          </a:p>
          <a:p>
            <a:r>
              <a:rPr lang="en-US" sz="1400" dirty="0"/>
              <a:t>Suggests relevant research papers tailored to a user's current topic or area of interest.</a:t>
            </a:r>
          </a:p>
          <a:p>
            <a:endParaRPr lang="en-US" sz="1400" dirty="0"/>
          </a:p>
          <a:p>
            <a:r>
              <a:rPr lang="en-US" sz="1400" dirty="0"/>
              <a:t>Trend Analysis</a:t>
            </a:r>
          </a:p>
          <a:p>
            <a:r>
              <a:rPr lang="en-US" sz="1400" dirty="0"/>
              <a:t>Analyzes historical data to uncover emerging trends, keyword growth, and shifts in research focus.</a:t>
            </a:r>
          </a:p>
          <a:p>
            <a:endParaRPr lang="en-US" sz="1400" dirty="0"/>
          </a:p>
          <a:p>
            <a:r>
              <a:rPr lang="en-US" sz="1400" dirty="0"/>
              <a:t>Collaboration Mapping</a:t>
            </a:r>
          </a:p>
          <a:p>
            <a:r>
              <a:rPr lang="en-US" sz="1400" dirty="0"/>
              <a:t>Identifies potential collaborators, co-authors, or institutions working on similar topics to foster academic partnerships.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Academic Researchers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Research Institutions and Universities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Industry R&amp;D Teams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  <a:endParaRPr lang="en-IN" sz="28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8CC51-A0D9-9C85-D47D-2BF40E2B1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94" y="1405117"/>
            <a:ext cx="9330812" cy="45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62DD3-C7C2-3260-21A7-DFE8AA61B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5F9A-A710-8F99-7FA4-ACC9C466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D2E2F-39D7-A2E7-D1EB-D13F0FD2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44" y="1348109"/>
            <a:ext cx="9778712" cy="48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76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496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Trebuchet MS</vt:lpstr>
      <vt:lpstr>Wingdings 3</vt:lpstr>
      <vt:lpstr>Facet</vt:lpstr>
      <vt:lpstr>Research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 ZenoZeus (Harshit Sharma) · GitHub</vt:lpstr>
      <vt:lpstr>PowerPoint Presentation</vt:lpstr>
      <vt:lpstr>IBM Certifications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HARSHIT SHARMA</cp:lastModifiedBy>
  <cp:revision>145</cp:revision>
  <dcterms:created xsi:type="dcterms:W3CDTF">2021-05-26T16:50:10Z</dcterms:created>
  <dcterms:modified xsi:type="dcterms:W3CDTF">2025-07-31T17:53:28Z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