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 b="def" i="def"/>
      <a:tcStyle>
        <a:tcBdr/>
        <a:fill>
          <a:solidFill>
            <a:srgbClr val="FBE9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 b="def" i="def"/>
      <a:tcStyle>
        <a:tcBdr/>
        <a:fill>
          <a:solidFill>
            <a:srgbClr val="FFF3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 b="def" i="def"/>
      <a:tcStyle>
        <a:tcBdr/>
        <a:fill>
          <a:solidFill>
            <a:srgbClr val="E7EF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$ nano dtchk</a:t>
            </a:r>
          </a:p>
          <a:p>
            <a:pPr>
              <a:defRPr sz="1100"/>
            </a:pPr>
            <a:r>
              <a:t>#!/bin/bash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# 宣告變數</a:t>
            </a:r>
          </a:p>
          <a:p>
            <a:pPr>
              <a:defRPr sz="1100"/>
            </a:pPr>
            <a:r>
              <a:t>n=$(cat /etc/hosts | grep -E "^192.168" | cut -d " " -f 2)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# 測試網路</a:t>
            </a:r>
          </a:p>
          <a:p>
            <a:pPr>
              <a:defRPr sz="1100"/>
            </a:pPr>
            <a:r>
              <a:t>for x in $n</a:t>
            </a:r>
          </a:p>
          <a:p>
            <a:pPr>
              <a:defRPr sz="1100"/>
            </a:pPr>
            <a:r>
              <a:t>do</a:t>
            </a:r>
          </a:p>
          <a:p>
            <a:pPr>
              <a:defRPr sz="1100"/>
            </a:pPr>
            <a:r>
              <a:t>  nc -w 1 -z $x 22 &amp;&gt;/dev/null</a:t>
            </a:r>
          </a:p>
          <a:p>
            <a:pPr>
              <a:defRPr sz="1100"/>
            </a:pPr>
            <a:r>
              <a:t>  [ "$?" == "0" ] &amp;&amp; echo "$x net ok" || echo "$x net error"</a:t>
            </a:r>
          </a:p>
          <a:p>
            <a:pPr>
              <a:defRPr sz="1100"/>
            </a:pPr>
            <a:r>
              <a:t>done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6" name="Shape 2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#!/bin/bash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# 檢查參數</a:t>
            </a:r>
          </a:p>
          <a:p>
            <a:pPr>
              <a:defRPr sz="1100"/>
            </a:pPr>
            <a:r>
              <a:t>[ "$#" -lt "1" ] &amp;&amp; echo "pls choose net / reboot  /  stop  ,thx !" &amp;&amp; exit 1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# 宣告變數</a:t>
            </a:r>
          </a:p>
          <a:p>
            <a:pPr>
              <a:defRPr sz="1100"/>
            </a:pPr>
            <a:r>
              <a:t>a="dta1"</a:t>
            </a:r>
          </a:p>
          <a:p>
            <a:pPr>
              <a:defRPr sz="1100"/>
            </a:pPr>
            <a:r>
              <a:t>m="dtm1 dtm2"</a:t>
            </a:r>
          </a:p>
          <a:p>
            <a:pPr>
              <a:defRPr sz="1100"/>
            </a:pPr>
            <a:r>
              <a:t>w="dtw1 dtw2 dtw3 dtw4 dtw5 dtw6"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# 檢查 DT 內網, cluster reboot, cluster poweroff</a:t>
            </a:r>
          </a:p>
          <a:p>
            <a:pPr>
              <a:defRPr sz="1100"/>
            </a:pPr>
            <a:r>
              <a:t>case $1 in</a:t>
            </a:r>
          </a:p>
          <a:p>
            <a:pPr>
              <a:defRPr sz="1100"/>
            </a:pPr>
            <a:r>
              <a:t>net)</a:t>
            </a:r>
          </a:p>
          <a:p>
            <a:pPr>
              <a:defRPr sz="1100"/>
            </a:pPr>
            <a:r>
              <a:t>  for n in $a $m $w</a:t>
            </a:r>
          </a:p>
          <a:p>
            <a:pPr>
              <a:defRPr sz="1100"/>
            </a:pPr>
            <a:r>
              <a:t>  do</a:t>
            </a:r>
          </a:p>
          <a:p>
            <a:pPr>
              <a:defRPr sz="1100"/>
            </a:pPr>
            <a:r>
              <a:t>    if ! nc -w 1 -z "$n" 22 &amp;&gt;/dev/null; then</a:t>
            </a:r>
          </a:p>
          <a:p>
            <a:pPr>
              <a:defRPr sz="1100"/>
            </a:pPr>
            <a:r>
              <a:t>      echo "注意，無法連線 $n !" &amp;&amp; exit 1</a:t>
            </a:r>
          </a:p>
          <a:p>
            <a:pPr>
              <a:defRPr sz="1100"/>
            </a:pPr>
            <a:r>
              <a:t>    fi</a:t>
            </a:r>
          </a:p>
          <a:p>
            <a:pPr>
              <a:defRPr sz="1100"/>
            </a:pPr>
            <a:r>
              <a:t>  done</a:t>
            </a:r>
          </a:p>
          <a:p>
            <a:pPr>
              <a:defRPr sz="1100"/>
            </a:pPr>
            <a:r>
              <a:t>  echo "DT 內網 ok!"</a:t>
            </a:r>
          </a:p>
          <a:p>
            <a:pPr>
              <a:defRPr sz="1100"/>
            </a:pPr>
            <a:r>
              <a:t>;;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reboot)</a:t>
            </a:r>
          </a:p>
          <a:p>
            <a:pPr>
              <a:defRPr sz="1100"/>
            </a:pPr>
            <a:r>
              <a:t>  for n in $w $m $a</a:t>
            </a:r>
          </a:p>
          <a:p>
            <a:pPr>
              <a:defRPr sz="1100"/>
            </a:pPr>
            <a:r>
              <a:t>  do</a:t>
            </a:r>
          </a:p>
          <a:p>
            <a:pPr>
              <a:defRPr sz="1100"/>
            </a:pPr>
            <a:r>
              <a:t>    ssh "$n" sudo reboot</a:t>
            </a:r>
          </a:p>
          <a:p>
            <a:pPr>
              <a:defRPr sz="1100"/>
            </a:pPr>
            <a:r>
              <a:t>  done</a:t>
            </a:r>
          </a:p>
          <a:p>
            <a:pPr>
              <a:defRPr sz="1100"/>
            </a:pPr>
            <a:r>
              <a:t>;;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stop)</a:t>
            </a:r>
          </a:p>
          <a:p>
            <a:pPr>
              <a:defRPr sz="1100"/>
            </a:pPr>
            <a:r>
              <a:t>  for n in $w $m  $a</a:t>
            </a:r>
          </a:p>
          <a:p>
            <a:pPr>
              <a:defRPr sz="1100"/>
            </a:pPr>
            <a:r>
              <a:t>  do</a:t>
            </a:r>
          </a:p>
          <a:p>
            <a:pPr>
              <a:defRPr sz="1100"/>
            </a:pPr>
            <a:r>
              <a:t>    ssh "$n" sudo poweroff</a:t>
            </a:r>
          </a:p>
          <a:p>
            <a:pPr>
              <a:defRPr sz="1100"/>
            </a:pPr>
            <a:r>
              <a:t>  done</a:t>
            </a:r>
          </a:p>
          <a:p>
            <a:pPr>
              <a:defRPr sz="1100"/>
            </a:pPr>
            <a:r>
              <a:t>;;</a:t>
            </a:r>
          </a:p>
          <a:p>
            <a:pPr>
              <a:defRPr sz="1100"/>
            </a:pPr>
            <a:r>
              <a:t>esac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8" name="Shape 2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[dta1]</a:t>
            </a:r>
          </a:p>
          <a:p>
            <a:pPr>
              <a:defRPr sz="1100"/>
            </a:pPr>
            <a:r>
              <a:t>Hadoop 3.3.3</a:t>
            </a:r>
          </a:p>
          <a:p>
            <a:pPr>
              <a:defRPr sz="1100"/>
            </a:pPr>
            <a:r>
              <a:t>Native library checking:</a:t>
            </a:r>
          </a:p>
          <a:p>
            <a:pPr>
              <a:defRPr sz="1100"/>
            </a:pPr>
            <a:r>
              <a:t>hadoop:  true /opt/hadoop-3.3.3/lib/native/libhadoop.so</a:t>
            </a:r>
          </a:p>
          <a:p>
            <a:pPr>
              <a:defRPr sz="1100"/>
            </a:pPr>
            <a:r>
              <a:t>zlib:    true /lib/x86_64-linux-gnu/libz.so.1</a:t>
            </a:r>
          </a:p>
          <a:p>
            <a:pPr>
              <a:defRPr sz="1100"/>
            </a:pPr>
            <a:r>
              <a:t>zstd  :  true /lib/x86_64-linux-gnu/libzstd.so.1</a:t>
            </a:r>
          </a:p>
          <a:p>
            <a:pPr>
              <a:defRPr sz="1100"/>
            </a:pPr>
            <a:r>
              <a:t>bzip2:   true /lib/x86_64-linux-gnu/libbz2.so.1</a:t>
            </a:r>
          </a:p>
          <a:p>
            <a:pPr>
              <a:defRPr sz="1100"/>
            </a:pPr>
            <a:r>
              <a:t>openssl: false Cannot load libcrypto.so (libcrypto.so: cannot open shared object file: No such file or directory)!</a:t>
            </a:r>
          </a:p>
          <a:p>
            <a:pPr>
              <a:defRPr sz="1100"/>
            </a:pPr>
            <a:r>
              <a:t>ISA-L:   true /lib/x86_64-linux-gnu/libisal.so.2</a:t>
            </a:r>
          </a:p>
          <a:p>
            <a:pPr>
              <a:defRPr sz="1100"/>
            </a:pPr>
            <a:r>
              <a:t>PMDK:    false The native code was built without PMDK support.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[dtm1]</a:t>
            </a:r>
          </a:p>
          <a:p>
            <a:pPr>
              <a:defRPr sz="1100"/>
            </a:pPr>
            <a:r>
              <a:t>Hadoop 3.3.3</a:t>
            </a:r>
          </a:p>
          <a:p>
            <a:pPr>
              <a:defRPr sz="1100"/>
            </a:pPr>
            <a:r>
              <a:t>Native library checking:</a:t>
            </a:r>
          </a:p>
          <a:p>
            <a:pPr>
              <a:defRPr sz="1100"/>
            </a:pPr>
            <a:r>
              <a:t>hadoop:  true /opt/hadoop-3.3.3/lib/native/libhadoop.so</a:t>
            </a:r>
          </a:p>
          <a:p>
            <a:pPr>
              <a:defRPr sz="1100"/>
            </a:pPr>
            <a:r>
              <a:t>zlib:    true /lib/x86_64-linux-gnu/libz.so.1</a:t>
            </a:r>
          </a:p>
          <a:p>
            <a:pPr>
              <a:defRPr sz="1100"/>
            </a:pPr>
            <a:r>
              <a:t>zstd  :  true /lib/x86_64-linux-gnu/libzstd.so.1</a:t>
            </a:r>
          </a:p>
          <a:p>
            <a:pPr>
              <a:defRPr sz="1100"/>
            </a:pPr>
            <a:r>
              <a:t>bzip2:   true /lib/x86_64-linux-gnu/libbz2.so.1</a:t>
            </a:r>
          </a:p>
          <a:p>
            <a:pPr>
              <a:defRPr sz="1100"/>
            </a:pPr>
            <a:r>
              <a:t>openssl: false Cannot load libcrypto.so (libcrypto.so: cannot open shared object file: No such file or directory)!</a:t>
            </a:r>
          </a:p>
          <a:p>
            <a:pPr>
              <a:defRPr sz="1100"/>
            </a:pPr>
            <a:r>
              <a:t>ISA-L:   true /lib/x86_64-linux-gnu/libisal.so.2</a:t>
            </a:r>
          </a:p>
          <a:p>
            <a:pPr>
              <a:defRPr sz="1100"/>
            </a:pPr>
            <a:r>
              <a:t>PMDK:    false The native code was built without PMDK support.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[dtm2]</a:t>
            </a:r>
          </a:p>
          <a:p>
            <a:pPr>
              <a:defRPr sz="1100"/>
            </a:pPr>
            <a:r>
              <a:t>Hadoop 3.3.3</a:t>
            </a:r>
          </a:p>
          <a:p>
            <a:pPr>
              <a:defRPr sz="1100"/>
            </a:pPr>
            <a:r>
              <a:t>Native library checking:</a:t>
            </a:r>
          </a:p>
          <a:p>
            <a:pPr>
              <a:defRPr sz="1100"/>
            </a:pPr>
            <a:r>
              <a:t>hadoop:  true /opt/hadoop-3.3.3/lib/native/libhadoop.so</a:t>
            </a:r>
          </a:p>
          <a:p>
            <a:pPr>
              <a:defRPr sz="1100"/>
            </a:pPr>
            <a:r>
              <a:t>zlib:    true /lib/x86_64-linux-gnu/libz.so.1</a:t>
            </a:r>
          </a:p>
          <a:p>
            <a:pPr>
              <a:defRPr sz="1100"/>
            </a:pPr>
            <a:r>
              <a:t>zstd  :  true /lib/x86_64-linux-gnu/libzstd.so.1</a:t>
            </a:r>
          </a:p>
          <a:p>
            <a:pPr>
              <a:defRPr sz="1100"/>
            </a:pPr>
            <a:r>
              <a:t>bzip2:   true /lib/x86_64-linux-gnu/libbz2.so.1</a:t>
            </a:r>
          </a:p>
          <a:p>
            <a:pPr>
              <a:defRPr sz="1100"/>
            </a:pPr>
            <a:r>
              <a:t>openssl: false Cannot load libcrypto.so (libcrypto.so: cannot open shared object file: No such file or directory)!</a:t>
            </a:r>
          </a:p>
          <a:p>
            <a:pPr>
              <a:defRPr sz="1100"/>
            </a:pPr>
            <a:r>
              <a:t>ISA-L:   true /lib/x86_64-linux-gnu/libisal.so.2</a:t>
            </a:r>
          </a:p>
          <a:p>
            <a:pPr>
              <a:defRPr sz="1100"/>
            </a:pPr>
            <a:r>
              <a:t>PMDK:    false The native code was built without PMDK support.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[dtw1]</a:t>
            </a:r>
          </a:p>
          <a:p>
            <a:pPr>
              <a:defRPr sz="1100"/>
            </a:pPr>
            <a:r>
              <a:t>Hadoop 3.3.3</a:t>
            </a:r>
          </a:p>
          <a:p>
            <a:pPr>
              <a:defRPr sz="1100"/>
            </a:pPr>
            <a:r>
              <a:t>Native library checking:</a:t>
            </a:r>
          </a:p>
          <a:p>
            <a:pPr>
              <a:defRPr sz="1100"/>
            </a:pPr>
            <a:r>
              <a:t>hadoop:  true /opt/hadoop-3.3.3/lib/native/libhadoop.so</a:t>
            </a:r>
          </a:p>
          <a:p>
            <a:pPr>
              <a:defRPr sz="1100"/>
            </a:pPr>
            <a:r>
              <a:t>zlib:    true /lib/x86_64-linux-gnu/libz.so.1</a:t>
            </a:r>
          </a:p>
          <a:p>
            <a:pPr>
              <a:defRPr sz="1100"/>
            </a:pPr>
            <a:r>
              <a:t>zstd  :  true /lib/x86_64-linux-gnu/libzstd.so.1</a:t>
            </a:r>
          </a:p>
          <a:p>
            <a:pPr>
              <a:defRPr sz="1100"/>
            </a:pPr>
            <a:r>
              <a:t>bzip2:   true /lib/x86_64-linux-gnu/libbz2.so.1</a:t>
            </a:r>
          </a:p>
          <a:p>
            <a:pPr>
              <a:defRPr sz="1100"/>
            </a:pPr>
            <a:r>
              <a:t>openssl: false Cannot load libcrypto.so (libcrypto.so: cannot open shared object file: No such file or directory)!</a:t>
            </a:r>
          </a:p>
          <a:p>
            <a:pPr>
              <a:defRPr sz="1100"/>
            </a:pPr>
            <a:r>
              <a:t>ISA-L:   true /lib/x86_64-linux-gnu/libisal.so.2</a:t>
            </a:r>
          </a:p>
          <a:p>
            <a:pPr>
              <a:defRPr sz="1100"/>
            </a:pPr>
            <a:r>
              <a:t>PMDK:    false The native code was built without PMDK support.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[dtw2]</a:t>
            </a:r>
          </a:p>
          <a:p>
            <a:pPr>
              <a:defRPr sz="1100"/>
            </a:pPr>
            <a:r>
              <a:t>Hadoop 3.3.3</a:t>
            </a:r>
          </a:p>
          <a:p>
            <a:pPr>
              <a:defRPr sz="1100"/>
            </a:pPr>
            <a:r>
              <a:t>Native library checking:</a:t>
            </a:r>
          </a:p>
          <a:p>
            <a:pPr>
              <a:defRPr sz="1100"/>
            </a:pPr>
            <a:r>
              <a:t>hadoop:  true /opt/hadoop-3.3.3/lib/native/libhadoop.so</a:t>
            </a:r>
          </a:p>
          <a:p>
            <a:pPr>
              <a:defRPr sz="1100"/>
            </a:pPr>
            <a:r>
              <a:t>zlib:    true /lib/x86_64-linux-gnu/libz.so.1</a:t>
            </a:r>
          </a:p>
          <a:p>
            <a:pPr>
              <a:defRPr sz="1100"/>
            </a:pPr>
            <a:r>
              <a:t>zstd  :  true /lib/x86_64-linux-gnu/libzstd.so.1</a:t>
            </a:r>
          </a:p>
          <a:p>
            <a:pPr>
              <a:defRPr sz="1100"/>
            </a:pPr>
            <a:r>
              <a:t>bzip2:   true /lib/x86_64-linux-gnu/libbz2.so.1</a:t>
            </a:r>
          </a:p>
          <a:p>
            <a:pPr>
              <a:defRPr sz="1100"/>
            </a:pPr>
            <a:r>
              <a:t>openssl: false Cannot load libcrypto.so (libcrypto.so: cannot open shared object file: No such file or directory)!</a:t>
            </a:r>
          </a:p>
          <a:p>
            <a:pPr>
              <a:defRPr sz="1100"/>
            </a:pPr>
            <a:r>
              <a:t>ISA-L:   true /lib/x86_64-linux-gnu/libisal.so.2</a:t>
            </a:r>
          </a:p>
          <a:p>
            <a:pPr>
              <a:defRPr sz="1100"/>
            </a:pPr>
            <a:r>
              <a:t>PMDK:    false The native code was built without PMDK support.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[dtw3]</a:t>
            </a:r>
          </a:p>
          <a:p>
            <a:pPr>
              <a:defRPr sz="1100"/>
            </a:pPr>
            <a:r>
              <a:t>Hadoop 3.3.3</a:t>
            </a:r>
          </a:p>
          <a:p>
            <a:pPr>
              <a:defRPr sz="1100"/>
            </a:pPr>
            <a:r>
              <a:t>Native library checking:</a:t>
            </a:r>
          </a:p>
          <a:p>
            <a:pPr>
              <a:defRPr sz="1100"/>
            </a:pPr>
            <a:r>
              <a:t>hadoop:  true /opt/hadoop-3.3.3/lib/native/libhadoop.so</a:t>
            </a:r>
          </a:p>
          <a:p>
            <a:pPr>
              <a:defRPr sz="1100"/>
            </a:pPr>
            <a:r>
              <a:t>zlib:    true /lib/x86_64-linux-gnu/libz.so.1</a:t>
            </a:r>
          </a:p>
          <a:p>
            <a:pPr>
              <a:defRPr sz="1100"/>
            </a:pPr>
            <a:r>
              <a:t>zstd  :  true /lib/x86_64-linux-gnu/libzstd.so.1</a:t>
            </a:r>
          </a:p>
          <a:p>
            <a:pPr>
              <a:defRPr sz="1100"/>
            </a:pPr>
            <a:r>
              <a:t>bzip2:   true /lib/x86_64-linux-gnu/libbz2.so.1</a:t>
            </a:r>
          </a:p>
          <a:p>
            <a:pPr>
              <a:defRPr sz="1100"/>
            </a:pPr>
            <a:r>
              <a:t>openssl: false Cannot load libcrypto.so (libcrypto.so: cannot open shared object file: No such file or directory)!</a:t>
            </a:r>
          </a:p>
          <a:p>
            <a:pPr>
              <a:defRPr sz="1100"/>
            </a:pPr>
            <a:r>
              <a:t>ISA-L:   true /lib/x86_64-linux-gnu/libisal.so.2</a:t>
            </a:r>
          </a:p>
          <a:p>
            <a:pPr>
              <a:defRPr sz="1100"/>
            </a:pPr>
            <a:r>
              <a:t>PMDK:    false The native code was built without PMDK support.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[dtw3]</a:t>
            </a:r>
          </a:p>
          <a:p>
            <a:pPr>
              <a:defRPr sz="1100"/>
            </a:pPr>
            <a:r>
              <a:t>Hadoop 3.3.3</a:t>
            </a:r>
          </a:p>
          <a:p>
            <a:pPr>
              <a:defRPr sz="1100"/>
            </a:pPr>
            <a:r>
              <a:t>Native library checking:</a:t>
            </a:r>
          </a:p>
          <a:p>
            <a:pPr>
              <a:defRPr sz="1100"/>
            </a:pPr>
            <a:r>
              <a:t>hadoop:  true /opt/hadoop-3.3.3/lib/native/libhadoop.so</a:t>
            </a:r>
          </a:p>
          <a:p>
            <a:pPr>
              <a:defRPr sz="1100"/>
            </a:pPr>
            <a:r>
              <a:t>zlib:    true /lib/x86_64-linux-gnu/libz.so.1</a:t>
            </a:r>
          </a:p>
          <a:p>
            <a:pPr>
              <a:defRPr sz="1100"/>
            </a:pPr>
            <a:r>
              <a:t>zstd  :  true /lib/x86_64-linux-gnu/libzstd.so.1</a:t>
            </a:r>
          </a:p>
          <a:p>
            <a:pPr>
              <a:defRPr sz="1100"/>
            </a:pPr>
            <a:r>
              <a:t>bzip2:   true /lib/x86_64-linux-gnu/libbz2.so.1</a:t>
            </a:r>
          </a:p>
          <a:p>
            <a:pPr>
              <a:defRPr sz="1100"/>
            </a:pPr>
            <a:r>
              <a:t>openssl: false Cannot load libcrypto.so (libcrypto.so: cannot open shared object file: No such file or directory)!</a:t>
            </a:r>
          </a:p>
          <a:p>
            <a:pPr>
              <a:defRPr sz="1100"/>
            </a:pPr>
            <a:r>
              <a:t>ISA-L:   true /lib/x86_64-linux-gnu/libisal.so.2</a:t>
            </a:r>
          </a:p>
          <a:p>
            <a:pPr>
              <a:defRPr sz="1100"/>
            </a:pPr>
            <a:r>
              <a:t>PMDK:    false The native code was built without PMDK support.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[dtw4]</a:t>
            </a:r>
          </a:p>
          <a:p>
            <a:pPr>
              <a:defRPr sz="1100"/>
            </a:pPr>
            <a:r>
              <a:t>Hadoop 3.3.3</a:t>
            </a:r>
          </a:p>
          <a:p>
            <a:pPr>
              <a:defRPr sz="1100"/>
            </a:pPr>
            <a:r>
              <a:t>Native library checking:</a:t>
            </a:r>
          </a:p>
          <a:p>
            <a:pPr>
              <a:defRPr sz="1100"/>
            </a:pPr>
            <a:r>
              <a:t>hadoop:  true /opt/hadoop-3.3.3/lib/native/libhadoop.so</a:t>
            </a:r>
          </a:p>
          <a:p>
            <a:pPr>
              <a:defRPr sz="1100"/>
            </a:pPr>
            <a:r>
              <a:t>zlib:    true /lib/x86_64-linux-gnu/libz.so.1</a:t>
            </a:r>
          </a:p>
          <a:p>
            <a:pPr>
              <a:defRPr sz="1100"/>
            </a:pPr>
            <a:r>
              <a:t>zstd  :  true /lib/x86_64-linux-gnu/libzstd.so.1</a:t>
            </a:r>
          </a:p>
          <a:p>
            <a:pPr>
              <a:defRPr sz="1100"/>
            </a:pPr>
            <a:r>
              <a:t>bzip2:   true /lib/x86_64-linux-gnu/libbz2.so.1</a:t>
            </a:r>
          </a:p>
          <a:p>
            <a:pPr>
              <a:defRPr sz="1100"/>
            </a:pPr>
            <a:r>
              <a:t>openssl: false Cannot load libcrypto.so (libcrypto.so: cannot open shared object file: No such file or directory)!</a:t>
            </a:r>
          </a:p>
          <a:p>
            <a:pPr>
              <a:defRPr sz="1100"/>
            </a:pPr>
            <a:r>
              <a:t>ISA-L:   true /lib/x86_64-linux-gnu/libisal.so.2</a:t>
            </a:r>
          </a:p>
          <a:p>
            <a:pPr>
              <a:defRPr sz="1100"/>
            </a:pPr>
            <a:r>
              <a:t>PMDK:    false The native code was built without PMDK support.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[dtw5]</a:t>
            </a:r>
          </a:p>
          <a:p>
            <a:pPr>
              <a:defRPr sz="1100"/>
            </a:pPr>
            <a:r>
              <a:t>Hadoop 3.3.3</a:t>
            </a:r>
          </a:p>
          <a:p>
            <a:pPr>
              <a:defRPr sz="1100"/>
            </a:pPr>
            <a:r>
              <a:t>Native library checking:</a:t>
            </a:r>
          </a:p>
          <a:p>
            <a:pPr>
              <a:defRPr sz="1100"/>
            </a:pPr>
            <a:r>
              <a:t>hadoop:  true /opt/hadoop-3.3.3/lib/native/libhadoop.so</a:t>
            </a:r>
          </a:p>
          <a:p>
            <a:pPr>
              <a:defRPr sz="1100"/>
            </a:pPr>
            <a:r>
              <a:t>zlib:    true /lib/x86_64-linux-gnu/libz.so.1</a:t>
            </a:r>
          </a:p>
          <a:p>
            <a:pPr>
              <a:defRPr sz="1100"/>
            </a:pPr>
            <a:r>
              <a:t>zstd  :  true /lib/x86_64-linux-gnu/libzstd.so.1</a:t>
            </a:r>
          </a:p>
          <a:p>
            <a:pPr>
              <a:defRPr sz="1100"/>
            </a:pPr>
            <a:r>
              <a:t>bzip2:   true /lib/x86_64-linux-gnu/libbz2.so.1</a:t>
            </a:r>
          </a:p>
          <a:p>
            <a:pPr>
              <a:defRPr sz="1100"/>
            </a:pPr>
            <a:r>
              <a:t>openssl: false Cannot load libcrypto.so (libcrypto.so: cannot open shared object file: No such file or directory)!</a:t>
            </a:r>
          </a:p>
          <a:p>
            <a:pPr>
              <a:defRPr sz="1100"/>
            </a:pPr>
            <a:r>
              <a:t>ISA-L:   true /lib/x86_64-linux-gnu/libisal.so.2</a:t>
            </a:r>
          </a:p>
          <a:p>
            <a:pPr>
              <a:defRPr sz="1100"/>
            </a:pPr>
            <a:r>
              <a:t>PMDK:    false The native code was built without PMDK support.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[dtw6]</a:t>
            </a:r>
          </a:p>
          <a:p>
            <a:pPr>
              <a:defRPr sz="1100"/>
            </a:pPr>
            <a:r>
              <a:t>Hadoop 3.3.3</a:t>
            </a:r>
          </a:p>
          <a:p>
            <a:pPr>
              <a:defRPr sz="1100"/>
            </a:pPr>
            <a:r>
              <a:t>Native library checking:</a:t>
            </a:r>
          </a:p>
          <a:p>
            <a:pPr>
              <a:defRPr sz="1100"/>
            </a:pPr>
            <a:r>
              <a:t>hadoop:  true /opt/hadoop-3.3.3/lib/native/libhadoop.so</a:t>
            </a:r>
          </a:p>
          <a:p>
            <a:pPr>
              <a:defRPr sz="1100"/>
            </a:pPr>
            <a:r>
              <a:t>zlib:    true /lib/x86_64-linux-gnu/libz.so.1</a:t>
            </a:r>
          </a:p>
          <a:p>
            <a:pPr>
              <a:defRPr sz="1100"/>
            </a:pPr>
            <a:r>
              <a:t>zstd  :  true /lib/x86_64-linux-gnu/libzstd.so.1</a:t>
            </a:r>
          </a:p>
          <a:p>
            <a:pPr>
              <a:defRPr sz="1100"/>
            </a:pPr>
            <a:r>
              <a:t>bzip2:   true /lib/x86_64-linux-gnu/libbz2.so.1</a:t>
            </a:r>
          </a:p>
          <a:p>
            <a:pPr>
              <a:defRPr sz="1100"/>
            </a:pPr>
            <a:r>
              <a:t>openssl: false Cannot load libcrypto.so (libcrypto.so: cannot open shared object file: No such file or directory)!</a:t>
            </a:r>
          </a:p>
          <a:p>
            <a:pPr>
              <a:defRPr sz="1100"/>
            </a:pPr>
            <a:r>
              <a:t>ISA-L:   true /lib/x86_64-linux-gnu/libisal.so.2</a:t>
            </a:r>
          </a:p>
          <a:p>
            <a:pPr>
              <a:defRPr sz="1100"/>
            </a:pPr>
            <a:r>
              <a:t>PMDK:    false The native code was built without PMDK support.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2" name="Shape 3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dta1 apache-hive-3.1.3-bin config ok</a:t>
            </a:r>
          </a:p>
          <a:p>
            <a:pPr>
              <a:defRPr sz="1100"/>
            </a:pPr>
            <a:r>
              <a:t>dta1 apache-zookeeper-3.6.3-bin config ok</a:t>
            </a:r>
          </a:p>
          <a:p>
            <a:pPr>
              <a:defRPr sz="1100"/>
            </a:pPr>
            <a:r>
              <a:t>dta1 hadoop-3.3.3 config ok</a:t>
            </a:r>
          </a:p>
          <a:p>
            <a:pPr>
              <a:defRPr sz="1100"/>
            </a:pPr>
            <a:r>
              <a:t>dta1 hbase-2.4.13 config ok</a:t>
            </a:r>
          </a:p>
          <a:p>
            <a:pPr>
              <a:defRPr sz="1100"/>
            </a:pPr>
            <a:r>
              <a:t>dta1 spark-3.2.2-bin-hadoop3.2 config ok</a:t>
            </a:r>
          </a:p>
          <a:p>
            <a:pPr>
              <a:defRPr sz="1100"/>
            </a:pPr>
            <a:r>
              <a:t>dta1 environment ok</a:t>
            </a:r>
          </a:p>
          <a:p>
            <a:pPr>
              <a:defRPr sz="1100"/>
            </a:pPr>
            <a:r>
              <a:t>dta1 us.bash ok</a:t>
            </a:r>
          </a:p>
          <a:p>
            <a:pPr>
              <a:defRPr sz="1100"/>
            </a:pPr>
            <a:r>
              <a:t>dta1 /etc/profile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dtm1 apache-hive-3.1.3-bin config ok</a:t>
            </a:r>
          </a:p>
          <a:p>
            <a:pPr>
              <a:defRPr sz="1100"/>
            </a:pPr>
            <a:r>
              <a:t>dtm1 apache-zookeeper-3.6.3-bin config ok</a:t>
            </a:r>
          </a:p>
          <a:p>
            <a:pPr>
              <a:defRPr sz="1100"/>
            </a:pPr>
            <a:r>
              <a:t>dtm1 hadoop-3.3.3 config ok</a:t>
            </a:r>
          </a:p>
          <a:p>
            <a:pPr>
              <a:defRPr sz="1100"/>
            </a:pPr>
            <a:r>
              <a:t>dtm1 hbase-2.4.13 config ok</a:t>
            </a:r>
          </a:p>
          <a:p>
            <a:pPr>
              <a:defRPr sz="1100"/>
            </a:pPr>
            <a:r>
              <a:t>dtm1 spark-3.2.2-bin-hadoop3.2 config ok</a:t>
            </a:r>
          </a:p>
          <a:p>
            <a:pPr>
              <a:defRPr sz="1100"/>
            </a:pPr>
            <a:r>
              <a:t>dtm1 environment ok</a:t>
            </a:r>
          </a:p>
          <a:p>
            <a:pPr>
              <a:defRPr sz="1100"/>
            </a:pPr>
            <a:r>
              <a:t>dtm1 us.bash ok</a:t>
            </a:r>
          </a:p>
          <a:p>
            <a:pPr>
              <a:defRPr sz="1100"/>
            </a:pPr>
            <a:r>
              <a:t>dtm1 /etc/profile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dtm2 apache-hive-3.1.3-bin config ok</a:t>
            </a:r>
          </a:p>
          <a:p>
            <a:pPr>
              <a:defRPr sz="1100"/>
            </a:pPr>
            <a:r>
              <a:t>dtm2 apache-zookeeper-3.6.3-bin config ok</a:t>
            </a:r>
          </a:p>
          <a:p>
            <a:pPr>
              <a:defRPr sz="1100"/>
            </a:pPr>
            <a:r>
              <a:t>dtm2 hadoop-3.3.3 config ok</a:t>
            </a:r>
          </a:p>
          <a:p>
            <a:pPr>
              <a:defRPr sz="1100"/>
            </a:pPr>
            <a:r>
              <a:t>dtm2 hbase-2.4.13 config ok</a:t>
            </a:r>
          </a:p>
          <a:p>
            <a:pPr>
              <a:defRPr sz="1100"/>
            </a:pPr>
            <a:r>
              <a:t>dtm2 spark-3.2.2-bin-hadoop3.2 config ok</a:t>
            </a:r>
          </a:p>
          <a:p>
            <a:pPr>
              <a:defRPr sz="1100"/>
            </a:pPr>
            <a:r>
              <a:t>dtm2 environment ok</a:t>
            </a:r>
          </a:p>
          <a:p>
            <a:pPr>
              <a:defRPr sz="1100"/>
            </a:pPr>
            <a:r>
              <a:t>dtm2 us.bash ok</a:t>
            </a:r>
          </a:p>
          <a:p>
            <a:pPr>
              <a:defRPr sz="1100"/>
            </a:pPr>
            <a:r>
              <a:t>dtm2 /etc/profile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dtw1 apache-hive-3.1.3-bin config ok</a:t>
            </a:r>
          </a:p>
          <a:p>
            <a:pPr>
              <a:defRPr sz="1100"/>
            </a:pPr>
            <a:r>
              <a:t>dtw1 apache-zookeeper-3.6.3-bin config ok</a:t>
            </a:r>
          </a:p>
          <a:p>
            <a:pPr>
              <a:defRPr sz="1100"/>
            </a:pPr>
            <a:r>
              <a:t>dtw1 hadoop-3.3.3 config ok</a:t>
            </a:r>
          </a:p>
          <a:p>
            <a:pPr>
              <a:defRPr sz="1100"/>
            </a:pPr>
            <a:r>
              <a:t>dtw1 hbase-2.4.13 config ok</a:t>
            </a:r>
          </a:p>
          <a:p>
            <a:pPr>
              <a:defRPr sz="1100"/>
            </a:pPr>
            <a:r>
              <a:t>dtw1 spark-3.2.2-bin-hadoop3.2 config ok</a:t>
            </a:r>
          </a:p>
          <a:p>
            <a:pPr>
              <a:defRPr sz="1100"/>
            </a:pPr>
            <a:r>
              <a:t>dtw1 environment ok</a:t>
            </a:r>
          </a:p>
          <a:p>
            <a:pPr>
              <a:defRPr sz="1100"/>
            </a:pPr>
            <a:r>
              <a:t>dtw1 us.bash ok</a:t>
            </a:r>
          </a:p>
          <a:p>
            <a:pPr>
              <a:defRPr sz="1100"/>
            </a:pPr>
            <a:r>
              <a:t>dtw1 /etc/profile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dtw2 apache-hive-3.1.3-bin config ok</a:t>
            </a:r>
          </a:p>
          <a:p>
            <a:pPr>
              <a:defRPr sz="1100"/>
            </a:pPr>
            <a:r>
              <a:t>dtw2 apache-zookeeper-3.6.3-bin config ok</a:t>
            </a:r>
          </a:p>
          <a:p>
            <a:pPr>
              <a:defRPr sz="1100"/>
            </a:pPr>
            <a:r>
              <a:t>dtw2 hadoop-3.3.3 config ok</a:t>
            </a:r>
          </a:p>
          <a:p>
            <a:pPr>
              <a:defRPr sz="1100"/>
            </a:pPr>
            <a:r>
              <a:t>dtw2 hbase-2.4.13 config ok</a:t>
            </a:r>
          </a:p>
          <a:p>
            <a:pPr>
              <a:defRPr sz="1100"/>
            </a:pPr>
            <a:r>
              <a:t>dtw2 spark-3.2.2-bin-hadoop3.2 config ok</a:t>
            </a:r>
          </a:p>
          <a:p>
            <a:pPr>
              <a:defRPr sz="1100"/>
            </a:pPr>
            <a:r>
              <a:t>dtw2 environment ok</a:t>
            </a:r>
          </a:p>
          <a:p>
            <a:pPr>
              <a:defRPr sz="1100"/>
            </a:pPr>
            <a:r>
              <a:t>dtw2 us.bash ok</a:t>
            </a:r>
          </a:p>
          <a:p>
            <a:pPr>
              <a:defRPr sz="1100"/>
            </a:pPr>
            <a:r>
              <a:t>dtw2 /etc/profile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dtw3 apache-hive-3.1.3-bin config ok</a:t>
            </a:r>
          </a:p>
          <a:p>
            <a:pPr>
              <a:defRPr sz="1100"/>
            </a:pPr>
            <a:r>
              <a:t>dtw3 apache-zookeeper-3.6.3-bin config ok</a:t>
            </a:r>
          </a:p>
          <a:p>
            <a:pPr>
              <a:defRPr sz="1100"/>
            </a:pPr>
            <a:r>
              <a:t>dtw3 hadoop-3.3.3 config ok</a:t>
            </a:r>
          </a:p>
          <a:p>
            <a:pPr>
              <a:defRPr sz="1100"/>
            </a:pPr>
            <a:r>
              <a:t>dtw3 hbase-2.4.13 config ok</a:t>
            </a:r>
          </a:p>
          <a:p>
            <a:pPr>
              <a:defRPr sz="1100"/>
            </a:pPr>
            <a:r>
              <a:t>dtw3 spark-3.2.2-bin-hadoop3.2 config ok</a:t>
            </a:r>
          </a:p>
          <a:p>
            <a:pPr>
              <a:defRPr sz="1100"/>
            </a:pPr>
            <a:r>
              <a:t>dtw3 environment ok</a:t>
            </a:r>
          </a:p>
          <a:p>
            <a:pPr>
              <a:defRPr sz="1100"/>
            </a:pPr>
            <a:r>
              <a:t>dtw3 us.bash ok</a:t>
            </a:r>
          </a:p>
          <a:p>
            <a:pPr>
              <a:defRPr sz="1100"/>
            </a:pPr>
            <a:r>
              <a:t>dtw3 /etc/profile ok</a:t>
            </a: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  <a:r>
              <a:t>dtw4 apache-hive-3.1.3-bin config ok</a:t>
            </a:r>
          </a:p>
          <a:p>
            <a:pPr>
              <a:defRPr sz="1100"/>
            </a:pPr>
            <a:r>
              <a:t>dtw4 apache-zookeeper-3.6.3-bin config ok</a:t>
            </a:r>
          </a:p>
          <a:p>
            <a:pPr>
              <a:defRPr sz="1100"/>
            </a:pPr>
            <a:r>
              <a:t>dtw4 hadoop-3.3.3 config ok</a:t>
            </a:r>
          </a:p>
          <a:p>
            <a:pPr>
              <a:defRPr sz="1100"/>
            </a:pPr>
            <a:r>
              <a:t>dtw4 hbase-2.4.13 config ok</a:t>
            </a:r>
          </a:p>
          <a:p>
            <a:pPr>
              <a:defRPr sz="1100"/>
            </a:pPr>
            <a:r>
              <a:t>dtw4 spark-3.2.2-bin-hadoop3.2 config ok</a:t>
            </a:r>
          </a:p>
          <a:p>
            <a:pPr>
              <a:defRPr sz="1100"/>
            </a:pPr>
            <a:r>
              <a:t>dtw4 environment ok</a:t>
            </a:r>
          </a:p>
          <a:p>
            <a:pPr>
              <a:defRPr sz="1100"/>
            </a:pPr>
            <a:r>
              <a:t>dtw4 us.bash ok</a:t>
            </a:r>
          </a:p>
          <a:p>
            <a:pPr>
              <a:defRPr sz="1100"/>
            </a:pPr>
            <a:r>
              <a:t>dtw4 /etc/profile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dtw5 apache-hive-3.1.3-bin config ok</a:t>
            </a:r>
          </a:p>
          <a:p>
            <a:pPr>
              <a:defRPr sz="1100"/>
            </a:pPr>
            <a:r>
              <a:t>dtw5 apache-zookeeper-3.6.3-bin config ok</a:t>
            </a:r>
          </a:p>
          <a:p>
            <a:pPr>
              <a:defRPr sz="1100"/>
            </a:pPr>
            <a:r>
              <a:t>dtw5 hadoop-3.3.3 config ok</a:t>
            </a:r>
          </a:p>
          <a:p>
            <a:pPr>
              <a:defRPr sz="1100"/>
            </a:pPr>
            <a:r>
              <a:t>dtw5 hbase-2.4.13 config ok</a:t>
            </a:r>
          </a:p>
          <a:p>
            <a:pPr>
              <a:defRPr sz="1100"/>
            </a:pPr>
            <a:r>
              <a:t>dtw5 spark-3.2.2-bin-hadoop3.2 config ok</a:t>
            </a:r>
          </a:p>
          <a:p>
            <a:pPr>
              <a:defRPr sz="1100"/>
            </a:pPr>
            <a:r>
              <a:t>dtw5 environment ok</a:t>
            </a:r>
          </a:p>
          <a:p>
            <a:pPr>
              <a:defRPr sz="1100"/>
            </a:pPr>
            <a:r>
              <a:t>dtw5 us.bash ok</a:t>
            </a:r>
          </a:p>
          <a:p>
            <a:pPr>
              <a:defRPr sz="1100"/>
            </a:pPr>
            <a:r>
              <a:t>dtw5 /etc/profile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dtw6 apache-hive-3.1.3-bin config ok</a:t>
            </a:r>
          </a:p>
          <a:p>
            <a:pPr>
              <a:defRPr sz="1100"/>
            </a:pPr>
            <a:r>
              <a:t>dtw6 apache-zookeeper-3.6.3-bin config ok</a:t>
            </a:r>
          </a:p>
          <a:p>
            <a:pPr>
              <a:defRPr sz="1100"/>
            </a:pPr>
            <a:r>
              <a:t>dtw6 hadoop-3.3.3 config ok</a:t>
            </a:r>
          </a:p>
          <a:p>
            <a:pPr>
              <a:defRPr sz="1100"/>
            </a:pPr>
            <a:r>
              <a:t>dtw6 hbase-2.4.13 config ok</a:t>
            </a:r>
          </a:p>
          <a:p>
            <a:pPr>
              <a:defRPr sz="1100"/>
            </a:pPr>
            <a:r>
              <a:t>dtw6 spark-3.2.2-bin-hadoop3.2 config ok</a:t>
            </a:r>
          </a:p>
          <a:p>
            <a:pPr>
              <a:defRPr sz="1100"/>
            </a:pPr>
            <a:r>
              <a:t>dtw6 environment ok</a:t>
            </a:r>
          </a:p>
          <a:p>
            <a:pPr>
              <a:defRPr sz="1100"/>
            </a:pPr>
            <a:r>
              <a:t>dtw6 us.bash ok</a:t>
            </a:r>
          </a:p>
          <a:p>
            <a:pPr>
              <a:defRPr sz="1100"/>
            </a:pPr>
            <a:r>
              <a:t>dtw6 /etc/profile ok</a:t>
            </a:r>
          </a:p>
          <a:p>
            <a:pPr>
              <a:defRPr sz="1100"/>
            </a:pPr>
          </a:p>
          <a:p>
            <a:pPr>
              <a:defRPr sz="1100"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7" name="Shape 3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#!/bin/bash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# 檢查參數</a:t>
            </a:r>
          </a:p>
          <a:p>
            <a:pPr>
              <a:defRPr sz="1100"/>
            </a:pPr>
            <a:r>
              <a:t>[ "$#" -lt "1" ] &amp;&amp; echo "pls choose net / reboot  /  stop  ,thx !" &amp;&amp; exit 1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# 宣告變數</a:t>
            </a:r>
          </a:p>
          <a:p>
            <a:pPr>
              <a:defRPr sz="1100"/>
            </a:pPr>
            <a:r>
              <a:t>a="dta1"</a:t>
            </a:r>
          </a:p>
          <a:p>
            <a:pPr>
              <a:defRPr sz="1100"/>
            </a:pPr>
            <a:r>
              <a:t>m="dtm1 dtm2"</a:t>
            </a:r>
          </a:p>
          <a:p>
            <a:pPr>
              <a:defRPr sz="1100"/>
            </a:pPr>
            <a:r>
              <a:t>w="dtw1 dtw2 dtw3 dtw4 dtw5 dtw6"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# 檢查 DT 內網, cluster reboot, cluster poweroff</a:t>
            </a:r>
          </a:p>
          <a:p>
            <a:pPr>
              <a:defRPr sz="1100"/>
            </a:pPr>
            <a:r>
              <a:t>case $1 in</a:t>
            </a:r>
          </a:p>
          <a:p>
            <a:pPr>
              <a:defRPr sz="1100"/>
            </a:pPr>
            <a:r>
              <a:t>net)</a:t>
            </a:r>
          </a:p>
          <a:p>
            <a:pPr>
              <a:defRPr sz="1100"/>
            </a:pPr>
            <a:r>
              <a:t>  for n in $a $m $w</a:t>
            </a:r>
          </a:p>
          <a:p>
            <a:pPr>
              <a:defRPr sz="1100"/>
            </a:pPr>
            <a:r>
              <a:t>  do</a:t>
            </a:r>
          </a:p>
          <a:p>
            <a:pPr>
              <a:defRPr sz="1100"/>
            </a:pPr>
            <a:r>
              <a:t>    if ! nc -w 1 -z "$n" 22 &amp;&gt;/dev/null; then</a:t>
            </a:r>
          </a:p>
          <a:p>
            <a:pPr>
              <a:defRPr sz="1100"/>
            </a:pPr>
            <a:r>
              <a:t>      echo "注意，無法連線 $n !" &amp;&amp; exit 1</a:t>
            </a:r>
          </a:p>
          <a:p>
            <a:pPr>
              <a:defRPr sz="1100"/>
            </a:pPr>
            <a:r>
              <a:t>    fi</a:t>
            </a:r>
          </a:p>
          <a:p>
            <a:pPr>
              <a:defRPr sz="1100"/>
            </a:pPr>
            <a:r>
              <a:t>  done</a:t>
            </a:r>
          </a:p>
          <a:p>
            <a:pPr>
              <a:defRPr sz="1100"/>
            </a:pPr>
            <a:r>
              <a:t>  echo "DT 內網 ok!"</a:t>
            </a:r>
          </a:p>
          <a:p>
            <a:pPr>
              <a:defRPr sz="1100"/>
            </a:pPr>
            <a:r>
              <a:t>;;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reboot)</a:t>
            </a:r>
          </a:p>
          <a:p>
            <a:pPr>
              <a:defRPr sz="1100"/>
            </a:pPr>
            <a:r>
              <a:t>  for n in $w $m $a</a:t>
            </a:r>
          </a:p>
          <a:p>
            <a:pPr>
              <a:defRPr sz="1100"/>
            </a:pPr>
            <a:r>
              <a:t>  do</a:t>
            </a:r>
          </a:p>
          <a:p>
            <a:pPr>
              <a:defRPr sz="1100"/>
            </a:pPr>
            <a:r>
              <a:t>    ssh "$n" sudo reboot</a:t>
            </a:r>
          </a:p>
          <a:p>
            <a:pPr>
              <a:defRPr sz="1100"/>
            </a:pPr>
            <a:r>
              <a:t>  done</a:t>
            </a:r>
          </a:p>
          <a:p>
            <a:pPr>
              <a:defRPr sz="1100"/>
            </a:pPr>
            <a:r>
              <a:t>;;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stop)</a:t>
            </a:r>
          </a:p>
          <a:p>
            <a:pPr>
              <a:defRPr sz="1100"/>
            </a:pPr>
            <a:r>
              <a:t>  for n in $w $m  $a</a:t>
            </a:r>
          </a:p>
          <a:p>
            <a:pPr>
              <a:defRPr sz="1100"/>
            </a:pPr>
            <a:r>
              <a:t>  do</a:t>
            </a:r>
          </a:p>
          <a:p>
            <a:pPr>
              <a:defRPr sz="1100"/>
            </a:pPr>
            <a:r>
              <a:t>    ssh "$n" sudo poweroff</a:t>
            </a:r>
          </a:p>
          <a:p>
            <a:pPr>
              <a:defRPr sz="1100"/>
            </a:pPr>
            <a:r>
              <a:t>  done</a:t>
            </a:r>
          </a:p>
          <a:p>
            <a:pPr>
              <a:defRPr sz="1100"/>
            </a:pPr>
            <a:r>
              <a:t>;;</a:t>
            </a:r>
          </a:p>
          <a:p>
            <a:pPr>
              <a:defRPr sz="1100"/>
            </a:pPr>
            <a:r>
              <a:t>esac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6" name="Shape 3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~$ hls</a:t>
            </a:r>
          </a:p>
          <a:p>
            <a:pPr>
              <a:defRPr sz="1100"/>
            </a:pPr>
            <a:r>
              <a:t>[dtm1]</a:t>
            </a:r>
          </a:p>
          <a:p>
            <a:pPr>
              <a:defRPr sz="1100"/>
            </a:pPr>
            <a:r>
              <a:t>1766 NameNode</a:t>
            </a:r>
          </a:p>
          <a:p>
            <a:pPr>
              <a:defRPr sz="1100"/>
            </a:pPr>
            <a:r>
              <a:t>1915 SecondaryNameNode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[dtw1]</a:t>
            </a:r>
          </a:p>
          <a:p>
            <a:pPr>
              <a:defRPr sz="1100"/>
            </a:pPr>
            <a:r>
              <a:t>1477 DataNode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[dtw2]</a:t>
            </a:r>
          </a:p>
          <a:p>
            <a:pPr>
              <a:defRPr sz="1100"/>
            </a:pPr>
            <a:r>
              <a:t>1563 DataNode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[dtw3]</a:t>
            </a:r>
          </a:p>
          <a:p>
            <a:pPr>
              <a:defRPr sz="1100"/>
            </a:pPr>
            <a:r>
              <a:t>1544 DataNode</a:t>
            </a: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  <a:r>
              <a:t>[dtw4]</a:t>
            </a:r>
          </a:p>
          <a:p>
            <a:pPr>
              <a:defRPr sz="1100"/>
            </a:pPr>
            <a:r>
              <a:t>1552 DataNode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[dtw5]</a:t>
            </a:r>
          </a:p>
          <a:p>
            <a:pPr>
              <a:defRPr sz="1100"/>
            </a:pPr>
            <a:r>
              <a:t>1560 DataNode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[dtw6]</a:t>
            </a:r>
          </a:p>
          <a:p>
            <a:pPr>
              <a:defRPr sz="1100"/>
            </a:pPr>
            <a:r>
              <a:t>1553 DataNode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1" name="Shape 3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~$ hls</a:t>
            </a:r>
          </a:p>
          <a:p>
            <a:pPr>
              <a:defRPr sz="1100"/>
            </a:pPr>
            <a:r>
              <a:t>[dtm1]</a:t>
            </a:r>
          </a:p>
          <a:p>
            <a:pPr>
              <a:defRPr sz="1100"/>
            </a:pPr>
            <a:r>
              <a:t>1766 NameNode</a:t>
            </a:r>
          </a:p>
          <a:p>
            <a:pPr>
              <a:defRPr sz="1100"/>
            </a:pPr>
            <a:r>
              <a:t>1915 SecondaryNameNode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[dtw1]</a:t>
            </a:r>
          </a:p>
          <a:p>
            <a:pPr>
              <a:defRPr sz="1100"/>
            </a:pPr>
            <a:r>
              <a:t>1477 DataNode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[dtw2]</a:t>
            </a:r>
          </a:p>
          <a:p>
            <a:pPr>
              <a:defRPr sz="1100"/>
            </a:pPr>
            <a:r>
              <a:t>1563 DataNode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[dtw3]</a:t>
            </a:r>
          </a:p>
          <a:p>
            <a:pPr>
              <a:defRPr sz="1100"/>
            </a:pPr>
            <a:r>
              <a:t>1544 DataNode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[dtw4]</a:t>
            </a:r>
          </a:p>
          <a:p>
            <a:pPr>
              <a:defRPr sz="1100"/>
            </a:pPr>
            <a:r>
              <a:t>1552 DataNode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[dtw5]</a:t>
            </a:r>
          </a:p>
          <a:p>
            <a:pPr>
              <a:defRPr sz="1100"/>
            </a:pPr>
            <a:r>
              <a:t>1560 DataNode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[dtw6]</a:t>
            </a:r>
          </a:p>
          <a:p>
            <a:pPr>
              <a:defRPr sz="1100"/>
            </a:pPr>
            <a:r>
              <a:t>1553 DataNode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9" name="Shape 3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$ hls</a:t>
            </a:r>
          </a:p>
          <a:p>
            <a:pPr>
              <a:defRPr sz="1100"/>
            </a:pPr>
            <a:r>
              <a:t>[dtm1]</a:t>
            </a:r>
          </a:p>
          <a:p>
            <a:pPr>
              <a:defRPr sz="1100"/>
            </a:pPr>
            <a:r>
              <a:t>1766 NameNode</a:t>
            </a:r>
          </a:p>
          <a:p>
            <a:pPr>
              <a:defRPr sz="1100"/>
            </a:pPr>
            <a:r>
              <a:t>1915 SecondaryNameNode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[dtm2]</a:t>
            </a:r>
          </a:p>
          <a:p>
            <a:pPr>
              <a:defRPr sz="1100"/>
            </a:pPr>
            <a:r>
              <a:t>1696 JobHistoryServer</a:t>
            </a:r>
          </a:p>
          <a:p>
            <a:pPr>
              <a:defRPr sz="1100"/>
            </a:pPr>
            <a:r>
              <a:t>1573 ResourceManager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[dtw1]</a:t>
            </a:r>
          </a:p>
          <a:p>
            <a:pPr>
              <a:defRPr sz="1100"/>
            </a:pPr>
            <a:r>
              <a:t>1477 DataNode</a:t>
            </a:r>
          </a:p>
          <a:p>
            <a:pPr>
              <a:defRPr sz="1100"/>
            </a:pPr>
            <a:r>
              <a:t>1708 NodeManager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[dtw2]</a:t>
            </a:r>
          </a:p>
          <a:p>
            <a:pPr>
              <a:defRPr sz="1100"/>
            </a:pPr>
            <a:r>
              <a:t>1795 NodeManager</a:t>
            </a:r>
          </a:p>
          <a:p>
            <a:pPr>
              <a:defRPr sz="1100"/>
            </a:pPr>
            <a:r>
              <a:t>1563 DataNode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[dtw3]</a:t>
            </a:r>
          </a:p>
          <a:p>
            <a:pPr>
              <a:defRPr sz="1100"/>
            </a:pPr>
            <a:r>
              <a:t>1544 DataNode</a:t>
            </a:r>
          </a:p>
          <a:p>
            <a:pPr>
              <a:defRPr sz="1100"/>
            </a:pPr>
            <a:r>
              <a:t>1775 NodeManager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[dtw4]</a:t>
            </a:r>
          </a:p>
          <a:p>
            <a:pPr>
              <a:defRPr sz="1100"/>
            </a:pPr>
            <a:r>
              <a:t>1552 DataNode</a:t>
            </a:r>
          </a:p>
          <a:p>
            <a:pPr>
              <a:defRPr sz="1100"/>
            </a:pPr>
            <a:r>
              <a:t>1782 NodeManager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[dtw5]</a:t>
            </a:r>
          </a:p>
          <a:p>
            <a:pPr>
              <a:defRPr sz="1100"/>
            </a:pPr>
            <a:r>
              <a:t>1793 NodeManager</a:t>
            </a:r>
          </a:p>
          <a:p>
            <a:pPr>
              <a:defRPr sz="1100"/>
            </a:pPr>
            <a:r>
              <a:t>1560 DataNode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[dtw6]</a:t>
            </a:r>
          </a:p>
          <a:p>
            <a:pPr>
              <a:defRPr sz="1100"/>
            </a:pPr>
            <a:r>
              <a:t>1553 DataNode</a:t>
            </a:r>
          </a:p>
          <a:p>
            <a:pPr>
              <a:defRPr sz="1100"/>
            </a:pPr>
            <a:r>
              <a:t>1784 NodeManager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4" name="Shape 3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[HDFS]</a:t>
            </a:r>
          </a:p>
          <a:p>
            <a:pPr>
              <a:defRPr sz="1100"/>
            </a:pPr>
            <a:r>
              <a:t>Live datanodes (6):</a:t>
            </a:r>
          </a:p>
          <a:p>
            <a:pPr>
              <a:defRPr sz="1100"/>
            </a:pPr>
            <a:r>
              <a:t>Name: 192.168.66.140:9866 (dtw1)</a:t>
            </a:r>
          </a:p>
          <a:p>
            <a:pPr>
              <a:defRPr sz="1100"/>
            </a:pPr>
            <a:r>
              <a:t>Name: 192.168.66.141:9866 (dtw2)</a:t>
            </a:r>
          </a:p>
          <a:p>
            <a:pPr>
              <a:defRPr sz="1100"/>
            </a:pPr>
            <a:r>
              <a:t>Name: 192.168.66.142:9866 (dtw3)</a:t>
            </a:r>
          </a:p>
          <a:p>
            <a:pPr>
              <a:defRPr sz="1100"/>
            </a:pPr>
            <a:r>
              <a:t>Name: 192.168.66.143:9866 (dtw4)</a:t>
            </a:r>
          </a:p>
          <a:p>
            <a:pPr>
              <a:defRPr sz="1100"/>
            </a:pPr>
            <a:r>
              <a:t>Name: 192.168.66.144:9866 (dtw5)</a:t>
            </a:r>
          </a:p>
          <a:p>
            <a:pPr>
              <a:defRPr sz="1100"/>
            </a:pPr>
            <a:r>
              <a:t>Name: 192.168.66.145:9866 (dtw6)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[YARN]</a:t>
            </a:r>
          </a:p>
          <a:p>
            <a:pPr>
              <a:defRPr sz="1100"/>
            </a:pPr>
            <a:r>
              <a:t>Total Nodes:6</a:t>
            </a:r>
          </a:p>
          <a:p>
            <a:pPr>
              <a:defRPr sz="1100"/>
            </a:pPr>
            <a:r>
              <a:t>         Node-Id             Node-State Node-Http-Address       Number-of-Running-Containers</a:t>
            </a:r>
          </a:p>
          <a:p>
            <a:pPr>
              <a:defRPr sz="1100"/>
            </a:pPr>
            <a:r>
              <a:t>      dtw5:40193                RUNNING         dtw5:8042                                  0</a:t>
            </a:r>
          </a:p>
          <a:p>
            <a:pPr>
              <a:defRPr sz="1100"/>
            </a:pPr>
            <a:r>
              <a:t>      dtw3:35275                RUNNING         dtw3:8042                                  0</a:t>
            </a:r>
          </a:p>
          <a:p>
            <a:pPr>
              <a:defRPr sz="1100"/>
            </a:pPr>
            <a:r>
              <a:t>      dtw1:39885                RUNNING         dtw1:8042                                  0</a:t>
            </a:r>
          </a:p>
          <a:p>
            <a:pPr>
              <a:defRPr sz="1100"/>
            </a:pPr>
            <a:r>
              <a:t>      dtw2:38439                RUNNING         dtw2:8042                                  0</a:t>
            </a:r>
          </a:p>
          <a:p>
            <a:pPr>
              <a:defRPr sz="1100"/>
            </a:pPr>
            <a:r>
              <a:t>      dtw6:46641                RUNNING         dtw6:8042                                  0</a:t>
            </a:r>
          </a:p>
          <a:p>
            <a:pPr>
              <a:defRPr sz="1100"/>
            </a:pPr>
            <a:r>
              <a:t>      dtw4:42033                RUNNING         dtw4:8042                                  0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[MapReduce]</a:t>
            </a:r>
          </a:p>
          <a:p>
            <a:pPr>
              <a:defRPr sz="1100"/>
            </a:pPr>
            <a:r>
              <a:t>Estimated value of Pi is 3.14400000000000000000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[Spark]</a:t>
            </a:r>
          </a:p>
          <a:p>
            <a:pPr>
              <a:defRPr sz="1100"/>
            </a:pPr>
            <a:r>
              <a:t>Pi is roughly 3.139960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[HBase]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0" name="Shape 3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https://kknews.cc/society/9gymv8.html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1" name="Shape 3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https://kknews.cc/society/9gymv8.html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$ ./testparmeter.sh aa bb cc dd ee</a:t>
            </a:r>
          </a:p>
          <a:p>
            <a:pPr>
              <a:defRPr sz="1100"/>
            </a:pPr>
            <a:r>
              <a:t>aa bb cc dd ee</a:t>
            </a:r>
          </a:p>
          <a:p>
            <a:pPr>
              <a:defRPr sz="1100"/>
            </a:pPr>
            <a:r>
              <a:t>5</a:t>
            </a:r>
          </a:p>
          <a:p>
            <a:pPr>
              <a:defRPr sz="1100"/>
            </a:pPr>
            <a:r>
              <a:t>aa</a:t>
            </a:r>
          </a:p>
          <a:p>
            <a:pPr>
              <a:defRPr sz="1100"/>
            </a:pPr>
            <a:r>
              <a:t>bb</a:t>
            </a:r>
          </a:p>
          <a:p>
            <a:pPr>
              <a:defRPr sz="1100"/>
            </a:pPr>
            <a:r>
              <a:t>./testparmeter.sh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9" name="Shape 3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dta1 apache-hive-3.1.3-bin config ok</a:t>
            </a:r>
          </a:p>
          <a:p>
            <a:pPr>
              <a:defRPr sz="1100"/>
            </a:pPr>
            <a:r>
              <a:t>dta1 apache-zookeeper-3.6.3-bin config ok</a:t>
            </a:r>
          </a:p>
          <a:p>
            <a:pPr>
              <a:defRPr sz="1100"/>
            </a:pPr>
            <a:r>
              <a:t>dta1 hadoop-3.3.3 config ok</a:t>
            </a:r>
          </a:p>
          <a:p>
            <a:pPr>
              <a:defRPr sz="1100"/>
            </a:pPr>
            <a:r>
              <a:t>dta1 hbase-2.4.13 config ok</a:t>
            </a:r>
          </a:p>
          <a:p>
            <a:pPr>
              <a:defRPr sz="1100"/>
            </a:pPr>
            <a:r>
              <a:t>dta1 spark-3.2.2-bin-hadoop3.2 config ok</a:t>
            </a:r>
          </a:p>
          <a:p>
            <a:pPr>
              <a:defRPr sz="1100"/>
            </a:pPr>
            <a:r>
              <a:t>dta1 environment ok</a:t>
            </a:r>
          </a:p>
          <a:p>
            <a:pPr>
              <a:defRPr sz="1100"/>
            </a:pPr>
            <a:r>
              <a:t>dta1 us.bash ok</a:t>
            </a:r>
          </a:p>
          <a:p>
            <a:pPr>
              <a:defRPr sz="1100"/>
            </a:pPr>
            <a:r>
              <a:t>dta1 /etc/profile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dtm1 apache-hive-3.1.3-bin config ok</a:t>
            </a:r>
          </a:p>
          <a:p>
            <a:pPr>
              <a:defRPr sz="1100"/>
            </a:pPr>
            <a:r>
              <a:t>dtm1 apache-zookeeper-3.6.3-bin config ok</a:t>
            </a:r>
          </a:p>
          <a:p>
            <a:pPr>
              <a:defRPr sz="1100"/>
            </a:pPr>
            <a:r>
              <a:t>dtm1 hadoop-3.3.3 config ok</a:t>
            </a:r>
          </a:p>
          <a:p>
            <a:pPr>
              <a:defRPr sz="1100"/>
            </a:pPr>
            <a:r>
              <a:t>dtm1 hbase-2.4.13 config ok</a:t>
            </a:r>
          </a:p>
          <a:p>
            <a:pPr>
              <a:defRPr sz="1100"/>
            </a:pPr>
            <a:r>
              <a:t>dtm1 spark-3.2.2-bin-hadoop3.2 config ok</a:t>
            </a:r>
          </a:p>
          <a:p>
            <a:pPr>
              <a:defRPr sz="1100"/>
            </a:pPr>
            <a:r>
              <a:t>dtm1 environment ok</a:t>
            </a:r>
          </a:p>
          <a:p>
            <a:pPr>
              <a:defRPr sz="1100"/>
            </a:pPr>
            <a:r>
              <a:t>dtm1 us.bash ok</a:t>
            </a:r>
          </a:p>
          <a:p>
            <a:pPr>
              <a:defRPr sz="1100"/>
            </a:pPr>
            <a:r>
              <a:t>dtm1 /etc/profile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dtm2 apache-hive-3.1.3-bin config ok</a:t>
            </a:r>
          </a:p>
          <a:p>
            <a:pPr>
              <a:defRPr sz="1100"/>
            </a:pPr>
            <a:r>
              <a:t>dtm2 apache-zookeeper-3.6.3-bin config ok</a:t>
            </a:r>
          </a:p>
          <a:p>
            <a:pPr>
              <a:defRPr sz="1100"/>
            </a:pPr>
            <a:r>
              <a:t>dtm2 hadoop-3.3.3 config ok</a:t>
            </a:r>
          </a:p>
          <a:p>
            <a:pPr>
              <a:defRPr sz="1100"/>
            </a:pPr>
            <a:r>
              <a:t>dtm2 hbase-2.4.13 config ok</a:t>
            </a:r>
          </a:p>
          <a:p>
            <a:pPr>
              <a:defRPr sz="1100"/>
            </a:pPr>
            <a:r>
              <a:t>dtm2 spark-3.2.2-bin-hadoop3.2 config ok</a:t>
            </a:r>
          </a:p>
          <a:p>
            <a:pPr>
              <a:defRPr sz="1100"/>
            </a:pPr>
            <a:r>
              <a:t>dtm2 environment ok</a:t>
            </a:r>
          </a:p>
          <a:p>
            <a:pPr>
              <a:defRPr sz="1100"/>
            </a:pPr>
            <a:r>
              <a:t>dtm2 us.bash ok</a:t>
            </a:r>
          </a:p>
          <a:p>
            <a:pPr>
              <a:defRPr sz="1100"/>
            </a:pPr>
            <a:r>
              <a:t>dtm2 /etc/profile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dtw1 apache-hive-3.1.3-bin config ok</a:t>
            </a:r>
          </a:p>
          <a:p>
            <a:pPr>
              <a:defRPr sz="1100"/>
            </a:pPr>
            <a:r>
              <a:t>dtw1 apache-zookeeper-3.6.3-bin config ok</a:t>
            </a:r>
          </a:p>
          <a:p>
            <a:pPr>
              <a:defRPr sz="1100"/>
            </a:pPr>
            <a:r>
              <a:t>dtw1 hadoop-3.3.3 config ok</a:t>
            </a:r>
          </a:p>
          <a:p>
            <a:pPr>
              <a:defRPr sz="1100"/>
            </a:pPr>
            <a:r>
              <a:t>dtw1 hbase-2.4.13 config ok</a:t>
            </a:r>
          </a:p>
          <a:p>
            <a:pPr>
              <a:defRPr sz="1100"/>
            </a:pPr>
            <a:r>
              <a:t>dtw1 spark-3.2.2-bin-hadoop3.2 config ok</a:t>
            </a:r>
          </a:p>
          <a:p>
            <a:pPr>
              <a:defRPr sz="1100"/>
            </a:pPr>
            <a:r>
              <a:t>dtw1 environment ok</a:t>
            </a:r>
          </a:p>
          <a:p>
            <a:pPr>
              <a:defRPr sz="1100"/>
            </a:pPr>
            <a:r>
              <a:t>dtw1 us.bash ok</a:t>
            </a:r>
          </a:p>
          <a:p>
            <a:pPr>
              <a:defRPr sz="1100"/>
            </a:pPr>
            <a:r>
              <a:t>dtw1 /etc/profile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dtw2 apache-hive-3.1.3-bin config ok</a:t>
            </a:r>
          </a:p>
          <a:p>
            <a:pPr>
              <a:defRPr sz="1100"/>
            </a:pPr>
            <a:r>
              <a:t>dtw2 apache-zookeeper-3.6.3-bin config ok</a:t>
            </a:r>
          </a:p>
          <a:p>
            <a:pPr>
              <a:defRPr sz="1100"/>
            </a:pPr>
            <a:r>
              <a:t>dtw2 hadoop-3.3.3 config ok</a:t>
            </a:r>
          </a:p>
          <a:p>
            <a:pPr>
              <a:defRPr sz="1100"/>
            </a:pPr>
            <a:r>
              <a:t>dtw2 hbase-2.4.13 config ok</a:t>
            </a:r>
          </a:p>
          <a:p>
            <a:pPr>
              <a:defRPr sz="1100"/>
            </a:pPr>
            <a:r>
              <a:t>dtw2 spark-3.2.2-bin-hadoop3.2 config ok</a:t>
            </a:r>
          </a:p>
          <a:p>
            <a:pPr>
              <a:defRPr sz="1100"/>
            </a:pPr>
            <a:r>
              <a:t>dtw2 environment ok</a:t>
            </a:r>
          </a:p>
          <a:p>
            <a:pPr>
              <a:defRPr sz="1100"/>
            </a:pPr>
            <a:r>
              <a:t>dtw2 us.bash ok</a:t>
            </a:r>
          </a:p>
          <a:p>
            <a:pPr>
              <a:defRPr sz="1100"/>
            </a:pPr>
            <a:r>
              <a:t>dtw2 /etc/profile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dtw3 apache-hive-3.1.3-bin config ok</a:t>
            </a:r>
          </a:p>
          <a:p>
            <a:pPr>
              <a:defRPr sz="1100"/>
            </a:pPr>
            <a:r>
              <a:t>dtw3 apache-zookeeper-3.6.3-bin config ok</a:t>
            </a:r>
          </a:p>
          <a:p>
            <a:pPr>
              <a:defRPr sz="1100"/>
            </a:pPr>
            <a:r>
              <a:t>dtw3 hadoop-3.3.3 config ok</a:t>
            </a:r>
          </a:p>
          <a:p>
            <a:pPr>
              <a:defRPr sz="1100"/>
            </a:pPr>
            <a:r>
              <a:t>dtw3 hbase-2.4.13 config ok</a:t>
            </a:r>
          </a:p>
          <a:p>
            <a:pPr>
              <a:defRPr sz="1100"/>
            </a:pPr>
            <a:r>
              <a:t>dtw3 spark-3.2.2-bin-hadoop3.2 config ok</a:t>
            </a:r>
          </a:p>
          <a:p>
            <a:pPr>
              <a:defRPr sz="1100"/>
            </a:pPr>
            <a:r>
              <a:t>dtw3 environment ok</a:t>
            </a:r>
          </a:p>
          <a:p>
            <a:pPr>
              <a:defRPr sz="1100"/>
            </a:pPr>
            <a:r>
              <a:t>dtw3 us.bash ok</a:t>
            </a:r>
          </a:p>
          <a:p>
            <a:pPr>
              <a:defRPr sz="1100"/>
            </a:pPr>
            <a:r>
              <a:t>dtw3 /etc/profile ok</a:t>
            </a: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  <a:r>
              <a:t>dtw4 apache-hive-3.1.3-bin config ok</a:t>
            </a:r>
          </a:p>
          <a:p>
            <a:pPr>
              <a:defRPr sz="1100"/>
            </a:pPr>
            <a:r>
              <a:t>dtw4 apache-zookeeper-3.6.3-bin config ok</a:t>
            </a:r>
          </a:p>
          <a:p>
            <a:pPr>
              <a:defRPr sz="1100"/>
            </a:pPr>
            <a:r>
              <a:t>dtw4 hadoop-3.3.3 config ok</a:t>
            </a:r>
          </a:p>
          <a:p>
            <a:pPr>
              <a:defRPr sz="1100"/>
            </a:pPr>
            <a:r>
              <a:t>dtw4 hbase-2.4.13 config ok</a:t>
            </a:r>
          </a:p>
          <a:p>
            <a:pPr>
              <a:defRPr sz="1100"/>
            </a:pPr>
            <a:r>
              <a:t>dtw4 spark-3.2.2-bin-hadoop3.2 config ok</a:t>
            </a:r>
          </a:p>
          <a:p>
            <a:pPr>
              <a:defRPr sz="1100"/>
            </a:pPr>
            <a:r>
              <a:t>dtw4 environment ok</a:t>
            </a:r>
          </a:p>
          <a:p>
            <a:pPr>
              <a:defRPr sz="1100"/>
            </a:pPr>
            <a:r>
              <a:t>dtw4 us.bash ok</a:t>
            </a:r>
          </a:p>
          <a:p>
            <a:pPr>
              <a:defRPr sz="1100"/>
            </a:pPr>
            <a:r>
              <a:t>dtw4 /etc/profile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dtw5 apache-hive-3.1.3-bin config ok</a:t>
            </a:r>
          </a:p>
          <a:p>
            <a:pPr>
              <a:defRPr sz="1100"/>
            </a:pPr>
            <a:r>
              <a:t>dtw5 apache-zookeeper-3.6.3-bin config ok</a:t>
            </a:r>
          </a:p>
          <a:p>
            <a:pPr>
              <a:defRPr sz="1100"/>
            </a:pPr>
            <a:r>
              <a:t>dtw5 hadoop-3.3.3 config ok</a:t>
            </a:r>
          </a:p>
          <a:p>
            <a:pPr>
              <a:defRPr sz="1100"/>
            </a:pPr>
            <a:r>
              <a:t>dtw5 hbase-2.4.13 config ok</a:t>
            </a:r>
          </a:p>
          <a:p>
            <a:pPr>
              <a:defRPr sz="1100"/>
            </a:pPr>
            <a:r>
              <a:t>dtw5 spark-3.2.2-bin-hadoop3.2 config ok</a:t>
            </a:r>
          </a:p>
          <a:p>
            <a:pPr>
              <a:defRPr sz="1100"/>
            </a:pPr>
            <a:r>
              <a:t>dtw5 environment ok</a:t>
            </a:r>
          </a:p>
          <a:p>
            <a:pPr>
              <a:defRPr sz="1100"/>
            </a:pPr>
            <a:r>
              <a:t>dtw5 us.bash ok</a:t>
            </a:r>
          </a:p>
          <a:p>
            <a:pPr>
              <a:defRPr sz="1100"/>
            </a:pPr>
            <a:r>
              <a:t>dtw5 /etc/profile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dtw6 apache-hive-3.1.3-bin config ok</a:t>
            </a:r>
          </a:p>
          <a:p>
            <a:pPr>
              <a:defRPr sz="1100"/>
            </a:pPr>
            <a:r>
              <a:t>dtw6 apache-zookeeper-3.6.3-bin config ok</a:t>
            </a:r>
          </a:p>
          <a:p>
            <a:pPr>
              <a:defRPr sz="1100"/>
            </a:pPr>
            <a:r>
              <a:t>dtw6 hadoop-3.3.3 config ok</a:t>
            </a:r>
          </a:p>
          <a:p>
            <a:pPr>
              <a:defRPr sz="1100"/>
            </a:pPr>
            <a:r>
              <a:t>dtw6 hbase-2.4.13 config ok</a:t>
            </a:r>
          </a:p>
          <a:p>
            <a:pPr>
              <a:defRPr sz="1100"/>
            </a:pPr>
            <a:r>
              <a:t>dtw6 spark-3.2.2-bin-hadoop3.2 config ok</a:t>
            </a:r>
          </a:p>
          <a:p>
            <a:pPr>
              <a:defRPr sz="1100"/>
            </a:pPr>
            <a:r>
              <a:t>dtw6 environment ok</a:t>
            </a:r>
          </a:p>
          <a:p>
            <a:pPr>
              <a:defRPr sz="1100"/>
            </a:pPr>
            <a:r>
              <a:t>dtw6 us.bash ok</a:t>
            </a:r>
          </a:p>
          <a:p>
            <a:pPr>
              <a:defRPr sz="1100"/>
            </a:pPr>
            <a:r>
              <a:t>dtw6 /etc/profile ok</a:t>
            </a:r>
          </a:p>
          <a:p>
            <a:pPr>
              <a:defRPr sz="1100"/>
            </a:pPr>
          </a:p>
          <a:p>
            <a:pPr>
              <a:defRPr sz="1100"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4" name="Shape 4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1. How to Set Up Hadoop Cluster with HDFS High Availability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https://www.edureka.co/blog/how-to-set-up-hadoop-cluster-with-hdfs-high-availability/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$ nano testparmeter.sh</a:t>
            </a:r>
          </a:p>
          <a:p>
            <a:pPr>
              <a:defRPr sz="1100"/>
            </a:pPr>
            <a:r>
              <a:t>#!/bin/bash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 "$#" != "1" ] &amp;&amp; echo "$0 version" &amp;&amp; exit 1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[ ! -d ~/vmusdt/hdp${1} ] &amp;&amp; echo "~/vmusdt/hdp${1} no such directory" &amp;&amp; exit 1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cat ~/vmusdt/hdp${1}/dlist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#!/bin/bash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cd ~/package/</a:t>
            </a:r>
          </a:p>
          <a:p>
            <a:pPr>
              <a:defRPr sz="1100"/>
            </a:pPr>
            <a:r>
              <a:t>while read line; do</a:t>
            </a:r>
          </a:p>
          <a:p>
            <a:pPr>
              <a:defRPr sz="1100"/>
            </a:pPr>
            <a:r>
              <a:t>  if [ -d ~/package/ ]; then</a:t>
            </a:r>
          </a:p>
          <a:p>
            <a:pPr>
              <a:defRPr sz="1100"/>
            </a:pPr>
            <a:r>
              <a:t>    n=${line##*/}</a:t>
            </a:r>
          </a:p>
          <a:p>
            <a:pPr>
              <a:defRPr sz="1100"/>
            </a:pPr>
            <a:r>
              <a:t>    tar xvfz $n -C ~/vmusdt/hdp${1}/opt &amp;&gt;/dev/null</a:t>
            </a:r>
          </a:p>
          <a:p>
            <a:pPr>
              <a:defRPr sz="1100"/>
            </a:pPr>
            <a:r>
              <a:t>    [ "$?" == "0" ] &amp;&amp; echo "$n ok"</a:t>
            </a:r>
          </a:p>
          <a:p>
            <a:pPr>
              <a:defRPr sz="1100"/>
            </a:pPr>
            <a:r>
              <a:t>  else</a:t>
            </a:r>
          </a:p>
          <a:p>
            <a:pPr>
              <a:defRPr sz="1100"/>
            </a:pPr>
            <a:r>
              <a:t>    n=${line##*/}</a:t>
            </a:r>
          </a:p>
          <a:p>
            <a:pPr>
              <a:defRPr sz="1100"/>
            </a:pPr>
            <a:r>
              <a:t>    echo "$n failed"</a:t>
            </a:r>
          </a:p>
          <a:p>
            <a:pPr>
              <a:defRPr sz="1100"/>
            </a:pPr>
            <a:r>
              <a:t>  fi</a:t>
            </a:r>
          </a:p>
          <a:p>
            <a:pPr>
              <a:defRPr sz="1100"/>
            </a:pPr>
            <a:r>
              <a:t>done &lt; ~/vmusdt/hdp${1}/dlist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sudo chown -R bigboss:bigboss ~/vmusdt/hdp${1}/opt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dta1 /opt/ ok</a:t>
            </a:r>
          </a:p>
          <a:p>
            <a:pPr>
              <a:defRPr sz="1100"/>
            </a:pPr>
            <a:r>
              <a:t>dta1 /opt/bin ok</a:t>
            </a:r>
          </a:p>
          <a:p>
            <a:pPr>
              <a:defRPr sz="1100"/>
            </a:pPr>
            <a:r>
              <a:t>dta1 /etc/hosts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dtm1 /opt/ ok</a:t>
            </a:r>
          </a:p>
          <a:p>
            <a:pPr>
              <a:defRPr sz="1100"/>
            </a:pPr>
            <a:r>
              <a:t>dtm1 /opt/bin ok</a:t>
            </a:r>
          </a:p>
          <a:p>
            <a:pPr>
              <a:defRPr sz="1100"/>
            </a:pPr>
            <a:r>
              <a:t>dtm1 /etc/hosts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dtm2 /opt/ ok</a:t>
            </a:r>
          </a:p>
          <a:p>
            <a:pPr>
              <a:defRPr sz="1100"/>
            </a:pPr>
            <a:r>
              <a:t>dtm2 /opt/bin ok</a:t>
            </a:r>
          </a:p>
          <a:p>
            <a:pPr>
              <a:defRPr sz="1100"/>
            </a:pPr>
            <a:r>
              <a:t>dtm2 /etc/hosts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dtw1 /opt/ ok</a:t>
            </a:r>
          </a:p>
          <a:p>
            <a:pPr>
              <a:defRPr sz="1100"/>
            </a:pPr>
            <a:r>
              <a:t>dtw1 /opt/bin ok</a:t>
            </a:r>
          </a:p>
          <a:p>
            <a:pPr>
              <a:defRPr sz="1100"/>
            </a:pPr>
            <a:r>
              <a:t>dtw1 /etc/hosts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dtw2 /opt/ ok</a:t>
            </a:r>
          </a:p>
          <a:p>
            <a:pPr>
              <a:defRPr sz="1100"/>
            </a:pPr>
            <a:r>
              <a:t>dtw2 /opt/bin ok</a:t>
            </a:r>
          </a:p>
          <a:p>
            <a:pPr>
              <a:defRPr sz="1100"/>
            </a:pPr>
            <a:r>
              <a:t>dtw2 /etc/hosts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dtw3 /opt/ ok</a:t>
            </a:r>
          </a:p>
          <a:p>
            <a:pPr>
              <a:defRPr sz="1100"/>
            </a:pPr>
            <a:r>
              <a:t>dtw3 /opt/bin ok</a:t>
            </a:r>
          </a:p>
          <a:p>
            <a:pPr>
              <a:defRPr sz="1100"/>
            </a:pPr>
            <a:r>
              <a:t>dtw3 /etc/hosts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dtw4 /opt/ ok</a:t>
            </a:r>
          </a:p>
          <a:p>
            <a:pPr>
              <a:defRPr sz="1100"/>
            </a:pPr>
            <a:r>
              <a:t>dtw4 /opt/bin ok</a:t>
            </a:r>
          </a:p>
          <a:p>
            <a:pPr>
              <a:defRPr sz="1100"/>
            </a:pPr>
            <a:r>
              <a:t>dtw4 /etc/hosts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dtw5 /opt/ ok</a:t>
            </a:r>
          </a:p>
          <a:p>
            <a:pPr>
              <a:defRPr sz="1100"/>
            </a:pPr>
            <a:r>
              <a:t>dtw5 /opt/bin ok</a:t>
            </a:r>
          </a:p>
          <a:p>
            <a:pPr>
              <a:defRPr sz="1100"/>
            </a:pPr>
            <a:r>
              <a:t>dtw5 /etc/hosts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dtw6 /opt/ ok</a:t>
            </a:r>
          </a:p>
          <a:p>
            <a:pPr>
              <a:defRPr sz="1100"/>
            </a:pPr>
            <a:r>
              <a:t>dtw6 /opt/bin ok</a:t>
            </a:r>
          </a:p>
          <a:p>
            <a:pPr>
              <a:defRPr sz="1100"/>
            </a:pPr>
            <a:r>
              <a:t>dtw6 /etc/hosts ok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dta1 /opt/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dtm1 /opt/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dtm2 /opt/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dtw1 /opt/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dtw2 /opt/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dtw3 /opt/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dtw4 /opt/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dtw5 /opt/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dtw6 /opt/ ok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- export JAVA_HOME=/usr/lib/jvm/java-8-openjdk-amd64/ | Java 的家，他的變數一定要大寫的 JAVA_HOME</a:t>
            </a:r>
          </a:p>
          <a:p>
            <a:pPr>
              <a:defRPr sz="1100"/>
            </a:pPr>
            <a:r>
              <a:t>- export HADOOP_HOME=/opt/hadoop-3.3.3 | hadoop 的家</a:t>
            </a:r>
          </a:p>
          <a:p>
            <a:pPr>
              <a:defRPr sz="1100"/>
            </a:pPr>
            <a:r>
              <a:t>- us.bash 會將 PATH 環境變數 重新設定，有了這個設定，可以讓我們順利的 run { dtcopy, dtconf, dtwget, dthdpchk }</a:t>
            </a:r>
          </a:p>
          <a:p>
            <a:pPr>
              <a:defRPr sz="1100"/>
            </a:pPr>
            <a:r>
              <a:t>- 任何作業系統，裡面都會有 PATH 環境變數，裡面記了一堆目錄，只要把程式塞在其中一個目錄裡面，就可以在任何目錄 run 這支程式 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- /etc/profile | 使用者登入後，第一支 run 的程式 ( 注意，不是開機後，是登入後 )</a:t>
            </a:r>
          </a:p>
          <a:p>
            <a:pPr>
              <a:defRPr sz="1100"/>
            </a:pPr>
            <a:r>
              <a:t>- source /home/bigboss/us.bash | 會執行 us.bash 這支程式，且程式裡的變數，會全部保留在 bigboss 使用者的環境裡面。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1" name="Shape 2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dta1 apache-hive-3.1.3-bin config ok</a:t>
            </a:r>
          </a:p>
          <a:p>
            <a:pPr>
              <a:defRPr sz="1100"/>
            </a:pPr>
            <a:r>
              <a:t>dta1 apache-zookeeper-3.6.3-bin config ok</a:t>
            </a:r>
          </a:p>
          <a:p>
            <a:pPr>
              <a:defRPr sz="1100"/>
            </a:pPr>
            <a:r>
              <a:t>dta1 hadoop-3.3.3 config ok</a:t>
            </a:r>
          </a:p>
          <a:p>
            <a:pPr>
              <a:defRPr sz="1100"/>
            </a:pPr>
            <a:r>
              <a:t>dta1 hbase-2.4.13 config ok</a:t>
            </a:r>
          </a:p>
          <a:p>
            <a:pPr>
              <a:defRPr sz="1100"/>
            </a:pPr>
            <a:r>
              <a:t>dta1 spark-3.2.2-bin-hadoop3.2 config ok</a:t>
            </a:r>
          </a:p>
          <a:p>
            <a:pPr>
              <a:defRPr sz="1100"/>
            </a:pPr>
            <a:r>
              <a:t>dta1 environment ok</a:t>
            </a:r>
          </a:p>
          <a:p>
            <a:pPr>
              <a:defRPr sz="1100"/>
            </a:pPr>
            <a:r>
              <a:t>dta1 us.bash ok</a:t>
            </a:r>
          </a:p>
          <a:p>
            <a:pPr>
              <a:defRPr sz="1100"/>
            </a:pPr>
            <a:r>
              <a:t>dta1 /etc/profile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dtm1 apache-hive-3.1.3-bin config ok</a:t>
            </a:r>
          </a:p>
          <a:p>
            <a:pPr>
              <a:defRPr sz="1100"/>
            </a:pPr>
            <a:r>
              <a:t>dtm1 apache-zookeeper-3.6.3-bin config ok</a:t>
            </a:r>
          </a:p>
          <a:p>
            <a:pPr>
              <a:defRPr sz="1100"/>
            </a:pPr>
            <a:r>
              <a:t>dtm1 hadoop-3.3.3 config ok</a:t>
            </a:r>
          </a:p>
          <a:p>
            <a:pPr>
              <a:defRPr sz="1100"/>
            </a:pPr>
            <a:r>
              <a:t>dtm1 hbase-2.4.13 config ok</a:t>
            </a:r>
          </a:p>
          <a:p>
            <a:pPr>
              <a:defRPr sz="1100"/>
            </a:pPr>
            <a:r>
              <a:t>dtm1 spark-3.2.2-bin-hadoop3.2 config ok</a:t>
            </a:r>
          </a:p>
          <a:p>
            <a:pPr>
              <a:defRPr sz="1100"/>
            </a:pPr>
            <a:r>
              <a:t>dtm1 environment ok</a:t>
            </a:r>
          </a:p>
          <a:p>
            <a:pPr>
              <a:defRPr sz="1100"/>
            </a:pPr>
            <a:r>
              <a:t>dtm1 us.bash ok</a:t>
            </a:r>
          </a:p>
          <a:p>
            <a:pPr>
              <a:defRPr sz="1100"/>
            </a:pPr>
            <a:r>
              <a:t>dtm1 /etc/profile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dtm2 apache-hive-3.1.3-bin config ok</a:t>
            </a:r>
          </a:p>
          <a:p>
            <a:pPr>
              <a:defRPr sz="1100"/>
            </a:pPr>
            <a:r>
              <a:t>dtm2 apache-zookeeper-3.6.3-bin config ok</a:t>
            </a:r>
          </a:p>
          <a:p>
            <a:pPr>
              <a:defRPr sz="1100"/>
            </a:pPr>
            <a:r>
              <a:t>dtm2 hadoop-3.3.3 config ok</a:t>
            </a:r>
          </a:p>
          <a:p>
            <a:pPr>
              <a:defRPr sz="1100"/>
            </a:pPr>
            <a:r>
              <a:t>dtm2 hbase-2.4.13 config ok</a:t>
            </a:r>
          </a:p>
          <a:p>
            <a:pPr>
              <a:defRPr sz="1100"/>
            </a:pPr>
            <a:r>
              <a:t>dtm2 spark-3.2.2-bin-hadoop3.2 config ok</a:t>
            </a:r>
          </a:p>
          <a:p>
            <a:pPr>
              <a:defRPr sz="1100"/>
            </a:pPr>
            <a:r>
              <a:t>dtm2 environment ok</a:t>
            </a:r>
          </a:p>
          <a:p>
            <a:pPr>
              <a:defRPr sz="1100"/>
            </a:pPr>
            <a:r>
              <a:t>dtm2 us.bash ok</a:t>
            </a:r>
          </a:p>
          <a:p>
            <a:pPr>
              <a:defRPr sz="1100"/>
            </a:pPr>
            <a:r>
              <a:t>dtm2 /etc/profile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dtw1 apache-hive-3.1.3-bin config ok</a:t>
            </a:r>
          </a:p>
          <a:p>
            <a:pPr>
              <a:defRPr sz="1100"/>
            </a:pPr>
            <a:r>
              <a:t>dtw1 apache-zookeeper-3.6.3-bin config ok</a:t>
            </a:r>
          </a:p>
          <a:p>
            <a:pPr>
              <a:defRPr sz="1100"/>
            </a:pPr>
            <a:r>
              <a:t>dtw1 hadoop-3.3.3 config ok</a:t>
            </a:r>
          </a:p>
          <a:p>
            <a:pPr>
              <a:defRPr sz="1100"/>
            </a:pPr>
            <a:r>
              <a:t>dtw1 hbase-2.4.13 config ok</a:t>
            </a:r>
          </a:p>
          <a:p>
            <a:pPr>
              <a:defRPr sz="1100"/>
            </a:pPr>
            <a:r>
              <a:t>dtw1 spark-3.2.2-bin-hadoop3.2 config ok</a:t>
            </a:r>
          </a:p>
          <a:p>
            <a:pPr>
              <a:defRPr sz="1100"/>
            </a:pPr>
            <a:r>
              <a:t>dtw1 environment ok</a:t>
            </a:r>
          </a:p>
          <a:p>
            <a:pPr>
              <a:defRPr sz="1100"/>
            </a:pPr>
            <a:r>
              <a:t>dtw1 us.bash ok</a:t>
            </a:r>
          </a:p>
          <a:p>
            <a:pPr>
              <a:defRPr sz="1100"/>
            </a:pPr>
            <a:r>
              <a:t>dtw1 /etc/profile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dtw2 apache-hive-3.1.3-bin config ok</a:t>
            </a:r>
          </a:p>
          <a:p>
            <a:pPr>
              <a:defRPr sz="1100"/>
            </a:pPr>
            <a:r>
              <a:t>dtw2 apache-zookeeper-3.6.3-bin config ok</a:t>
            </a:r>
          </a:p>
          <a:p>
            <a:pPr>
              <a:defRPr sz="1100"/>
            </a:pPr>
            <a:r>
              <a:t>dtw2 hadoop-3.3.3 config ok</a:t>
            </a:r>
          </a:p>
          <a:p>
            <a:pPr>
              <a:defRPr sz="1100"/>
            </a:pPr>
            <a:r>
              <a:t>dtw2 hbase-2.4.13 config ok</a:t>
            </a:r>
          </a:p>
          <a:p>
            <a:pPr>
              <a:defRPr sz="1100"/>
            </a:pPr>
            <a:r>
              <a:t>dtw2 spark-3.2.2-bin-hadoop3.2 config ok</a:t>
            </a:r>
          </a:p>
          <a:p>
            <a:pPr>
              <a:defRPr sz="1100"/>
            </a:pPr>
            <a:r>
              <a:t>dtw2 environment ok</a:t>
            </a:r>
          </a:p>
          <a:p>
            <a:pPr>
              <a:defRPr sz="1100"/>
            </a:pPr>
            <a:r>
              <a:t>dtw2 us.bash ok</a:t>
            </a:r>
          </a:p>
          <a:p>
            <a:pPr>
              <a:defRPr sz="1100"/>
            </a:pPr>
            <a:r>
              <a:t>dtw2 /etc/profile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dtw3 apache-hive-3.1.3-bin config ok</a:t>
            </a:r>
          </a:p>
          <a:p>
            <a:pPr>
              <a:defRPr sz="1100"/>
            </a:pPr>
            <a:r>
              <a:t>dtw3 apache-zookeeper-3.6.3-bin config ok</a:t>
            </a:r>
          </a:p>
          <a:p>
            <a:pPr>
              <a:defRPr sz="1100"/>
            </a:pPr>
            <a:r>
              <a:t>dtw3 hadoop-3.3.3 config ok</a:t>
            </a:r>
          </a:p>
          <a:p>
            <a:pPr>
              <a:defRPr sz="1100"/>
            </a:pPr>
            <a:r>
              <a:t>dtw3 hbase-2.4.13 config ok</a:t>
            </a:r>
          </a:p>
          <a:p>
            <a:pPr>
              <a:defRPr sz="1100"/>
            </a:pPr>
            <a:r>
              <a:t>dtw3 spark-3.2.2-bin-hadoop3.2 config ok</a:t>
            </a:r>
          </a:p>
          <a:p>
            <a:pPr>
              <a:defRPr sz="1100"/>
            </a:pPr>
            <a:r>
              <a:t>dtw3 environment ok</a:t>
            </a:r>
          </a:p>
          <a:p>
            <a:pPr>
              <a:defRPr sz="1100"/>
            </a:pPr>
            <a:r>
              <a:t>dtw3 us.bash ok</a:t>
            </a:r>
          </a:p>
          <a:p>
            <a:pPr>
              <a:defRPr sz="1100"/>
            </a:pPr>
            <a:r>
              <a:t>dtw3 /etc/profile ok</a:t>
            </a: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  <a:r>
              <a:t>dtw4 apache-hive-3.1.3-bin config ok</a:t>
            </a:r>
          </a:p>
          <a:p>
            <a:pPr>
              <a:defRPr sz="1100"/>
            </a:pPr>
            <a:r>
              <a:t>dtw4 apache-zookeeper-3.6.3-bin config ok</a:t>
            </a:r>
          </a:p>
          <a:p>
            <a:pPr>
              <a:defRPr sz="1100"/>
            </a:pPr>
            <a:r>
              <a:t>dtw4 hadoop-3.3.3 config ok</a:t>
            </a:r>
          </a:p>
          <a:p>
            <a:pPr>
              <a:defRPr sz="1100"/>
            </a:pPr>
            <a:r>
              <a:t>dtw4 hbase-2.4.13 config ok</a:t>
            </a:r>
          </a:p>
          <a:p>
            <a:pPr>
              <a:defRPr sz="1100"/>
            </a:pPr>
            <a:r>
              <a:t>dtw4 spark-3.2.2-bin-hadoop3.2 config ok</a:t>
            </a:r>
          </a:p>
          <a:p>
            <a:pPr>
              <a:defRPr sz="1100"/>
            </a:pPr>
            <a:r>
              <a:t>dtw4 environment ok</a:t>
            </a:r>
          </a:p>
          <a:p>
            <a:pPr>
              <a:defRPr sz="1100"/>
            </a:pPr>
            <a:r>
              <a:t>dtw4 us.bash ok</a:t>
            </a:r>
          </a:p>
          <a:p>
            <a:pPr>
              <a:defRPr sz="1100"/>
            </a:pPr>
            <a:r>
              <a:t>dtw4 /etc/profile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dtw5 apache-hive-3.1.3-bin config ok</a:t>
            </a:r>
          </a:p>
          <a:p>
            <a:pPr>
              <a:defRPr sz="1100"/>
            </a:pPr>
            <a:r>
              <a:t>dtw5 apache-zookeeper-3.6.3-bin config ok</a:t>
            </a:r>
          </a:p>
          <a:p>
            <a:pPr>
              <a:defRPr sz="1100"/>
            </a:pPr>
            <a:r>
              <a:t>dtw5 hadoop-3.3.3 config ok</a:t>
            </a:r>
          </a:p>
          <a:p>
            <a:pPr>
              <a:defRPr sz="1100"/>
            </a:pPr>
            <a:r>
              <a:t>dtw5 hbase-2.4.13 config ok</a:t>
            </a:r>
          </a:p>
          <a:p>
            <a:pPr>
              <a:defRPr sz="1100"/>
            </a:pPr>
            <a:r>
              <a:t>dtw5 spark-3.2.2-bin-hadoop3.2 config ok</a:t>
            </a:r>
          </a:p>
          <a:p>
            <a:pPr>
              <a:defRPr sz="1100"/>
            </a:pPr>
            <a:r>
              <a:t>dtw5 environment ok</a:t>
            </a:r>
          </a:p>
          <a:p>
            <a:pPr>
              <a:defRPr sz="1100"/>
            </a:pPr>
            <a:r>
              <a:t>dtw5 us.bash ok</a:t>
            </a:r>
          </a:p>
          <a:p>
            <a:pPr>
              <a:defRPr sz="1100"/>
            </a:pPr>
            <a:r>
              <a:t>dtw5 /etc/profile ok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dtw6 apache-hive-3.1.3-bin config ok</a:t>
            </a:r>
          </a:p>
          <a:p>
            <a:pPr>
              <a:defRPr sz="1100"/>
            </a:pPr>
            <a:r>
              <a:t>dtw6 apache-zookeeper-3.6.3-bin config ok</a:t>
            </a:r>
          </a:p>
          <a:p>
            <a:pPr>
              <a:defRPr sz="1100"/>
            </a:pPr>
            <a:r>
              <a:t>dtw6 hadoop-3.3.3 config ok</a:t>
            </a:r>
          </a:p>
          <a:p>
            <a:pPr>
              <a:defRPr sz="1100"/>
            </a:pPr>
            <a:r>
              <a:t>dtw6 hbase-2.4.13 config ok</a:t>
            </a:r>
          </a:p>
          <a:p>
            <a:pPr>
              <a:defRPr sz="1100"/>
            </a:pPr>
            <a:r>
              <a:t>dtw6 spark-3.2.2-bin-hadoop3.2 config ok</a:t>
            </a:r>
          </a:p>
          <a:p>
            <a:pPr>
              <a:defRPr sz="1100"/>
            </a:pPr>
            <a:r>
              <a:t>dtw6 environment ok</a:t>
            </a:r>
          </a:p>
          <a:p>
            <a:pPr>
              <a:defRPr sz="1100"/>
            </a:pPr>
            <a:r>
              <a:t>dtw6 us.bash ok</a:t>
            </a:r>
          </a:p>
          <a:p>
            <a:pPr>
              <a:defRPr sz="1100"/>
            </a:pPr>
            <a:r>
              <a:t>dtw6 /etc/profile ok</a:t>
            </a:r>
          </a:p>
          <a:p>
            <a:pPr>
              <a:defRPr sz="1100"/>
            </a:pPr>
          </a:p>
          <a:p>
            <a:pPr>
              <a:defRPr sz="1100"/>
            </a:pP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0;p57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12" name="Google Shape;11;p57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" name="Google Shape;12;p57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" name="xx%"/>
          <p:cNvSpPr txBox="1"/>
          <p:nvPr>
            <p:ph type="title" hasCustomPrompt="1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6" name="內文層級一…"/>
          <p:cNvSpPr txBox="1"/>
          <p:nvPr>
            <p:ph type="body" sz="half" idx="1"/>
          </p:nvPr>
        </p:nvSpPr>
        <p:spPr>
          <a:xfrm>
            <a:off x="729450" y="2272888"/>
            <a:ext cx="7688400" cy="1580401"/>
          </a:xfrm>
          <a:prstGeom prst="rect">
            <a:avLst/>
          </a:prstGeom>
        </p:spPr>
        <p:txBody>
          <a:bodyPr/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500" y="628650"/>
            <a:ext cx="5715000" cy="428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大標題文字"/>
          <p:cNvSpPr txBox="1"/>
          <p:nvPr>
            <p:ph type="title"/>
          </p:nvPr>
        </p:nvSpPr>
        <p:spPr>
          <a:xfrm>
            <a:off x="1765697" y="0"/>
            <a:ext cx="5549503" cy="631032"/>
          </a:xfrm>
          <a:prstGeom prst="rect">
            <a:avLst/>
          </a:prstGeom>
        </p:spPr>
        <p:txBody>
          <a:bodyPr lIns="0" tIns="0" rIns="0" bIns="0" anchor="ctr"/>
          <a:lstStyle>
            <a:lvl1pPr defTabSz="685800">
              <a:lnSpc>
                <a:spcPct val="85000"/>
              </a:lnSpc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07" name="內文層級一…"/>
          <p:cNvSpPr txBox="1"/>
          <p:nvPr>
            <p:ph type="body" sz="quarter" idx="1"/>
          </p:nvPr>
        </p:nvSpPr>
        <p:spPr>
          <a:xfrm>
            <a:off x="1930003" y="1095375"/>
            <a:ext cx="2577704" cy="3511154"/>
          </a:xfrm>
          <a:prstGeom prst="rect">
            <a:avLst/>
          </a:prstGeom>
        </p:spPr>
        <p:txBody>
          <a:bodyPr lIns="0" tIns="0" rIns="0" bIns="0"/>
          <a:lstStyle>
            <a:lvl1pPr marL="171450" indent="-171450" defTabSz="685800">
              <a:lnSpc>
                <a:spcPct val="90000"/>
              </a:lnSpc>
              <a:spcBef>
                <a:spcPts val="800"/>
              </a:spcBef>
              <a:buClrTx/>
              <a:buSzPct val="70000"/>
              <a:buFontTx/>
              <a:buBlip>
                <a:blip r:embed="rId3"/>
              </a:buBlip>
              <a:defRPr b="1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588168" indent="-130968" defTabSz="685800">
              <a:lnSpc>
                <a:spcPct val="90000"/>
              </a:lnSpc>
              <a:spcBef>
                <a:spcPts val="800"/>
              </a:spcBef>
              <a:buClrTx/>
              <a:buSzPct val="100000"/>
              <a:buFontTx/>
              <a:buChar char="•"/>
              <a:defRPr b="1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854075" defTabSz="685800">
              <a:lnSpc>
                <a:spcPct val="90000"/>
              </a:lnSpc>
              <a:spcBef>
                <a:spcPts val="800"/>
              </a:spcBef>
              <a:buClrTx/>
              <a:buSzTx/>
              <a:buFontTx/>
              <a:buNone/>
              <a:defRPr b="1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089025" defTabSz="685800">
              <a:lnSpc>
                <a:spcPct val="90000"/>
              </a:lnSpc>
              <a:spcBef>
                <a:spcPts val="800"/>
              </a:spcBef>
              <a:buClrTx/>
              <a:buSzTx/>
              <a:buFontTx/>
              <a:buNone/>
              <a:defRPr b="1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311275" defTabSz="685800">
              <a:lnSpc>
                <a:spcPct val="90000"/>
              </a:lnSpc>
              <a:spcBef>
                <a:spcPts val="800"/>
              </a:spcBef>
              <a:buClrTx/>
              <a:buSzTx/>
              <a:buFontTx/>
              <a:buNone/>
              <a:defRPr b="1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8" name="幻燈片編號"/>
          <p:cNvSpPr txBox="1"/>
          <p:nvPr>
            <p:ph type="sldNum" sz="quarter" idx="2"/>
          </p:nvPr>
        </p:nvSpPr>
        <p:spPr>
          <a:xfrm>
            <a:off x="6057900" y="4627562"/>
            <a:ext cx="1600200" cy="279401"/>
          </a:xfrm>
          <a:prstGeom prst="rect">
            <a:avLst/>
          </a:prstGeom>
        </p:spPr>
        <p:txBody>
          <a:bodyPr lIns="20574" tIns="20574" rIns="20574" bIns="20574">
            <a:spAutoFit/>
          </a:bodyPr>
          <a:lstStyle>
            <a:lvl1pPr algn="l" defTabSz="685800"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1;p54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35" name="Google Shape;22;p54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33" name="Google Shape;23;p54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" name="Google Shape;24;p54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6" name="大標題文字"/>
          <p:cNvSpPr txBox="1"/>
          <p:nvPr>
            <p:ph type="title"/>
          </p:nvPr>
        </p:nvSpPr>
        <p:spPr>
          <a:xfrm>
            <a:off x="729450" y="1322449"/>
            <a:ext cx="7688100" cy="1664701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大標題文字</a:t>
            </a:r>
          </a:p>
        </p:txBody>
      </p:sp>
      <p:sp>
        <p:nvSpPr>
          <p:cNvPr id="37" name="內文層級一…"/>
          <p:cNvSpPr txBox="1"/>
          <p:nvPr>
            <p:ph type="body" sz="quarter" idx="1"/>
          </p:nvPr>
        </p:nvSpPr>
        <p:spPr>
          <a:xfrm>
            <a:off x="729626" y="3172899"/>
            <a:ext cx="7688101" cy="5412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31;p58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52" name="Google Shape;32;p58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" name="Google Shape;33;p58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5" name="大標題文字"/>
          <p:cNvSpPr txBox="1"/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5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大標題文字"/>
          <p:cNvSpPr txBox="1"/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4" name="內文層級一…"/>
          <p:cNvSpPr txBox="1"/>
          <p:nvPr>
            <p:ph type="body" sz="quarter" idx="1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42;p61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72" name="Google Shape;43;p61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" name="Google Shape;44;p61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5" name="大標題文字"/>
          <p:cNvSpPr txBox="1"/>
          <p:nvPr>
            <p:ph type="title"/>
          </p:nvPr>
        </p:nvSpPr>
        <p:spPr>
          <a:xfrm>
            <a:off x="729450" y="864299"/>
            <a:ext cx="7021201" cy="298500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48;p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86" name="Google Shape;49;p62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84" name="Google Shape;50;p62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" name="Google Shape;51;p62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7" name="大標題文字"/>
          <p:cNvSpPr txBox="1"/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88" name="內文層級一…"/>
          <p:cNvSpPr txBox="1"/>
          <p:nvPr>
            <p:ph type="body" sz="quarter" idx="1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Google Shape;54;p62"/>
          <p:cNvSpPr txBox="1"/>
          <p:nvPr>
            <p:ph type="body" sz="half" idx="21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內文層級一…"/>
          <p:cNvSpPr txBox="1"/>
          <p:nvPr>
            <p:ph type="body" sz="quarter" idx="1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55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" name="大標題文字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幻燈片編號"/>
          <p:cNvSpPr txBox="1"/>
          <p:nvPr>
            <p:ph type="sldNum" sz="quarter" idx="2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63;p1"/>
          <p:cNvSpPr txBox="1"/>
          <p:nvPr>
            <p:ph type="title"/>
          </p:nvPr>
        </p:nvSpPr>
        <p:spPr>
          <a:xfrm>
            <a:off x="729450" y="1947134"/>
            <a:ext cx="7688399" cy="12447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5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資科平台系統建置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14;p46"/>
          <p:cNvSpPr txBox="1"/>
          <p:nvPr/>
        </p:nvSpPr>
        <p:spPr>
          <a:xfrm>
            <a:off x="668702" y="733474"/>
            <a:ext cx="7688399" cy="338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在 Windows 系統的 cmd 視窗, 執行以下命令：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登入 dta1 虛擬機</a:t>
            </a:r>
            <a:endParaRPr b="1" sz="2600"/>
          </a:p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4C74D7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ssh bigboss@192.168.23.</a:t>
            </a:r>
            <a:r>
              <a:t>&lt;dta1_IP&gt;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套件下載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4C74D7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cd; wget http://www.oc99.org/zip/vmusdt2022.zip; unzip vmusdt2022.zip 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19;p47"/>
          <p:cNvSpPr txBox="1"/>
          <p:nvPr/>
        </p:nvSpPr>
        <p:spPr>
          <a:xfrm>
            <a:off x="733925" y="1262393"/>
            <a:ext cx="7851687" cy="2316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 </a:t>
            </a:r>
            <a:r>
              <a:rPr>
                <a:solidFill>
                  <a:srgbClr val="0070C0"/>
                </a:solidFill>
              </a:rPr>
              <a:t>dir ~/vmusdt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total 20K </a:t>
            </a:r>
            <a:endParaRPr b="1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drwxr-xr-x 5 bigboss bigboss 4.0K Jul 4 02:45 . </a:t>
            </a:r>
            <a:endParaRPr b="1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drwxr-x--- 9 bigboss bigboss 4.0K Jul 5 11:35 .. </a:t>
            </a:r>
            <a:endParaRPr b="1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drwxr-xr-x 2 bigboss bigboss 4.0K Jul 5 11:34 bin </a:t>
            </a:r>
            <a:endParaRPr b="1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drwxr-xr-x 5 bigboss bigboss 4.0K May 9 18:57 hdp210 </a:t>
            </a:r>
            <a:endParaRPr b="1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drwxr-xr-x 5 bigboss bigboss 4.0K Jul 6 03:36 hdp33</a:t>
            </a:r>
          </a:p>
        </p:txBody>
      </p:sp>
      <p:sp>
        <p:nvSpPr>
          <p:cNvPr id="144" name="Google Shape;120;p47"/>
          <p:cNvSpPr txBox="1"/>
          <p:nvPr/>
        </p:nvSpPr>
        <p:spPr>
          <a:xfrm>
            <a:off x="779650" y="588544"/>
            <a:ext cx="7103435" cy="103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檢視 ~/vmusdt 目錄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25;p48"/>
          <p:cNvSpPr txBox="1"/>
          <p:nvPr/>
        </p:nvSpPr>
        <p:spPr>
          <a:xfrm>
            <a:off x="738259" y="1335336"/>
            <a:ext cx="7688399" cy="353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dir ~/vmusdt/bin </a:t>
            </a:r>
            <a:endParaRPr b="1" sz="2600">
              <a:solidFill>
                <a:srgbClr val="0070C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total 28K 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drwxr-xr-x 2 bigboss bigboss 4.0K Jul 5 11:34 .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drwxr-xr-x 5 bigboss bigboss 4.0K Jul 4 02:45 .. 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-rwxr-xr-x 1 bigboss bigboss 1.2K Jul 5 03:21 dtconf 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-rwxr-xr-x 1 bigboss bigboss 974 Jul 4 05:06 dtcopy 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-rwxr-xr-x 1 bigboss bigboss 280 Jul 4 08:49 dthdpchk 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-rwxr-xr-x 1 bigboss bigboss 472 Jul 4 09:08 dtsyschk 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-rwxr-xr-x 1 bigboss bigboss 771 Jul 4 13:38 dtwget</a:t>
            </a:r>
            <a:endParaRPr b="1" sz="2600"/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7" name="Google Shape;126;p48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檢視 ~/vmusdt/bin 目錄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31;p49"/>
          <p:cNvSpPr txBox="1"/>
          <p:nvPr/>
        </p:nvSpPr>
        <p:spPr>
          <a:xfrm>
            <a:off x="731455" y="1441687"/>
            <a:ext cx="7688399" cy="2113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請透過 nc 命令且 decouple 的寫法，測試 Hadoop Cluster 的所有主機網路是否正常，程式名稱 : dtchk 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0" name="Google Shape;132;p49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設計一支程式 dtchk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37;p50"/>
          <p:cNvSpPr txBox="1"/>
          <p:nvPr/>
        </p:nvSpPr>
        <p:spPr>
          <a:xfrm>
            <a:off x="733926" y="1111764"/>
            <a:ext cx="7688399" cy="447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編輯程式</a:t>
            </a:r>
          </a:p>
          <a:p>
            <a:pPr>
              <a:defRPr sz="16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testparmeter.sh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#!/bin/bash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16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echo $@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echo $#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echo $1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echo $2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echo $0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16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賦予程式執行的權限</a:t>
            </a:r>
          </a:p>
          <a:p>
            <a:pPr>
              <a:defRPr sz="16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sudo chmod +x testparmeter.sh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16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檢視執行結果</a:t>
            </a:r>
          </a:p>
          <a:p>
            <a:pPr>
              <a:defRPr sz="16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 </a:t>
            </a:r>
            <a:r>
              <a:rPr>
                <a:solidFill>
                  <a:srgbClr val="0070C0"/>
                </a:solidFill>
              </a:rPr>
              <a:t>./testparmeter.sh aa bb cc dd ee</a:t>
            </a:r>
            <a:endParaRPr>
              <a:solidFill>
                <a:srgbClr val="0070C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18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5" name="Google Shape;138;p50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認識 程式 參數寫法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43;p51"/>
          <p:cNvSpPr txBox="1"/>
          <p:nvPr/>
        </p:nvSpPr>
        <p:spPr>
          <a:xfrm>
            <a:off x="733926" y="1242076"/>
            <a:ext cx="7688399" cy="3891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1. 請寫出判斷使用者執行程式時，如果給的參數不是一個，就在螢幕上顯示 Error ，並且離開時回傳錯誤代碼 1 。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2. 延續上題，請用兩個中括號的判斷式，判斷 ~/vmusdt/hdp{210,33} 目錄是否存在，如果不存在就在螢幕上顯示 Error ，並且離開時回傳錯誤代碼 33 。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3. 延續上題，請在程式中，利用參數的寫法，檢視 ~/vmusdt/hdp{210,33} 目錄下的 dlist 檔案。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0" name="Google Shape;144;p51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認識 程式 參數寫法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49;g12c0390df49_3_0"/>
          <p:cNvSpPr txBox="1"/>
          <p:nvPr/>
        </p:nvSpPr>
        <p:spPr>
          <a:xfrm>
            <a:off x="1435449" y="2260211"/>
            <a:ext cx="6064139" cy="89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4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資科平台 套件下載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54;p7" descr="Google Shape;154;p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1677" y="636495"/>
            <a:ext cx="5053183" cy="4262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59;p52"/>
          <p:cNvSpPr txBox="1"/>
          <p:nvPr/>
        </p:nvSpPr>
        <p:spPr>
          <a:xfrm>
            <a:off x="731455" y="1280550"/>
            <a:ext cx="7688399" cy="340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~/vmusdt/hdp33/dlist</a:t>
            </a:r>
            <a:endParaRPr b="1" sz="2400">
              <a:solidFill>
                <a:srgbClr val="0070C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18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1 行  更改為</a:t>
            </a:r>
            <a:endParaRPr b="1" sz="2400"/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https://dlcdn.apache.org/hadoop/common/hadoop-3.3.</a:t>
            </a:r>
            <a:r>
              <a:rPr>
                <a:solidFill>
                  <a:srgbClr val="FF0000"/>
                </a:solidFill>
              </a:rPr>
              <a:t>3</a:t>
            </a:r>
            <a:r>
              <a:t>/hadoop-3.3.</a:t>
            </a:r>
            <a:r>
              <a:rPr>
                <a:solidFill>
                  <a:srgbClr val="FF0000"/>
                </a:solidFill>
              </a:rPr>
              <a:t>3</a:t>
            </a:r>
            <a:r>
              <a:t>.tar.gz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18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3 行  ，更改為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https://dlcdn.apache.org/spark/spark-3.2.</a:t>
            </a:r>
            <a:r>
              <a:rPr>
                <a:solidFill>
                  <a:srgbClr val="FF0000"/>
                </a:solidFill>
              </a:rPr>
              <a:t>2</a:t>
            </a:r>
            <a:r>
              <a:t>/spark-3.2.</a:t>
            </a:r>
            <a:r>
              <a:rPr>
                <a:solidFill>
                  <a:srgbClr val="FF0000"/>
                </a:solidFill>
              </a:rPr>
              <a:t>2</a:t>
            </a:r>
            <a:r>
              <a:t>-bin-hadoop3.2.tgz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18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5 行  ，更改為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https://dlcdn.apache.org/hbase/2.4.</a:t>
            </a:r>
            <a:r>
              <a:rPr>
                <a:solidFill>
                  <a:srgbClr val="FF0000"/>
                </a:solidFill>
              </a:rPr>
              <a:t>13</a:t>
            </a:r>
            <a:r>
              <a:t>/hbase-2.4.</a:t>
            </a:r>
            <a:r>
              <a:rPr>
                <a:solidFill>
                  <a:srgbClr val="FF0000"/>
                </a:solidFill>
              </a:rPr>
              <a:t>13</a:t>
            </a:r>
            <a:r>
              <a:t>-bin.tar.gz</a:t>
            </a:r>
          </a:p>
        </p:txBody>
      </p:sp>
      <p:sp>
        <p:nvSpPr>
          <p:cNvPr id="169" name="Google Shape;160;p52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 下載資科平台 套件清單檔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65;p65"/>
          <p:cNvSpPr txBox="1"/>
          <p:nvPr/>
        </p:nvSpPr>
        <p:spPr>
          <a:xfrm>
            <a:off x="733926" y="1210483"/>
            <a:ext cx="7688399" cy="3776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~/vmusdt/bin/dtwget</a:t>
            </a:r>
            <a:endParaRPr b="1" sz="2600">
              <a:solidFill>
                <a:srgbClr val="0070C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5 行  更改為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 [ ! -d ~/vmusdt/hdp${1} ] &amp;&amp; echo "~/vm</a:t>
            </a:r>
            <a:r>
              <a:rPr>
                <a:solidFill>
                  <a:srgbClr val="FF0000"/>
                </a:solidFill>
              </a:rPr>
              <a:t>us</a:t>
            </a:r>
            <a:r>
              <a:t>dt/hdp${1} not found" &amp;&amp; exit 1</a:t>
            </a:r>
            <a:br/>
            <a:r>
              <a:t>第 6 行  更改為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 [ ! -f ~/vmusdt/hdp${1}/dlist ] &amp;&amp; echo "~/vm</a:t>
            </a:r>
            <a:r>
              <a:rPr>
                <a:solidFill>
                  <a:srgbClr val="FF0000"/>
                </a:solidFill>
              </a:rPr>
              <a:t>us</a:t>
            </a:r>
            <a:r>
              <a:t>dt/hdp${1}/dlist not found" &amp;&amp; exit 1</a:t>
            </a:r>
            <a:br/>
            <a:r>
              <a:t>第 27 行  更改為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 sudo chown -R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:big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 ~/vmusdt/hdp${1}/opt</a:t>
            </a:r>
            <a:endParaRPr b="1" sz="2600"/>
          </a:p>
        </p:txBody>
      </p:sp>
      <p:sp>
        <p:nvSpPr>
          <p:cNvPr id="172" name="Google Shape;166;p65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 dtwget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68;p44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各組 網路架構示意圖</a:t>
            </a:r>
          </a:p>
        </p:txBody>
      </p:sp>
      <p:pic>
        <p:nvPicPr>
          <p:cNvPr id="120" name="Google Shape;69;p44" descr="Google Shape;69;p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25" y="1734206"/>
            <a:ext cx="9012530" cy="2237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1;p8"/>
          <p:cNvSpPr txBox="1"/>
          <p:nvPr/>
        </p:nvSpPr>
        <p:spPr>
          <a:xfrm>
            <a:off x="733926" y="1264271"/>
            <a:ext cx="7688399" cy="2621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 dtwget 33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download DT packages ? (YES/NO) YES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hadoop-3.3.3.tar.gz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apache-hive-3.1.3-bin.tar.gz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pig-0.17.0.tar.gz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spark-3.2.2-bin-hadoop3.2.tgz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hbase-2.4.13-bin.tar.gz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apache-zookeeper-3.6.3-bin.tar.gz ok</a:t>
            </a:r>
          </a:p>
        </p:txBody>
      </p:sp>
      <p:sp>
        <p:nvSpPr>
          <p:cNvPr id="175" name="Google Shape;172;p8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開始下載 </a:t>
            </a:r>
            <a:r>
              <a:rPr>
                <a:latin typeface="+mn-lt"/>
                <a:ea typeface="+mn-ea"/>
                <a:cs typeface="+mn-cs"/>
                <a:sym typeface="Arial"/>
              </a:rPr>
              <a:t>資科平台 套件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6"/>
          <p:cNvSpPr txBox="1"/>
          <p:nvPr/>
        </p:nvSpPr>
        <p:spPr>
          <a:xfrm>
            <a:off x="733925" y="1255307"/>
            <a:ext cx="7688399" cy="4640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 </a:t>
            </a:r>
            <a:r>
              <a:rPr>
                <a:solidFill>
                  <a:srgbClr val="0070C0"/>
                </a:solidFill>
              </a:rPr>
              <a:t>nano  ~/vmusdt/bin/dtar</a:t>
            </a:r>
            <a:endParaRPr>
              <a:solidFill>
                <a:srgbClr val="0070C0"/>
              </a:solidFill>
            </a:endParaRPr>
          </a:p>
          <a:p>
            <a:pPr>
              <a:defRPr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#!/bin/bash</a:t>
            </a:r>
            <a:endParaRPr sz="1600"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cd ~/package/</a:t>
            </a:r>
            <a:endParaRPr sz="1600">
              <a:solidFill>
                <a:srgbClr val="000000"/>
              </a:solidFill>
            </a:endParaRPr>
          </a:p>
          <a:p>
            <a:pPr>
              <a:defRPr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while read line; do</a:t>
            </a:r>
            <a:endParaRPr sz="1600">
              <a:solidFill>
                <a:srgbClr val="000000"/>
              </a:solidFill>
            </a:endParaRPr>
          </a:p>
          <a:p>
            <a:pPr>
              <a:defRPr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  if [ -d ~/package/ ]; then</a:t>
            </a:r>
            <a:endParaRPr sz="1600">
              <a:solidFill>
                <a:srgbClr val="000000"/>
              </a:solidFill>
            </a:endParaRPr>
          </a:p>
          <a:p>
            <a:pPr>
              <a:defRPr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    n=${line##*/}</a:t>
            </a:r>
            <a:endParaRPr sz="1600">
              <a:solidFill>
                <a:srgbClr val="000000"/>
              </a:solidFill>
            </a:endParaRPr>
          </a:p>
          <a:p>
            <a:pPr>
              <a:defRPr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    tar xvfz $n -C ~/vmusdt/hdp${1}/opt &amp;&gt;/dev/null</a:t>
            </a:r>
            <a:endParaRPr sz="1600">
              <a:solidFill>
                <a:srgbClr val="000000"/>
              </a:solidFill>
            </a:endParaRPr>
          </a:p>
          <a:p>
            <a:pPr>
              <a:defRPr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    [ "$?" == "0" ] &amp;&amp; echo "$n ok"</a:t>
            </a:r>
            <a:endParaRPr sz="1600">
              <a:solidFill>
                <a:srgbClr val="000000"/>
              </a:solidFill>
            </a:endParaRPr>
          </a:p>
          <a:p>
            <a:pPr>
              <a:defRPr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  else</a:t>
            </a:r>
            <a:endParaRPr sz="1600">
              <a:solidFill>
                <a:srgbClr val="000000"/>
              </a:solidFill>
            </a:endParaRPr>
          </a:p>
          <a:p>
            <a:pPr>
              <a:defRPr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    n=${line##*/}</a:t>
            </a:r>
            <a:endParaRPr sz="1600">
              <a:solidFill>
                <a:srgbClr val="000000"/>
              </a:solidFill>
            </a:endParaRPr>
          </a:p>
          <a:p>
            <a:pPr>
              <a:defRPr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    echo "$n failed"</a:t>
            </a:r>
            <a:endParaRPr sz="1600">
              <a:solidFill>
                <a:srgbClr val="000000"/>
              </a:solidFill>
            </a:endParaRPr>
          </a:p>
          <a:p>
            <a:pPr>
              <a:defRPr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  fi</a:t>
            </a:r>
            <a:endParaRPr sz="1600">
              <a:solidFill>
                <a:srgbClr val="000000"/>
              </a:solidFill>
            </a:endParaRPr>
          </a:p>
          <a:p>
            <a:pPr>
              <a:defRPr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done &lt; ~/vmusdt/hdp${1}/dlist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sudo chown -R bigboss:bigboss ~/vmusdt/hdp${1}/opt</a:t>
            </a:r>
            <a:endParaRPr sz="1600"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br>
              <a:rPr>
                <a:solidFill>
                  <a:srgbClr val="0070C0"/>
                </a:solidFill>
              </a:rPr>
            </a:br>
          </a:p>
        </p:txBody>
      </p:sp>
      <p:sp>
        <p:nvSpPr>
          <p:cNvPr id="178" name="Google Shape;178;p66"/>
          <p:cNvSpPr txBox="1"/>
          <p:nvPr/>
        </p:nvSpPr>
        <p:spPr>
          <a:xfrm>
            <a:off x="779650" y="588544"/>
            <a:ext cx="7997006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編輯 dtar </a:t>
            </a:r>
            <a:r>
              <a:rPr sz="2400">
                <a:solidFill>
                  <a:srgbClr val="FF0000"/>
                </a:solidFill>
              </a:rPr>
              <a:t>( </a:t>
            </a:r>
            <a:r>
              <a:rPr b="0" sz="2400">
                <a:solidFill>
                  <a:srgbClr val="FF0000"/>
                </a:solidFill>
                <a:latin typeface="+mn-lt"/>
                <a:ea typeface="+mn-ea"/>
                <a:cs typeface="+mn-cs"/>
                <a:sym typeface="Arial"/>
              </a:rPr>
              <a:t>當套件無法從網路下載時，執行本頁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3;p67"/>
          <p:cNvSpPr txBox="1"/>
          <p:nvPr/>
        </p:nvSpPr>
        <p:spPr>
          <a:xfrm>
            <a:off x="733926" y="1258513"/>
            <a:ext cx="7688399" cy="2513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dtar 33</a:t>
            </a:r>
            <a:endParaRPr>
              <a:solidFill>
                <a:srgbClr val="1A1A1A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hadoop-3.3.3.tar.gz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apache-hive-3.1.3-bin.tar.gz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pig-0.17.0.tar.gz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spark-3.2.2-bin-hadoop3.2.tgz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hbase-2.4.13-bin.tar.gz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apache-zookeeper-3.6.3-bin.tar.gz ok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3" name="Google Shape;184;p67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1A1A1A"/>
                </a:solidFill>
              </a:defRPr>
            </a:lvl1pPr>
          </a:lstStyle>
          <a:p>
            <a:pPr/>
            <a:r>
              <a:t>解壓縮 資科平台 套件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9;p9"/>
          <p:cNvSpPr txBox="1"/>
          <p:nvPr/>
        </p:nvSpPr>
        <p:spPr>
          <a:xfrm>
            <a:off x="1525096" y="2340893"/>
            <a:ext cx="6064139" cy="89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4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複製 資科平台 套件檔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94;p10" descr="Google Shape;194;p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340" y="922680"/>
            <a:ext cx="8722661" cy="3861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9;p68"/>
          <p:cNvSpPr txBox="1"/>
          <p:nvPr/>
        </p:nvSpPr>
        <p:spPr>
          <a:xfrm>
            <a:off x="731455" y="1380812"/>
            <a:ext cx="8484418" cy="272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~/vmusdt/bin/dtcopy</a:t>
            </a:r>
            <a:endParaRPr b="1" sz="2600">
              <a:solidFill>
                <a:srgbClr val="0070C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3 行  刪除 dta2 ，新增 dtw4 dtw5 dtw6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w="dta1 dtm1 dtm2 dtw1 dtw2 dtw3 dtw4</a:t>
            </a:r>
            <a:r>
              <a:rPr>
                <a:solidFill>
                  <a:srgbClr val="FF0000"/>
                </a:solidFill>
              </a:rPr>
              <a:t> dtw5 dtw6</a:t>
            </a:r>
            <a:r>
              <a:t>“</a:t>
            </a: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br/>
            <a:r>
              <a:t>第 24行  更改為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scp -r ~/vmusdt/hdp${1}/opt/*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@$x:/opt/ &amp;&gt;/dev/null</a:t>
            </a:r>
            <a:br/>
          </a:p>
        </p:txBody>
      </p:sp>
      <p:sp>
        <p:nvSpPr>
          <p:cNvPr id="192" name="Google Shape;200;p68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 dtcopy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205;p69"/>
          <p:cNvSpPr txBox="1"/>
          <p:nvPr/>
        </p:nvSpPr>
        <p:spPr>
          <a:xfrm>
            <a:off x="733926" y="1384019"/>
            <a:ext cx="7688399" cy="429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dtcopy 33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16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/opt/ ok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16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dtm1 /opt/ ok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16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dtm2 /opt/ ok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16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dtw1 /opt/ ok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16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dtw2 /opt/ ok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16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dtw3 /opt/ ok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5" name="Google Shape;206;p69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1A1A1A"/>
                </a:solidFill>
              </a:defRPr>
            </a:lvl1pPr>
          </a:lstStyle>
          <a:p>
            <a:pPr/>
            <a:r>
              <a:t>複製 資科平台 套件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211;p11"/>
          <p:cNvSpPr txBox="1"/>
          <p:nvPr/>
        </p:nvSpPr>
        <p:spPr>
          <a:xfrm>
            <a:off x="1539931" y="2191303"/>
            <a:ext cx="6064139" cy="89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4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複製 資科平台 設定檔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16;p12" descr="Google Shape;216;p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274" y="626399"/>
            <a:ext cx="8316002" cy="439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21;p70"/>
          <p:cNvSpPr txBox="1"/>
          <p:nvPr/>
        </p:nvSpPr>
        <p:spPr>
          <a:xfrm>
            <a:off x="731455" y="1380812"/>
            <a:ext cx="7688399" cy="333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~/vmusdt/bin/dtconf</a:t>
            </a:r>
            <a:endParaRPr b="1" sz="2600">
              <a:solidFill>
                <a:srgbClr val="0070C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3 行 刪除 dta2，新增 dtw5 dtw6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w="dta1 </a:t>
            </a:r>
            <a:r>
              <a:rPr>
                <a:solidFill>
                  <a:srgbClr val="FF0000"/>
                </a:solidFill>
              </a:rPr>
              <a:t>dta2</a:t>
            </a:r>
            <a:r>
              <a:t> dtm1 dtm2 dtw1 dtw2 dtw3 dtw4</a:t>
            </a:r>
            <a:r>
              <a:rPr>
                <a:solidFill>
                  <a:srgbClr val="FF0000"/>
                </a:solidFill>
              </a:rPr>
              <a:t> dtw5 dtw6</a:t>
            </a:r>
            <a:r>
              <a:t>“</a:t>
            </a: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 </a:t>
            </a:r>
            <a:br/>
            <a:r>
              <a:t>第 19 行  更改為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 [ "$?" == "0" ] &amp;&amp; scp ~/vmusdt/hdp${1}/conf/$y/*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@$x:/opt/$y/etc/hadoop/ &amp;&gt;/dev/null &amp;&amp; echo "$x $y config ok" &amp;&amp; continue</a:t>
            </a:r>
            <a:br/>
          </a:p>
        </p:txBody>
      </p:sp>
      <p:sp>
        <p:nvSpPr>
          <p:cNvPr id="206" name="Google Shape;222;p70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 dtconf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74;p2"/>
          <p:cNvSpPr txBox="1"/>
          <p:nvPr/>
        </p:nvSpPr>
        <p:spPr>
          <a:xfrm>
            <a:off x="1462432" y="2443160"/>
            <a:ext cx="6204506" cy="89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4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虛擬主機 準備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27;p71"/>
          <p:cNvSpPr txBox="1"/>
          <p:nvPr/>
        </p:nvSpPr>
        <p:spPr>
          <a:xfrm>
            <a:off x="429126" y="1239510"/>
            <a:ext cx="8607298" cy="3827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20 行  更改為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[ -d ~/vmusdt/hdp${1}/conf/$y ] &amp;&amp; scp ~/vmusdt/hdp${1}/conf/$y/*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@$x:/opt/$y/conf/ &amp;&gt;/dev/null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b="1" sz="26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25 行  更改為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scp -r ~/vmusdt/hdp${1}/environment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@$x:~/.ssh/environment &amp;&gt;/dev/null</a:t>
            </a: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br/>
            <a:r>
              <a:t>第 28 行  更改為 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scp -r ~/vmusdt/hdp${1}/us.bash 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@$x:~/us.bash &amp;&gt;/dev/null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( 注意 ! 下一頁還有 ! )</a:t>
            </a:r>
          </a:p>
        </p:txBody>
      </p:sp>
      <p:sp>
        <p:nvSpPr>
          <p:cNvPr id="209" name="Google Shape;228;p71"/>
          <p:cNvSpPr txBox="1"/>
          <p:nvPr/>
        </p:nvSpPr>
        <p:spPr>
          <a:xfrm>
            <a:off x="474850" y="615438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 dtconf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33;p72"/>
          <p:cNvSpPr txBox="1"/>
          <p:nvPr/>
        </p:nvSpPr>
        <p:spPr>
          <a:xfrm>
            <a:off x="426654" y="1560300"/>
            <a:ext cx="862770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31 行  更改為</a:t>
            </a: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ssh $x 'cat /etc/profile | grep '/home/big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/us.bash' &amp;&gt;/dev/null‘</a:t>
            </a: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br/>
            <a:r>
              <a:t>第 32 行  更改為 </a:t>
            </a: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[ "$?" != "0" ] &amp;&amp; ssh $x 'echo source /home/big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/us.bash | sudo tee -a /etc/profile &amp;&gt;/dev/null'</a:t>
            </a:r>
            <a:br/>
          </a:p>
        </p:txBody>
      </p:sp>
      <p:sp>
        <p:nvSpPr>
          <p:cNvPr id="212" name="Google Shape;234;p72"/>
          <p:cNvSpPr txBox="1"/>
          <p:nvPr/>
        </p:nvSpPr>
        <p:spPr>
          <a:xfrm>
            <a:off x="472379" y="705085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 dtconf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39;p75"/>
          <p:cNvSpPr txBox="1"/>
          <p:nvPr/>
        </p:nvSpPr>
        <p:spPr>
          <a:xfrm>
            <a:off x="733926" y="1294157"/>
            <a:ext cx="7688399" cy="325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mv ~/vmusdt/hdp33/conf/hadoop-3.3.2/ ~/vmusdt/hdp33/conf/hadoop-3.3.</a:t>
            </a:r>
            <a:r>
              <a:rPr>
                <a:solidFill>
                  <a:srgbClr val="FF0000"/>
                </a:solidFill>
              </a:rPr>
              <a:t>3</a:t>
            </a:r>
            <a:r>
              <a:rPr>
                <a:solidFill>
                  <a:srgbClr val="0070C0"/>
                </a:solidFill>
              </a:rPr>
              <a:t>/</a:t>
            </a:r>
            <a:br>
              <a:rPr>
                <a:solidFill>
                  <a:srgbClr val="0070C0"/>
                </a:solidFill>
              </a:rPr>
            </a:br>
            <a:br>
              <a:rPr>
                <a:solidFill>
                  <a:srgbClr val="0070C0"/>
                </a:solidFill>
              </a:rPr>
            </a:b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mv ~/vmusdt/hdp33/conf/apache-hive-3.1.2-bin/ ~/vmusdt/hdp33/conf/apache-hive-3.1.</a:t>
            </a:r>
            <a:r>
              <a:rPr>
                <a:solidFill>
                  <a:srgbClr val="FF0000"/>
                </a:solidFill>
              </a:rPr>
              <a:t>3</a:t>
            </a:r>
            <a:r>
              <a:rPr>
                <a:solidFill>
                  <a:srgbClr val="0070C0"/>
                </a:solidFill>
              </a:rPr>
              <a:t>-bin/</a:t>
            </a:r>
            <a:br>
              <a:rPr>
                <a:solidFill>
                  <a:srgbClr val="0070C0"/>
                </a:solidFill>
              </a:rPr>
            </a:br>
            <a:br>
              <a:rPr>
                <a:solidFill>
                  <a:srgbClr val="0070C0"/>
                </a:solidFill>
              </a:rPr>
            </a:b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mv ~/vmusdt/hdp33/conf/hbase-2.4.12 ~/vmusdt/hdp33/conf/hbase-2.4.</a:t>
            </a:r>
            <a:r>
              <a:rPr>
                <a:solidFill>
                  <a:srgbClr val="FF0000"/>
                </a:solidFill>
              </a:rPr>
              <a:t>13</a:t>
            </a:r>
            <a:endParaRPr>
              <a:solidFill>
                <a:srgbClr val="FF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b="1" sz="18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mv ~/vmusdt/hdp33/conf/spark-3.2.1-bin-hadoop3.2/ ~/vmusdt/hdp33/conf/spark-3.2.</a:t>
            </a:r>
            <a:r>
              <a:rPr>
                <a:solidFill>
                  <a:srgbClr val="FF0000"/>
                </a:solidFill>
              </a:rPr>
              <a:t>2</a:t>
            </a:r>
            <a:r>
              <a:rPr>
                <a:solidFill>
                  <a:srgbClr val="0070C0"/>
                </a:solidFill>
              </a:rPr>
              <a:t>-bin-hadoop3.2/</a:t>
            </a:r>
          </a:p>
        </p:txBody>
      </p:sp>
      <p:sp>
        <p:nvSpPr>
          <p:cNvPr id="215" name="Google Shape;240;p75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 設定檔目錄名稱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45;p76"/>
          <p:cNvSpPr txBox="1"/>
          <p:nvPr/>
        </p:nvSpPr>
        <p:spPr>
          <a:xfrm>
            <a:off x="733925" y="1302473"/>
            <a:ext cx="8341543" cy="2697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dir hdp33/conf/</a:t>
            </a:r>
            <a:endParaRPr b="1"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total 28K </a:t>
            </a:r>
            <a:endParaRPr b="1"/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drwxr-xr-x 7 bigboss bigboss 4.0K Jul 8 12:51 . </a:t>
            </a:r>
            <a:endParaRPr b="1"/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drwxr-xr-x 5 bigboss bigboss 4.0K Jul 8 13:04 .. </a:t>
            </a:r>
            <a:endParaRPr b="1"/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drwxr-xr-x 2 bigboss bigboss 4.0K Jul 8 12:59 apache-hive-3.1.</a:t>
            </a:r>
            <a:r>
              <a:rPr>
                <a:solidFill>
                  <a:srgbClr val="FF0000"/>
                </a:solidFill>
              </a:rPr>
              <a:t>3</a:t>
            </a:r>
            <a:r>
              <a:t>-bin </a:t>
            </a:r>
            <a:endParaRPr b="1"/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drwxr-xr-x 2 bigboss bigboss 4.0K Feb 6 16:00 apache-zookeeper-3.6.3-bin </a:t>
            </a:r>
            <a:endParaRPr b="1"/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drwxr-xr-x 2 bigboss bigboss 4.0K Jul 8 12:28 hadoop-3.3.</a:t>
            </a:r>
            <a:r>
              <a:rPr>
                <a:solidFill>
                  <a:srgbClr val="FF0000"/>
                </a:solidFill>
              </a:rPr>
              <a:t>3</a:t>
            </a:r>
            <a:r>
              <a:t> </a:t>
            </a:r>
            <a:endParaRPr b="1"/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drwxr-xr-x 2 bigboss bigboss 4.0K Jul 8 12:55 hbase-2.4.</a:t>
            </a:r>
            <a:r>
              <a:rPr>
                <a:solidFill>
                  <a:srgbClr val="FF0000"/>
                </a:solidFill>
              </a:rPr>
              <a:t>13</a:t>
            </a:r>
            <a:r>
              <a:t> </a:t>
            </a:r>
            <a:endParaRPr b="1"/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drwxr-xr-x 2 bigboss bigboss 4.0K May 9 18:54 spark-3.2.</a:t>
            </a:r>
            <a:r>
              <a:rPr>
                <a:solidFill>
                  <a:srgbClr val="FF0000"/>
                </a:solidFill>
              </a:rPr>
              <a:t>2</a:t>
            </a:r>
            <a:r>
              <a:t>-bin-hadoop3.2</a:t>
            </a:r>
          </a:p>
        </p:txBody>
      </p:sp>
      <p:sp>
        <p:nvSpPr>
          <p:cNvPr id="218" name="Google Shape;246;p76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檢查設定檔和套件檔的目錄名稱要一致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51;p77"/>
          <p:cNvSpPr txBox="1"/>
          <p:nvPr/>
        </p:nvSpPr>
        <p:spPr>
          <a:xfrm>
            <a:off x="731455" y="1289508"/>
            <a:ext cx="8341543" cy="325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dir /opt/</a:t>
            </a:r>
            <a:endParaRPr b="1">
              <a:solidFill>
                <a:srgbClr val="0070C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total 36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drwxrwxrwx  9 root root 4096 Jul 18 06:58 .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drwxr-xr-x 19 root root 4096 Jul 17 10:26 ..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drwxrwxrwx 10 root root 4096 Jul 18 06:57 apache-hive-3.1.</a:t>
            </a:r>
            <a:r>
              <a:rPr>
                <a:solidFill>
                  <a:srgbClr val="FF0000"/>
                </a:solidFill>
              </a:rPr>
              <a:t>3</a:t>
            </a:r>
            <a:r>
              <a:t>-bin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drwxrwxrwx  6 root root 4096 Jul 18 06:57 apache-zookeeper-3.6.3-bin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drwxrwxrwx  2 root root 4096 Jul 18 06:58 bin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drwxrwxrwx 10 root root 4096 Jul 18 06:57 hadoop-3.3.</a:t>
            </a:r>
            <a:r>
              <a:rPr>
                <a:solidFill>
                  <a:srgbClr val="FF0000"/>
                </a:solidFill>
              </a:rP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drwxrwxrwx  7 root root 4096 Jul 18 06:57 hbase-2.4.</a:t>
            </a:r>
            <a:r>
              <a:rPr>
                <a:solidFill>
                  <a:srgbClr val="FF0000"/>
                </a:solidFill>
              </a:rPr>
              <a:t>13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drwxrwxrwx 16 root root 4096 Jul 18 06:58 pig-0.17.0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drwxrwxrwx 13 root root 4096 Jul 18 06:58 spark-3.2.</a:t>
            </a:r>
            <a:r>
              <a:rPr>
                <a:solidFill>
                  <a:srgbClr val="FF0000"/>
                </a:solidFill>
              </a:rPr>
              <a:t>2</a:t>
            </a:r>
            <a:r>
              <a:t>-bin-hado</a:t>
            </a:r>
          </a:p>
        </p:txBody>
      </p:sp>
      <p:sp>
        <p:nvSpPr>
          <p:cNvPr id="221" name="Google Shape;252;p77"/>
          <p:cNvSpPr txBox="1"/>
          <p:nvPr/>
        </p:nvSpPr>
        <p:spPr>
          <a:xfrm>
            <a:off x="777179" y="586411"/>
            <a:ext cx="7103435" cy="103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檢查設定檔和套件檔的目錄名稱要一致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57;p78"/>
          <p:cNvSpPr txBox="1"/>
          <p:nvPr/>
        </p:nvSpPr>
        <p:spPr>
          <a:xfrm>
            <a:off x="733926" y="1267034"/>
            <a:ext cx="7688399" cy="312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~/vmusdt/hdp33/conf/hadoop-3.3.3/hadoop-env.sh</a:t>
            </a:r>
            <a:br>
              <a:rPr>
                <a:solidFill>
                  <a:srgbClr val="0070C0"/>
                </a:solidFill>
              </a:rPr>
            </a:br>
            <a:br>
              <a:rPr>
                <a:solidFill>
                  <a:srgbClr val="0070C0"/>
                </a:solidFill>
              </a:rPr>
            </a:br>
            <a:r>
              <a:rPr>
                <a:solidFill>
                  <a:srgbClr val="1A1A1A"/>
                </a:solidFill>
              </a:rPr>
              <a:t>第 54 行  更改為</a:t>
            </a:r>
            <a:endParaRPr b="1" sz="2600">
              <a:solidFill>
                <a:srgbClr val="1A1A1A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export JAVA_HOME=/usr/lib/jvm/java-</a:t>
            </a:r>
            <a:r>
              <a:rPr>
                <a:solidFill>
                  <a:srgbClr val="FF0000"/>
                </a:solidFill>
              </a:rPr>
              <a:t>8</a:t>
            </a:r>
            <a:r>
              <a:t>-openjdk-amd64/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b="1"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[ 注意 ] hadoop 要 run Java  程式，它不會讀取 環境變數的 JAVA_HOME，它會看自己的 hadoop-env.sh 這個設定檔裡面的 JAVA_HOME 這個變數。</a:t>
            </a:r>
          </a:p>
        </p:txBody>
      </p:sp>
      <p:sp>
        <p:nvSpPr>
          <p:cNvPr id="224" name="Google Shape;258;p78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 hadoop-env.sh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63;p79"/>
          <p:cNvSpPr txBox="1"/>
          <p:nvPr/>
        </p:nvSpPr>
        <p:spPr>
          <a:xfrm>
            <a:off x="357408" y="1241506"/>
            <a:ext cx="8841369" cy="343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~/vmusdt/hdp33/conf/hadoop-3.3.3/hdfs-site.xml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10 行  更改為 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&lt;value&gt;file:/home/big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/nn&lt;/value&gt;</a:t>
            </a:r>
            <a:br/>
            <a:r>
              <a:t>第 14 行  更改為 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&lt;value&gt;file:/home/big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/dn&lt;/value&gt;</a:t>
            </a:r>
            <a:br/>
            <a:r>
              <a:t>第 80 行  更改為 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&lt;value&gt;/opt/hadoop-</a:t>
            </a:r>
            <a:r>
              <a:rPr>
                <a:solidFill>
                  <a:srgbClr val="FF0000"/>
                </a:solidFill>
              </a:rPr>
              <a:t>3.3</a:t>
            </a:r>
            <a:r>
              <a:t>.</a:t>
            </a:r>
            <a:r>
              <a:rPr>
                <a:solidFill>
                  <a:srgbClr val="FF0000"/>
                </a:solidFill>
              </a:rPr>
              <a:t>3</a:t>
            </a:r>
            <a:r>
              <a:t>/etc/hadoop/hdfs.allow&lt;/value&gt;</a:t>
            </a:r>
            <a:br/>
            <a:r>
              <a:t>第 84 行  更改為 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&lt;value&gt;/opt/hadoop-</a:t>
            </a:r>
            <a:r>
              <a:rPr>
                <a:solidFill>
                  <a:srgbClr val="FF0000"/>
                </a:solidFill>
              </a:rPr>
              <a:t>3.3</a:t>
            </a:r>
            <a:r>
              <a:t>.</a:t>
            </a:r>
            <a:r>
              <a:rPr>
                <a:solidFill>
                  <a:srgbClr val="FF0000"/>
                </a:solidFill>
              </a:rPr>
              <a:t>3</a:t>
            </a:r>
            <a:r>
              <a:t>/etc/hadoop/hdfs.decommission&lt;/value&gt;</a:t>
            </a:r>
          </a:p>
        </p:txBody>
      </p:sp>
      <p:sp>
        <p:nvSpPr>
          <p:cNvPr id="227" name="Google Shape;264;p79"/>
          <p:cNvSpPr txBox="1"/>
          <p:nvPr/>
        </p:nvSpPr>
        <p:spPr>
          <a:xfrm>
            <a:off x="403133" y="597509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 hdfs-site.xml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69;p80"/>
          <p:cNvSpPr txBox="1"/>
          <p:nvPr/>
        </p:nvSpPr>
        <p:spPr>
          <a:xfrm>
            <a:off x="420161" y="1130155"/>
            <a:ext cx="8171455" cy="245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~/vmusdt/hdp33/conf/hadoop-3.3.3/mapred-site.xml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18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11 行  更改為 </a:t>
            </a:r>
            <a:endParaRPr b="1" sz="2400"/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&lt;value&gt;/opt/hadoop-3.3.</a:t>
            </a:r>
            <a:r>
              <a:rPr>
                <a:solidFill>
                  <a:srgbClr val="FF0000"/>
                </a:solidFill>
              </a:rPr>
              <a:t>3</a:t>
            </a:r>
            <a:r>
              <a:t>/share/hadoop/mapreduce/*,/opt/hadoop-3.3.</a:t>
            </a:r>
            <a:r>
              <a:rPr>
                <a:solidFill>
                  <a:srgbClr val="FF0000"/>
                </a:solidFill>
              </a:rPr>
              <a:t>3</a:t>
            </a:r>
            <a:r>
              <a:t>/share/hadoop/mapreduce/lib/*,/opt/hadoop-3.3.</a:t>
            </a:r>
            <a:r>
              <a:rPr>
                <a:solidFill>
                  <a:srgbClr val="FF0000"/>
                </a:solidFill>
              </a:rPr>
              <a:t>3</a:t>
            </a:r>
            <a:r>
              <a:t>/share/hadoop/common/*,/opt/hadoop-3.3.</a:t>
            </a:r>
            <a:r>
              <a:rPr>
                <a:solidFill>
                  <a:srgbClr val="FF0000"/>
                </a:solidFill>
              </a:rPr>
              <a:t>3</a:t>
            </a:r>
            <a:r>
              <a:t>/share/hadoop/common/lib/*,/opt/hadoop-3.3.</a:t>
            </a:r>
            <a:r>
              <a:rPr>
                <a:solidFill>
                  <a:srgbClr val="FF0000"/>
                </a:solidFill>
              </a:rPr>
              <a:t>3</a:t>
            </a:r>
            <a:r>
              <a:t>/share/hadoop/yarn/*,/opt/hadoop-3.3.</a:t>
            </a:r>
            <a:r>
              <a:rPr>
                <a:solidFill>
                  <a:srgbClr val="FF0000"/>
                </a:solidFill>
              </a:rPr>
              <a:t>3</a:t>
            </a:r>
            <a:r>
              <a:t>/share/hadoop/yarn/lib/*,/opt/hadoop-3.3.</a:t>
            </a:r>
            <a:r>
              <a:rPr>
                <a:solidFill>
                  <a:srgbClr val="FF0000"/>
                </a:solidFill>
              </a:rPr>
              <a:t>3</a:t>
            </a:r>
            <a:r>
              <a:t>/share/hadoop/hdfs/*,/opt/hadoop-3.3.</a:t>
            </a:r>
            <a:r>
              <a:rPr>
                <a:solidFill>
                  <a:srgbClr val="FF0000"/>
                </a:solidFill>
              </a:rPr>
              <a:t>3</a:t>
            </a:r>
            <a:r>
              <a:t>/share/hadoop/hdfs/lib/*&lt;/value&gt;</a:t>
            </a:r>
          </a:p>
        </p:txBody>
      </p:sp>
      <p:sp>
        <p:nvSpPr>
          <p:cNvPr id="230" name="Google Shape;270;p80"/>
          <p:cNvSpPr txBox="1"/>
          <p:nvPr/>
        </p:nvSpPr>
        <p:spPr>
          <a:xfrm>
            <a:off x="465886" y="60693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 mapred-site.xml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75;p81"/>
          <p:cNvSpPr txBox="1"/>
          <p:nvPr/>
        </p:nvSpPr>
        <p:spPr>
          <a:xfrm>
            <a:off x="384301" y="1214612"/>
            <a:ext cx="8759699" cy="343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~/vmusdt/hdp33/conf/hadoop-3.3.3/yarn-site.xml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23 行  更改為 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&lt;value&gt;/home/big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/yarn&lt;/value&gt;</a:t>
            </a:r>
            <a:br/>
            <a:r>
              <a:t>第 75 行  更改為 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&lt;value&gt;/opt/hadoop-3.3.</a:t>
            </a:r>
            <a:r>
              <a:rPr>
                <a:solidFill>
                  <a:srgbClr val="FF0000"/>
                </a:solidFill>
              </a:rPr>
              <a:t>3</a:t>
            </a:r>
            <a:r>
              <a:t>/etc/hadoop/yarn.allow&lt;/value&gt;</a:t>
            </a:r>
            <a:br/>
            <a:r>
              <a:t>第 80 行  更改為 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&lt;value&gt;/opt/hadoop-3.3.</a:t>
            </a:r>
            <a:r>
              <a:rPr>
                <a:solidFill>
                  <a:srgbClr val="FF0000"/>
                </a:solidFill>
              </a:rPr>
              <a:t>3</a:t>
            </a:r>
            <a:r>
              <a:t>/etc/hadoop/yarn.decommission&lt;/value&gt;</a:t>
            </a:r>
            <a:br/>
            <a:r>
              <a:t>第 90 行  更改為 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&lt;value&gt;big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 yarnadmin&lt;/value&gt;</a:t>
            </a:r>
          </a:p>
        </p:txBody>
      </p:sp>
      <p:sp>
        <p:nvSpPr>
          <p:cNvPr id="233" name="Google Shape;276;p81"/>
          <p:cNvSpPr txBox="1"/>
          <p:nvPr/>
        </p:nvSpPr>
        <p:spPr>
          <a:xfrm>
            <a:off x="430027" y="597509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 yarn-site.xml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81;p14"/>
          <p:cNvSpPr txBox="1"/>
          <p:nvPr/>
        </p:nvSpPr>
        <p:spPr>
          <a:xfrm>
            <a:off x="1539931" y="2191303"/>
            <a:ext cx="6064139" cy="89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4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 重要的設定檔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79;p3" descr="Google Shape;79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4115" y="736838"/>
            <a:ext cx="6242075" cy="3783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86;p82"/>
          <p:cNvSpPr txBox="1"/>
          <p:nvPr/>
        </p:nvSpPr>
        <p:spPr>
          <a:xfrm>
            <a:off x="733926" y="1282200"/>
            <a:ext cx="7688399" cy="348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~/vmusdt/hdp33/us.bash</a:t>
            </a:r>
            <a:endParaRPr b="1" sz="2600">
              <a:solidFill>
                <a:srgbClr val="0070C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2 行  更改為</a:t>
            </a: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adminuser=big</a:t>
            </a:r>
            <a:r>
              <a:rPr>
                <a:solidFill>
                  <a:srgbClr val="FF0000"/>
                </a:solidFill>
              </a:rPr>
              <a:t>boss</a:t>
            </a:r>
            <a:br>
              <a:rPr>
                <a:solidFill>
                  <a:srgbClr val="FF0000"/>
                </a:solidFill>
              </a:rPr>
            </a:br>
            <a:r>
              <a:t>第 3 行  確認</a:t>
            </a: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java-</a:t>
            </a:r>
            <a:r>
              <a:rPr>
                <a:solidFill>
                  <a:srgbClr val="FF0000"/>
                </a:solidFill>
              </a:rPr>
              <a:t>8</a:t>
            </a:r>
            <a:r>
              <a:t>-openjdk</a:t>
            </a:r>
            <a:br/>
            <a:r>
              <a:t>第 4 行  更改為</a:t>
            </a: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export HADOOP_HOME=/opt/hadoop-3.3.</a:t>
            </a:r>
            <a:r>
              <a:rPr>
                <a:solidFill>
                  <a:srgbClr val="FF0000"/>
                </a:solidFill>
              </a:rPr>
              <a:t>3</a:t>
            </a:r>
            <a:br>
              <a:rPr>
                <a:solidFill>
                  <a:srgbClr val="FF0000"/>
                </a:solidFill>
              </a:rPr>
            </a:br>
            <a:r>
              <a:t>第 14 行  更改為</a:t>
            </a: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/home/big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/jhslog                                           </a:t>
            </a:r>
            <a:r>
              <a:rPr>
                <a:solidFill>
                  <a:srgbClr val="FF0000"/>
                </a:solidFill>
              </a:rPr>
              <a:t>( 下一頁還有 )</a:t>
            </a:r>
          </a:p>
        </p:txBody>
      </p:sp>
      <p:sp>
        <p:nvSpPr>
          <p:cNvPr id="238" name="Google Shape;287;p82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 資科平台所需的環境變數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92;p83"/>
          <p:cNvSpPr txBox="1"/>
          <p:nvPr/>
        </p:nvSpPr>
        <p:spPr>
          <a:xfrm>
            <a:off x="733926" y="1348327"/>
            <a:ext cx="7688399" cy="373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30 行  更改為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export PATH=/home/big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/vmusdt/bin:$PATH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br>
              <a:rPr>
                <a:solidFill>
                  <a:srgbClr val="000000"/>
                </a:solidFill>
              </a:rPr>
            </a:br>
            <a:r>
              <a:t>第 33 行  更改為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export HBASE_HOME=/opt/hbase-2.4.</a:t>
            </a:r>
            <a:r>
              <a:rPr>
                <a:solidFill>
                  <a:srgbClr val="FF0000"/>
                </a:solidFill>
              </a:rPr>
              <a:t>13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br>
              <a:rPr>
                <a:solidFill>
                  <a:srgbClr val="000000"/>
                </a:solidFill>
              </a:rPr>
            </a:br>
            <a:r>
              <a:t>第 34 行  更改為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export HBASE_CONF_DIR=/opt/hbase-2.4.</a:t>
            </a:r>
            <a:r>
              <a:rPr>
                <a:solidFill>
                  <a:srgbClr val="FF0000"/>
                </a:solidFill>
              </a:rPr>
              <a:t>13</a:t>
            </a:r>
            <a:r>
              <a:t>/conf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42 行  更改為</a:t>
            </a:r>
            <a:endParaRPr b="1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export SPARK_HOME=/opt/spark-3.2.</a:t>
            </a:r>
            <a:r>
              <a:rPr>
                <a:solidFill>
                  <a:srgbClr val="FF0000"/>
                </a:solidFill>
              </a:rPr>
              <a:t>2</a:t>
            </a:r>
            <a:r>
              <a:t>-bin-hadoop3.2</a:t>
            </a:r>
          </a:p>
        </p:txBody>
      </p:sp>
      <p:sp>
        <p:nvSpPr>
          <p:cNvPr id="241" name="Google Shape;293;p83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 資科平台所需的環境變數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98;p15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/etc/profile 與 PATH 環境變數</a:t>
            </a:r>
          </a:p>
        </p:txBody>
      </p:sp>
      <p:pic>
        <p:nvPicPr>
          <p:cNvPr id="244" name="Google Shape;299;p15" descr="Google Shape;299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0695" y="1399978"/>
            <a:ext cx="3881346" cy="36047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304;p84"/>
          <p:cNvSpPr txBox="1"/>
          <p:nvPr/>
        </p:nvSpPr>
        <p:spPr>
          <a:xfrm>
            <a:off x="731455" y="1280550"/>
            <a:ext cx="7763007" cy="343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~/vmusdt/hdp33/environment</a:t>
            </a:r>
            <a:endParaRPr b="1" sz="2600">
              <a:solidFill>
                <a:srgbClr val="0070C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1 行  更改為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JAVA_HOME=/usr/lib/jvm/java-</a:t>
            </a:r>
            <a:r>
              <a:rPr>
                <a:solidFill>
                  <a:srgbClr val="FF0000"/>
                </a:solidFill>
              </a:rPr>
              <a:t>8</a:t>
            </a:r>
            <a:r>
              <a:t>-openjdk-amd64/</a:t>
            </a:r>
            <a:br/>
            <a:r>
              <a:t>第 2 行  更改為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HADOOP_HOME=/opt/hadoop-3.3.</a:t>
            </a:r>
            <a:r>
              <a:rPr>
                <a:solidFill>
                  <a:srgbClr val="FF0000"/>
                </a:solidFill>
              </a:rPr>
              <a:t>3</a:t>
            </a:r>
            <a:br>
              <a:rPr>
                <a:solidFill>
                  <a:srgbClr val="FF0000"/>
                </a:solidFill>
              </a:rPr>
            </a:br>
            <a:r>
              <a:t>第 4 行  更改為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LD_LIBRARY_PATH=/opt/hadoop-3.3.</a:t>
            </a:r>
            <a:r>
              <a:rPr>
                <a:solidFill>
                  <a:srgbClr val="FF0000"/>
                </a:solidFill>
              </a:rPr>
              <a:t>3</a:t>
            </a:r>
            <a:r>
              <a:t>/lib/native/</a:t>
            </a:r>
            <a:br/>
            <a:r>
              <a:t>第 5 行  更改為 HADOOP_COMMON_LIB_NATIVE_DIR=/opt/hadoop-3.3.</a:t>
            </a:r>
            <a:r>
              <a:rPr>
                <a:solidFill>
                  <a:srgbClr val="FF0000"/>
                </a:solidFill>
              </a:rPr>
              <a:t>3</a:t>
            </a:r>
            <a:r>
              <a:t>/lib/native</a:t>
            </a:r>
          </a:p>
        </p:txBody>
      </p:sp>
      <p:sp>
        <p:nvSpPr>
          <p:cNvPr id="249" name="Google Shape;305;p84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 ssh 直接執行命令時的環境變數檔案</a:t>
            </a:r>
          </a:p>
        </p:txBody>
      </p:sp>
      <p:sp>
        <p:nvSpPr>
          <p:cNvPr id="250" name="Google Shape;306;p84"/>
          <p:cNvSpPr txBox="1"/>
          <p:nvPr/>
        </p:nvSpPr>
        <p:spPr>
          <a:xfrm>
            <a:off x="7436598" y="4743389"/>
            <a:ext cx="1718433" cy="4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( 下一頁還有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311;p85"/>
          <p:cNvSpPr txBox="1"/>
          <p:nvPr/>
        </p:nvSpPr>
        <p:spPr>
          <a:xfrm>
            <a:off x="733925" y="1166055"/>
            <a:ext cx="8246293" cy="414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6 行  更改為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HADOOP_OPTS=-Djava.library.path=/opt/hadoop-3.3.</a:t>
            </a:r>
            <a:r>
              <a:rPr>
                <a:solidFill>
                  <a:srgbClr val="FF0000"/>
                </a:solidFill>
              </a:rPr>
              <a:t>3</a:t>
            </a:r>
            <a:r>
              <a:t>/lib/native</a:t>
            </a:r>
            <a:br/>
            <a:r>
              <a:t>第 7 行  更改為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HADOOP_MAPRED_LOG_DIR=/home/big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/jhslog</a:t>
            </a:r>
            <a:br/>
            <a:r>
              <a:t>第 8 行  更改為 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YARN_HOME=/opt/hadoop-3.3.</a:t>
            </a:r>
            <a:r>
              <a:rPr>
                <a:solidFill>
                  <a:srgbClr val="FF0000"/>
                </a:solidFill>
              </a:rP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12 行  更改為</a:t>
            </a:r>
            <a:endParaRPr>
              <a:solidFill>
                <a:srgbClr val="FF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SPARK_HOME=/opt/spark-3.2.</a:t>
            </a:r>
            <a:r>
              <a:rPr>
                <a:solidFill>
                  <a:srgbClr val="FF0000"/>
                </a:solidFill>
              </a:rPr>
              <a:t>2</a:t>
            </a:r>
            <a:r>
              <a:t>-bin-hadoop3.2</a:t>
            </a:r>
            <a:br/>
            <a:r>
              <a:t>第 14 行  更改為 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HBASE_HOME=/opt/hbase-2.4.</a:t>
            </a:r>
            <a:r>
              <a:rPr>
                <a:solidFill>
                  <a:srgbClr val="FF0000"/>
                </a:solidFill>
              </a:rPr>
              <a:t>13</a:t>
            </a:r>
            <a:br>
              <a:rPr>
                <a:solidFill>
                  <a:srgbClr val="FF0000"/>
                </a:solidFill>
              </a:rPr>
            </a:br>
            <a:r>
              <a:t>第 15 行  更改為 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HBASE_CONF_DIR=/opt/hbase-2.4.</a:t>
            </a:r>
            <a:r>
              <a:rPr>
                <a:solidFill>
                  <a:srgbClr val="FF0000"/>
                </a:solidFill>
              </a:rPr>
              <a:t>13</a:t>
            </a:r>
            <a:r>
              <a:t>/conf</a:t>
            </a:r>
          </a:p>
        </p:txBody>
      </p:sp>
      <p:sp>
        <p:nvSpPr>
          <p:cNvPr id="253" name="Google Shape;312;p85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 ssh 直接執行命令時的環境變數檔案</a:t>
            </a:r>
          </a:p>
        </p:txBody>
      </p:sp>
      <p:sp>
        <p:nvSpPr>
          <p:cNvPr id="254" name="Google Shape;313;p85"/>
          <p:cNvSpPr txBox="1"/>
          <p:nvPr/>
        </p:nvSpPr>
        <p:spPr>
          <a:xfrm>
            <a:off x="7436598" y="4743389"/>
            <a:ext cx="1718433" cy="4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( 下一頁還有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318;p86"/>
          <p:cNvSpPr txBox="1"/>
          <p:nvPr/>
        </p:nvSpPr>
        <p:spPr>
          <a:xfrm>
            <a:off x="731455" y="1561286"/>
            <a:ext cx="7688399" cy="206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17 行  更改為</a:t>
            </a:r>
            <a:br/>
            <a:r>
              <a:t>PATH=/root/bin:/opt/bin:/usr/local/sbin:/usr/local/bin:/usr/sbin:/usr/bin:/sbin:/bin:/opt/hadoop-3.3.</a:t>
            </a:r>
            <a:r>
              <a:rPr>
                <a:solidFill>
                  <a:srgbClr val="FF0000"/>
                </a:solidFill>
              </a:rPr>
              <a:t>3</a:t>
            </a:r>
            <a:r>
              <a:t>/bin:/opt/hadoop-3.3.</a:t>
            </a:r>
            <a:r>
              <a:rPr>
                <a:solidFill>
                  <a:srgbClr val="FF0000"/>
                </a:solidFill>
              </a:rPr>
              <a:t>3</a:t>
            </a:r>
            <a:r>
              <a:t>/sbin:/opt/pig-0.17.0/bin:/opt/apache-hive-3.1.</a:t>
            </a:r>
            <a:r>
              <a:rPr>
                <a:solidFill>
                  <a:srgbClr val="FF0000"/>
                </a:solidFill>
              </a:rPr>
              <a:t>3</a:t>
            </a:r>
            <a:r>
              <a:t>-bin/bin:/opt/spark-3.2.</a:t>
            </a:r>
            <a:r>
              <a:rPr>
                <a:solidFill>
                  <a:srgbClr val="FF0000"/>
                </a:solidFill>
              </a:rPr>
              <a:t>2</a:t>
            </a:r>
            <a:r>
              <a:t>-bin-hadoop3.2/bin:/opt/spark-3.2.</a:t>
            </a:r>
            <a:r>
              <a:rPr>
                <a:solidFill>
                  <a:srgbClr val="FF0000"/>
                </a:solidFill>
              </a:rPr>
              <a:t>2</a:t>
            </a:r>
            <a:r>
              <a:t>-bin-hadoop3.2/sbin:/opt/hbase-2.4.</a:t>
            </a:r>
            <a:r>
              <a:rPr>
                <a:solidFill>
                  <a:srgbClr val="FF0000"/>
                </a:solidFill>
              </a:rPr>
              <a:t>13</a:t>
            </a:r>
            <a:r>
              <a:t>/bin:/opt/apache-zookeeper-3.6.3-bin/bin</a:t>
            </a:r>
          </a:p>
        </p:txBody>
      </p:sp>
      <p:sp>
        <p:nvSpPr>
          <p:cNvPr id="257" name="Google Shape;319;p86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 ssh 直接執行命令時的環境變數檔案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324;p16"/>
          <p:cNvSpPr txBox="1"/>
          <p:nvPr/>
        </p:nvSpPr>
        <p:spPr>
          <a:xfrm>
            <a:off x="731455" y="1561286"/>
            <a:ext cx="7688399" cy="2621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ssh &lt; 主機名稱 &gt; &lt; command &gt;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indent="-342900">
              <a:buClr>
                <a:srgbClr val="1A1A1A"/>
              </a:buClr>
              <a:buSzPts val="2000"/>
              <a:buFont typeface="Arial"/>
              <a:buChar char="-"/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當我們 run 以下的命令，執行者會是 ssh 這支程式。</a:t>
            </a:r>
          </a:p>
          <a:p>
            <a:pPr marL="342900" indent="-342900">
              <a:buClr>
                <a:srgbClr val="1A1A1A"/>
              </a:buClr>
              <a:buSzPts val="2000"/>
              <a:buFont typeface="Arial"/>
              <a:buChar char="-"/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要到人家家 run 他的命令，一定要在他家的 ~/.ssh/envirment 這個檔案裡面加 PATH 環境變數，因為他絕對不會讀取 /etc/profile，且這個檔案不能跑程式，只能宣告變數。</a:t>
            </a:r>
          </a:p>
          <a:p>
            <a:pPr marL="342900" indent="-342900">
              <a:buClr>
                <a:srgbClr val="1A1A1A"/>
              </a:buClr>
              <a:buSzPts val="2000"/>
              <a:buFont typeface="Arial"/>
              <a:buChar char="-"/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這命令要執行成功，需要開啟公鑰憑證登入。</a:t>
            </a:r>
          </a:p>
        </p:txBody>
      </p:sp>
      <p:sp>
        <p:nvSpPr>
          <p:cNvPr id="260" name="Google Shape;325;p16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ssh 遠端執行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330;p17"/>
          <p:cNvSpPr txBox="1"/>
          <p:nvPr/>
        </p:nvSpPr>
        <p:spPr>
          <a:xfrm>
            <a:off x="733926" y="1238555"/>
            <a:ext cx="7688399" cy="4043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在 dta1 主機，執行</a:t>
            </a:r>
          </a:p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 </a:t>
            </a:r>
            <a:r>
              <a:rPr>
                <a:solidFill>
                  <a:srgbClr val="0070C0"/>
                </a:solidFill>
              </a:rPr>
              <a:t>ssh dtw1 env</a:t>
            </a:r>
            <a:endParaRPr>
              <a:solidFill>
                <a:srgbClr val="0070C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在 dtw1 主機 修改 ~/.ssh/envirnment 名稱</a:t>
            </a:r>
          </a:p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mv ~/.ssh/envirnment ~/.ssh/envirnment123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回到 dta1 主機，執行以下命令，檢視命令結果</a:t>
            </a:r>
          </a:p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 </a:t>
            </a:r>
            <a:r>
              <a:rPr>
                <a:solidFill>
                  <a:srgbClr val="0070C0"/>
                </a:solidFill>
              </a:rPr>
              <a:t>ssh dtw1 env</a:t>
            </a:r>
            <a:endParaRPr>
              <a:solidFill>
                <a:srgbClr val="0070C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在 dtw1 主機 將 ~/.ssh/envirnment 名稱改回來</a:t>
            </a:r>
          </a:p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mv ~/.ssh/envirnment123 ~/.ssh/envirnment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63" name="Google Shape;331;p17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ssh 遠端執行 實作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336;p18"/>
          <p:cNvSpPr txBox="1"/>
          <p:nvPr/>
        </p:nvSpPr>
        <p:spPr>
          <a:xfrm>
            <a:off x="733926" y="1348327"/>
            <a:ext cx="7688399" cy="358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 </a:t>
            </a:r>
            <a:r>
              <a:rPr>
                <a:solidFill>
                  <a:srgbClr val="0070C0"/>
                </a:solidFill>
              </a:rPr>
              <a:t>chmod 775 /home/bigboss</a:t>
            </a:r>
            <a:endParaRPr>
              <a:solidFill>
                <a:srgbClr val="0070C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 </a:t>
            </a:r>
            <a:r>
              <a:rPr>
                <a:solidFill>
                  <a:srgbClr val="0070C0"/>
                </a:solidFill>
              </a:rPr>
              <a:t>chmod 755 /home/bigboss/us.bash</a:t>
            </a:r>
            <a:endParaRPr>
              <a:solidFill>
                <a:srgbClr val="0070C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檢查是否符合預期</a:t>
            </a:r>
          </a:p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ls –al /home/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b="1" sz="20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ls –al /home/bigboss</a:t>
            </a:r>
            <a:endParaRPr>
              <a:solidFill>
                <a:srgbClr val="0070C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b="1" sz="20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b="1" sz="20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6" name="Google Shape;337;p18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設定 us.bash 權限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342;p19"/>
          <p:cNvSpPr txBox="1"/>
          <p:nvPr/>
        </p:nvSpPr>
        <p:spPr>
          <a:xfrm>
            <a:off x="733926" y="995223"/>
            <a:ext cx="7688399" cy="414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dtconf 33</a:t>
            </a:r>
            <a:endParaRPr>
              <a:solidFill>
                <a:srgbClr val="1A1A1A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apache-hive-3.1.3-bin config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apache-zookeeper-3.6.3-bin config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hadoop-3.3.3 config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hbase-2.4.13 config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spark-3.2.2-bin-hadoop3.2 config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environment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us.bash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/etc/profile ok</a:t>
            </a: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/opt/bin ok</a:t>
            </a: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/etc/hosts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/etc/profile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…</a:t>
            </a:r>
          </a:p>
        </p:txBody>
      </p:sp>
      <p:sp>
        <p:nvSpPr>
          <p:cNvPr id="269" name="Google Shape;343;p19"/>
          <p:cNvSpPr txBox="1"/>
          <p:nvPr/>
        </p:nvSpPr>
        <p:spPr>
          <a:xfrm>
            <a:off x="779650" y="472003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複製 資科平台 設定檔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84;p5"/>
          <p:cNvSpPr txBox="1"/>
          <p:nvPr/>
        </p:nvSpPr>
        <p:spPr>
          <a:xfrm>
            <a:off x="731455" y="1441687"/>
            <a:ext cx="7688399" cy="150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1. 設定 虛擬主機 名稱</a:t>
            </a: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    dta1, dtm1, dtm2, dtw1, dtw2, dtw3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2. 啟動 資科平台 虛擬主機</a:t>
            </a:r>
          </a:p>
        </p:txBody>
      </p:sp>
      <p:sp>
        <p:nvSpPr>
          <p:cNvPr id="127" name="Google Shape;85;p5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啟動 VMware Workstation Player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348;p20"/>
          <p:cNvSpPr txBox="1"/>
          <p:nvPr/>
        </p:nvSpPr>
        <p:spPr>
          <a:xfrm>
            <a:off x="733926" y="1292580"/>
            <a:ext cx="7688399" cy="2697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ssh dtw1 sudo reboot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ssh dtw2 sudo reboot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ssh dtw3 sudo reboot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ssh dtw4 sudo reboot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ssh dtw5 sudo reboot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ssh dtw6 sudo reboot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ssh dtm1 sudo reboot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ssh dtm2 sudo reboot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sudo reboot</a:t>
            </a:r>
          </a:p>
        </p:txBody>
      </p:sp>
      <p:sp>
        <p:nvSpPr>
          <p:cNvPr id="274" name="Google Shape;349;p20"/>
          <p:cNvSpPr txBox="1"/>
          <p:nvPr/>
        </p:nvSpPr>
        <p:spPr>
          <a:xfrm>
            <a:off x="398651" y="588544"/>
            <a:ext cx="8702887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將 資科平台 的所有虛擬電腦重新開機 ( dta1 最後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354;p21"/>
          <p:cNvSpPr txBox="1"/>
          <p:nvPr/>
        </p:nvSpPr>
        <p:spPr>
          <a:xfrm>
            <a:off x="1399563" y="2226073"/>
            <a:ext cx="6344874" cy="89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4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檢測 資料科技 平台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359;p22"/>
          <p:cNvSpPr txBox="1"/>
          <p:nvPr/>
        </p:nvSpPr>
        <p:spPr>
          <a:xfrm>
            <a:off x="731455" y="1380812"/>
            <a:ext cx="7688399" cy="175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 </a:t>
            </a:r>
            <a:r>
              <a:rPr>
                <a:solidFill>
                  <a:srgbClr val="0070C0"/>
                </a:solidFill>
              </a:rPr>
              <a:t>nano -l ~/vmusdt/bin/dthdpchk</a:t>
            </a:r>
            <a:endParaRPr>
              <a:solidFill>
                <a:srgbClr val="0070C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br>
              <a:rPr>
                <a:solidFill>
                  <a:srgbClr val="0070C0"/>
                </a:solidFill>
              </a:rPr>
            </a:br>
            <a:r>
              <a:t>第 4 行  新增 dtw4 dtw5 dtw6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w=“dtw1 dtw2 dtw3 </a:t>
            </a:r>
            <a:r>
              <a:rPr>
                <a:solidFill>
                  <a:srgbClr val="FF0000"/>
                </a:solidFill>
              </a:rPr>
              <a:t>dtw4 dtw5 dtw6</a:t>
            </a:r>
            <a:r>
              <a:t>"</a:t>
            </a:r>
            <a:br/>
          </a:p>
        </p:txBody>
      </p:sp>
      <p:sp>
        <p:nvSpPr>
          <p:cNvPr id="281" name="Google Shape;360;p22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 dthdpchk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365;p23"/>
          <p:cNvSpPr txBox="1"/>
          <p:nvPr/>
        </p:nvSpPr>
        <p:spPr>
          <a:xfrm>
            <a:off x="731455" y="1380812"/>
            <a:ext cx="7688399" cy="175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 </a:t>
            </a:r>
            <a:r>
              <a:rPr>
                <a:solidFill>
                  <a:srgbClr val="0070C0"/>
                </a:solidFill>
              </a:rPr>
              <a:t>nano -l ~/vmusdt/bin/dtsyschk</a:t>
            </a:r>
            <a:endParaRPr>
              <a:solidFill>
                <a:srgbClr val="0070C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br>
              <a:rPr>
                <a:solidFill>
                  <a:srgbClr val="0070C0"/>
                </a:solidFill>
              </a:rPr>
            </a:br>
            <a:r>
              <a:t>第 4 行   新增 dtw4 dtw5 dtw6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w="dtw1 dtw2 dtw3 </a:t>
            </a:r>
            <a:r>
              <a:rPr>
                <a:solidFill>
                  <a:srgbClr val="FF0000"/>
                </a:solidFill>
              </a:rPr>
              <a:t>dtw4 dtw5 dtw6</a:t>
            </a:r>
            <a:r>
              <a:t>"</a:t>
            </a:r>
            <a:br/>
          </a:p>
        </p:txBody>
      </p:sp>
      <p:sp>
        <p:nvSpPr>
          <p:cNvPr id="284" name="Google Shape;366;p23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 dtsyschk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371;p24"/>
          <p:cNvSpPr txBox="1"/>
          <p:nvPr/>
        </p:nvSpPr>
        <p:spPr>
          <a:xfrm>
            <a:off x="662208" y="789258"/>
            <a:ext cx="7688399" cy="338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dthdpchk</a:t>
            </a:r>
            <a:endParaRPr>
              <a:solidFill>
                <a:srgbClr val="1A1A1A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[dta1]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Hadoop 3.3.3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Native library checking: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hadoop:  true /opt/hadoop-3.3.3/lib/native/libhadoop.so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zlib:    true /lib/x86_64-linux-gnu/libz.so.1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zstd  :  true /lib/x86_64-linux-gnu/libzstd.so.1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bzip2:   true /lib/x86_64-linux-gnu/libbz2.so.1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openssl: false Cannot load libcrypto.so (libcrypto.so: cannot open shared object file: No such file or directory)!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ISA-L:   true /lib/x86_64-linux-gnu/libisal.so.2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PMDK:    false The native code was built without PMDK support.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376;p93"/>
          <p:cNvSpPr txBox="1"/>
          <p:nvPr/>
        </p:nvSpPr>
        <p:spPr>
          <a:xfrm>
            <a:off x="1211595" y="2154845"/>
            <a:ext cx="6720810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b="1" sz="4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修改 資科平台 基本維運命令</a:t>
            </a:r>
            <a:r>
              <a:rPr sz="3200"/>
              <a:t>(~/vmusdt/hdp33/bin/)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381;p25"/>
          <p:cNvSpPr txBox="1"/>
          <p:nvPr/>
        </p:nvSpPr>
        <p:spPr>
          <a:xfrm>
            <a:off x="733926" y="1277600"/>
            <a:ext cx="7688399" cy="175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~/vmusdt/hdp33/bin/formathdfs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3 行  更改為</a:t>
            </a: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w=$(cat /etc/hosts </a:t>
            </a:r>
            <a:r>
              <a:rPr>
                <a:solidFill>
                  <a:srgbClr val="FF0000"/>
                </a:solidFill>
              </a:rPr>
              <a:t>| tr -s ' '</a:t>
            </a:r>
            <a:r>
              <a:t> | grep -e ' dtw[0-9]' | cut -d' ' -f2)</a:t>
            </a:r>
            <a:br/>
          </a:p>
        </p:txBody>
      </p:sp>
      <p:sp>
        <p:nvSpPr>
          <p:cNvPr id="293" name="Google Shape;382;p25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 formathdfs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387;p99"/>
          <p:cNvSpPr txBox="1"/>
          <p:nvPr/>
        </p:nvSpPr>
        <p:spPr>
          <a:xfrm>
            <a:off x="733926" y="1203169"/>
            <a:ext cx="7688399" cy="316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~/vmusdt/hdp33/bin/starthdfs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6 行  更改為 ssh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@"$m" hadoop-daemon.sh start namenode &amp;&gt;/dev/null</a:t>
            </a:r>
            <a:br/>
            <a:r>
              <a:t>第 11 行  更改為 ssh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@"$m" hadoop-daemon.sh start secondarynamenode &amp;&gt;/dev/null</a:t>
            </a:r>
            <a:br/>
            <a:r>
              <a:t>第 18 行  更改為 ssh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@"$n" hadoop-daemon.sh start datanode &amp;&gt;/dev/null</a:t>
            </a:r>
            <a:endParaRPr b="1" sz="2600"/>
          </a:p>
        </p:txBody>
      </p:sp>
      <p:sp>
        <p:nvSpPr>
          <p:cNvPr id="296" name="Google Shape;388;p99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 starthdfs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393;p102"/>
          <p:cNvSpPr txBox="1"/>
          <p:nvPr/>
        </p:nvSpPr>
        <p:spPr>
          <a:xfrm>
            <a:off x="733926" y="1277600"/>
            <a:ext cx="7688399" cy="338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~/vmusdt/hdp33/bin/startyarn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5 行  更改為</a:t>
            </a:r>
            <a:br/>
            <a:r>
              <a:t>yn=</a:t>
            </a:r>
            <a:r>
              <a:rPr>
                <a:solidFill>
                  <a:srgbClr val="FF0000"/>
                </a:solidFill>
              </a:rPr>
              <a:t>5</a:t>
            </a:r>
            <a:br>
              <a:rPr>
                <a:solidFill>
                  <a:srgbClr val="FF0000"/>
                </a:solidFill>
              </a:rPr>
            </a:br>
            <a:r>
              <a:t>第 15 行  更改為</a:t>
            </a:r>
            <a:br/>
            <a:r>
              <a:t>ssh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@"$rs" yarn-daemon.sh start resourcemanager &amp;&gt;/dev/null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( 下一頁還有 )</a:t>
            </a:r>
            <a:br/>
          </a:p>
        </p:txBody>
      </p:sp>
      <p:sp>
        <p:nvSpPr>
          <p:cNvPr id="299" name="Google Shape;394;p102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 startyarn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99;p26"/>
          <p:cNvSpPr txBox="1"/>
          <p:nvPr/>
        </p:nvSpPr>
        <p:spPr>
          <a:xfrm>
            <a:off x="733926" y="1416552"/>
            <a:ext cx="7688399" cy="220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17 行  更改為</a:t>
            </a:r>
            <a:br/>
            <a:r>
              <a:t>ssh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@"$rs" mr-jobhistory-daemon.sh start historyserver &amp;&gt;/dev/null</a:t>
            </a:r>
            <a:br/>
            <a:r>
              <a:t>第 24 行  更改為</a:t>
            </a:r>
            <a:br/>
            <a:r>
              <a:t>ssh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@$n yarn-daemon.sh start nodemanager &amp;&gt;/dev/null</a:t>
            </a:r>
            <a:endParaRPr b="1" sz="2600"/>
          </a:p>
        </p:txBody>
      </p:sp>
      <p:sp>
        <p:nvSpPr>
          <p:cNvPr id="302" name="Google Shape;400;p26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 startyarn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90;p4"/>
          <p:cNvSpPr txBox="1"/>
          <p:nvPr/>
        </p:nvSpPr>
        <p:spPr>
          <a:xfrm>
            <a:off x="733926" y="1111762"/>
            <a:ext cx="7688399" cy="3891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 </a:t>
            </a:r>
            <a:r>
              <a:rPr>
                <a:solidFill>
                  <a:srgbClr val="0070C0"/>
                </a:solidFill>
              </a:rPr>
              <a:t>sudo nano /etc/hosts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127.0.0.1 localhost cvn80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#第一組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#</a:t>
            </a:r>
            <a:r>
              <a:rPr>
                <a:solidFill>
                  <a:srgbClr val="1A1A1A"/>
                </a:solidFill>
              </a:rPr>
              <a:t>192.168.23.44 dta1</a:t>
            </a:r>
            <a:endParaRPr>
              <a:solidFill>
                <a:srgbClr val="1A1A1A"/>
              </a:solidFill>
            </a:endParaRPr>
          </a:p>
          <a:p>
            <a:pPr>
              <a:defRPr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#</a:t>
            </a:r>
            <a:r>
              <a:rPr>
                <a:solidFill>
                  <a:srgbClr val="1A1A1A"/>
                </a:solidFill>
              </a:rPr>
              <a:t>192.168.23.128 dtm1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#</a:t>
            </a:r>
            <a:r>
              <a:rPr>
                <a:solidFill>
                  <a:srgbClr val="1A1A1A"/>
                </a:solidFill>
              </a:rPr>
              <a:t>192.168.23.149 dtm2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#</a:t>
            </a:r>
            <a:r>
              <a:rPr>
                <a:solidFill>
                  <a:srgbClr val="1A1A1A"/>
                </a:solidFill>
              </a:rPr>
              <a:t>192.168.23.156 dtw1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#</a:t>
            </a:r>
            <a:r>
              <a:rPr>
                <a:solidFill>
                  <a:srgbClr val="1A1A1A"/>
                </a:solidFill>
              </a:rPr>
              <a:t>192.168.23.163 dtw2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#</a:t>
            </a:r>
            <a:r>
              <a:rPr>
                <a:solidFill>
                  <a:srgbClr val="1A1A1A"/>
                </a:solidFill>
              </a:rPr>
              <a:t>192.168.23.205 dtw3</a:t>
            </a:r>
            <a:endParaRPr>
              <a:solidFill>
                <a:srgbClr val="1A1A1A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…</a:t>
            </a:r>
          </a:p>
        </p:txBody>
      </p:sp>
      <p:sp>
        <p:nvSpPr>
          <p:cNvPr id="130" name="Google Shape;91;p4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設定 名稱解析檔</a:t>
            </a:r>
          </a:p>
        </p:txBody>
      </p:sp>
      <p:sp>
        <p:nvSpPr>
          <p:cNvPr id="131" name="Google Shape;92;p4"/>
          <p:cNvSpPr txBox="1"/>
          <p:nvPr/>
        </p:nvSpPr>
        <p:spPr>
          <a:xfrm>
            <a:off x="4734265" y="1837763"/>
            <a:ext cx="3575116" cy="136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更改內容 </a:t>
            </a:r>
          </a:p>
          <a:p>
            <a:pPr>
              <a:defRPr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1. IP 與 名稱 中間只能</a:t>
            </a:r>
            <a:r>
              <a:rPr>
                <a:solidFill>
                  <a:srgbClr val="FF0000"/>
                </a:solidFill>
              </a:rPr>
              <a:t>空一格</a:t>
            </a:r>
            <a:endParaRPr>
              <a:solidFill>
                <a:srgbClr val="FF0000"/>
              </a:solidFill>
            </a:endParaRPr>
          </a:p>
          <a:p>
            <a:pPr>
              <a:defRPr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2. 取消註解</a:t>
            </a:r>
          </a:p>
          <a:p>
            <a:pPr>
              <a:defRPr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3. 刪除 “#第n組”這行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405;p27"/>
          <p:cNvSpPr txBox="1"/>
          <p:nvPr/>
        </p:nvSpPr>
        <p:spPr>
          <a:xfrm>
            <a:off x="731455" y="1200339"/>
            <a:ext cx="7688399" cy="338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~/vmusdt/hdp33/bin/stophdfs</a:t>
            </a:r>
            <a:endParaRPr>
              <a:solidFill>
                <a:srgbClr val="0070C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13 行  更改為</a:t>
            </a:r>
            <a:br/>
            <a:r>
              <a:t>ssh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@$n hadoop-daemon.sh stop datanode &amp;&gt;/dev/null</a:t>
            </a:r>
            <a:br/>
            <a:r>
              <a:t>第 18 行  更改為</a:t>
            </a:r>
            <a:br/>
            <a:r>
              <a:t>ssh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@"$m" hadoop-daemon.sh stop secondarynamenode &amp;&gt;/dev/null</a:t>
            </a:r>
            <a:br/>
            <a:r>
              <a:t>第 20 行  更改為</a:t>
            </a:r>
            <a:br/>
            <a:r>
              <a:t>ssh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@"$m" hadoop-daemon.sh stop namenode &amp;&gt;/dev/null</a:t>
            </a:r>
          </a:p>
        </p:txBody>
      </p:sp>
      <p:sp>
        <p:nvSpPr>
          <p:cNvPr id="305" name="Google Shape;406;p27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 stophdfs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411;p28"/>
          <p:cNvSpPr txBox="1"/>
          <p:nvPr/>
        </p:nvSpPr>
        <p:spPr>
          <a:xfrm>
            <a:off x="733926" y="1220156"/>
            <a:ext cx="7688399" cy="2773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~/vmusdt/hdp33/bin/stopyarn</a:t>
            </a:r>
            <a:endParaRPr>
              <a:solidFill>
                <a:srgbClr val="0070C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5 行  更改為</a:t>
            </a:r>
            <a:br/>
            <a:r>
              <a:t>yn=</a:t>
            </a:r>
            <a:r>
              <a:rPr>
                <a:solidFill>
                  <a:srgbClr val="FF0000"/>
                </a:solidFill>
              </a:rPr>
              <a:t>5</a:t>
            </a:r>
            <a:br>
              <a:rPr>
                <a:solidFill>
                  <a:srgbClr val="FF0000"/>
                </a:solidFill>
              </a:rPr>
            </a:br>
            <a:r>
              <a:t>第 15 行  更改為</a:t>
            </a:r>
            <a:br/>
            <a:r>
              <a:t>ssh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@$n yarn-daemon.sh stop nodemanager &amp;&gt;/dev/null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( 下一頁還有 )</a:t>
            </a:r>
          </a:p>
        </p:txBody>
      </p:sp>
      <p:sp>
        <p:nvSpPr>
          <p:cNvPr id="308" name="Google Shape;412;p28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 stopyarn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417;p29"/>
          <p:cNvSpPr txBox="1"/>
          <p:nvPr/>
        </p:nvSpPr>
        <p:spPr>
          <a:xfrm>
            <a:off x="733926" y="1485676"/>
            <a:ext cx="7688399" cy="211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21 行  更改為</a:t>
            </a:r>
            <a:br/>
            <a:r>
              <a:t>ssh </a:t>
            </a:r>
            <a:r>
              <a:rPr>
                <a:solidFill>
                  <a:srgbClr val="FF0000"/>
                </a:solidFill>
              </a:rPr>
              <a:t>bigboss</a:t>
            </a:r>
            <a:r>
              <a:t>@"$rs" mr-jobhistory-daemon.sh stop historyserver &amp;&gt;/dev/null</a:t>
            </a:r>
            <a:br/>
            <a:r>
              <a:t>第 23 行  更改為</a:t>
            </a:r>
            <a:br/>
            <a:r>
              <a:t>ssh </a:t>
            </a:r>
            <a:r>
              <a:rPr>
                <a:solidFill>
                  <a:srgbClr val="FF0000"/>
                </a:solidFill>
              </a:rPr>
              <a:t>bigboss</a:t>
            </a:r>
            <a:r>
              <a:t>@"$rs" yarn-daemon.sh stop resourcemanager &amp;&gt;/dev/null</a:t>
            </a:r>
          </a:p>
        </p:txBody>
      </p:sp>
      <p:sp>
        <p:nvSpPr>
          <p:cNvPr id="311" name="Google Shape;418;p29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 stopyarn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423;p95"/>
          <p:cNvSpPr txBox="1"/>
          <p:nvPr/>
        </p:nvSpPr>
        <p:spPr>
          <a:xfrm>
            <a:off x="733926" y="1274532"/>
            <a:ext cx="7688399" cy="145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~/vmusdt/hdp33/bin/hls</a:t>
            </a:r>
            <a:endParaRPr>
              <a:solidFill>
                <a:srgbClr val="0070C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14 行  更改為 </a:t>
            </a:r>
            <a:br/>
            <a:r>
              <a:t>j=$(ssh -q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@$n sudo jps 2&gt;/dev/null | grep -v Jps)</a:t>
            </a:r>
          </a:p>
        </p:txBody>
      </p:sp>
      <p:sp>
        <p:nvSpPr>
          <p:cNvPr id="314" name="Google Shape;424;p95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 hls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429;p94"/>
          <p:cNvSpPr txBox="1"/>
          <p:nvPr/>
        </p:nvSpPr>
        <p:spPr>
          <a:xfrm>
            <a:off x="733926" y="1220743"/>
            <a:ext cx="7688399" cy="297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~/vmusdt/hdp33/bin/dtest</a:t>
            </a:r>
            <a:endParaRPr b="1" sz="2600">
              <a:solidFill>
                <a:srgbClr val="1A1A1A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21 行  更改為 </a:t>
            </a:r>
            <a:br/>
            <a:r>
              <a:t>hadoop jar /opt/hadoop-3.3.</a:t>
            </a:r>
            <a:r>
              <a:rPr>
                <a:solidFill>
                  <a:srgbClr val="FF0000"/>
                </a:solidFill>
              </a:rPr>
              <a:t>3</a:t>
            </a:r>
            <a:r>
              <a:t>/share/hadoop/mapreduce/hadoop-mapreduce-examples-3.3.</a:t>
            </a:r>
            <a:r>
              <a:rPr>
                <a:solidFill>
                  <a:srgbClr val="FF0000"/>
                </a:solidFill>
              </a:rPr>
              <a:t>3</a:t>
            </a:r>
            <a:r>
              <a:t>.jar pi 2 1000 &amp;&gt; /tmp/out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29 行  更改為</a:t>
            </a: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/opt/spark-3.2.</a:t>
            </a:r>
            <a:r>
              <a:rPr>
                <a:solidFill>
                  <a:srgbClr val="FF0000"/>
                </a:solidFill>
              </a:rPr>
              <a:t>2</a:t>
            </a:r>
            <a:r>
              <a:t>-bin-hadoop3.2/examples/src/main/python/pi.py 10 2&gt;/dev/null</a:t>
            </a:r>
          </a:p>
        </p:txBody>
      </p:sp>
      <p:sp>
        <p:nvSpPr>
          <p:cNvPr id="317" name="Google Shape;430;p94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 dtest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435;p111"/>
          <p:cNvSpPr txBox="1"/>
          <p:nvPr/>
        </p:nvSpPr>
        <p:spPr>
          <a:xfrm>
            <a:off x="733926" y="1111764"/>
            <a:ext cx="7688399" cy="3840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dtconf 33</a:t>
            </a:r>
            <a:endParaRPr>
              <a:solidFill>
                <a:srgbClr val="1A1A1A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apache-hive-3.1.3-bin config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apache-zookeeper-3.6.3-bin config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hadoop-3.3.3 config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hbase-2.4.13 config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spark-3.2.2-bin-hadoop3.2 config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environment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us.bash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/opt/bin ok</a:t>
            </a: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/etc/hosts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/etc/profile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…</a:t>
            </a:r>
          </a:p>
        </p:txBody>
      </p:sp>
      <p:sp>
        <p:nvSpPr>
          <p:cNvPr id="320" name="Google Shape;436;p111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複製 資科平台 維運程式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441;p112"/>
          <p:cNvSpPr txBox="1"/>
          <p:nvPr/>
        </p:nvSpPr>
        <p:spPr>
          <a:xfrm>
            <a:off x="733926" y="1292580"/>
            <a:ext cx="7688399" cy="2697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ssh dtw1 sudo reboot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ssh dtw2 sudo reboot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ssh dtw3 sudo reboot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ssh dtw4 sudo reboot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ssh dtw5 sudo reboot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ssh dtw6 sudo reboot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ssh dtm1 sudo reboot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ssh dtm2 sudo reboot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sudo reboot</a:t>
            </a:r>
          </a:p>
        </p:txBody>
      </p:sp>
      <p:sp>
        <p:nvSpPr>
          <p:cNvPr id="325" name="Google Shape;442;p112"/>
          <p:cNvSpPr txBox="1"/>
          <p:nvPr/>
        </p:nvSpPr>
        <p:spPr>
          <a:xfrm>
            <a:off x="398651" y="588544"/>
            <a:ext cx="8702887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將 資科平台 的所有虛擬電腦重新開機 ( dta1 最後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447;p30"/>
          <p:cNvSpPr txBox="1"/>
          <p:nvPr/>
        </p:nvSpPr>
        <p:spPr>
          <a:xfrm>
            <a:off x="1399563" y="2120756"/>
            <a:ext cx="6344874" cy="89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4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開始 建置 資科平台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452;p114"/>
          <p:cNvSpPr txBox="1"/>
          <p:nvPr/>
        </p:nvSpPr>
        <p:spPr>
          <a:xfrm>
            <a:off x="733926" y="1050208"/>
            <a:ext cx="7688399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 </a:t>
            </a:r>
            <a:r>
              <a:rPr>
                <a:solidFill>
                  <a:srgbClr val="0070C0"/>
                </a:solidFill>
              </a:rPr>
              <a:t>formathdfs</a:t>
            </a:r>
            <a:endParaRPr>
              <a:solidFill>
                <a:srgbClr val="1A1A1A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Are you sure ? (YES/NO) </a:t>
            </a:r>
            <a:r>
              <a:rPr>
                <a:solidFill>
                  <a:srgbClr val="0070C0"/>
                </a:solidFill>
              </a:rPr>
              <a:t>YES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formathdfs ok</a:t>
            </a:r>
          </a:p>
        </p:txBody>
      </p:sp>
      <p:sp>
        <p:nvSpPr>
          <p:cNvPr id="332" name="Google Shape;453;p114"/>
          <p:cNvSpPr txBox="1"/>
          <p:nvPr/>
        </p:nvSpPr>
        <p:spPr>
          <a:xfrm>
            <a:off x="779650" y="588544"/>
            <a:ext cx="7103435" cy="51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4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格式化 HDFS 分散檔案系統</a:t>
            </a:r>
          </a:p>
        </p:txBody>
      </p:sp>
      <p:sp>
        <p:nvSpPr>
          <p:cNvPr id="333" name="Google Shape;454;p114"/>
          <p:cNvSpPr txBox="1"/>
          <p:nvPr/>
        </p:nvSpPr>
        <p:spPr>
          <a:xfrm>
            <a:off x="733926" y="2106705"/>
            <a:ext cx="7688399" cy="312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檢查是否符合預期</a:t>
            </a:r>
          </a:p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ssh dtm1 tree nn</a:t>
            </a:r>
            <a:endParaRPr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nn</a:t>
            </a: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└── current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    ├── fsimage_0000000000000000000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    ├── fsimage_0000000000000000000.md5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    ├── seen_txid</a:t>
            </a: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    └── VERSION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18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1 directory, 4 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459;p116"/>
          <p:cNvSpPr txBox="1"/>
          <p:nvPr/>
        </p:nvSpPr>
        <p:spPr>
          <a:xfrm>
            <a:off x="733926" y="1292580"/>
            <a:ext cx="7688399" cy="140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ssh dtm1 tree dn</a:t>
            </a:r>
            <a:endParaRPr>
              <a:solidFill>
                <a:srgbClr val="0070C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dn  [error opening dir]</a:t>
            </a:r>
            <a:endParaRPr sz="1600"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0 directories, 0 files</a:t>
            </a:r>
          </a:p>
        </p:txBody>
      </p:sp>
      <p:sp>
        <p:nvSpPr>
          <p:cNvPr id="336" name="Google Shape;460;p116"/>
          <p:cNvSpPr txBox="1"/>
          <p:nvPr/>
        </p:nvSpPr>
        <p:spPr>
          <a:xfrm>
            <a:off x="779650" y="588544"/>
            <a:ext cx="7103435" cy="51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4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檢查是否符合預期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97;p43"/>
          <p:cNvSpPr txBox="1"/>
          <p:nvPr/>
        </p:nvSpPr>
        <p:spPr>
          <a:xfrm>
            <a:off x="733926" y="1111763"/>
            <a:ext cx="7688399" cy="4088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取消註解，將 dhcp4 改成 no ，並設定 IP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 </a:t>
            </a:r>
            <a:r>
              <a:rPr>
                <a:solidFill>
                  <a:srgbClr val="0070C0"/>
                </a:solidFill>
              </a:rPr>
              <a:t>sudo nano /etc/netplan/00-installer-config.yaml 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network: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…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      dhcp4: </a:t>
            </a:r>
            <a:r>
              <a:rPr>
                <a:solidFill>
                  <a:srgbClr val="FF0000"/>
                </a:solidFill>
              </a:rPr>
              <a:t>no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#</a:t>
            </a:r>
            <a:r>
              <a:rPr>
                <a:solidFill>
                  <a:srgbClr val="1A1A1A"/>
                </a:solidFill>
              </a:rPr>
              <a:t>      addresses: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#</a:t>
            </a:r>
            <a:r>
              <a:rPr>
                <a:solidFill>
                  <a:srgbClr val="1A1A1A"/>
                </a:solidFill>
              </a:rPr>
              <a:t>        - 192.168.23.</a:t>
            </a:r>
            <a:r>
              <a:rPr>
                <a:solidFill>
                  <a:srgbClr val="FF0000"/>
                </a:solidFill>
              </a:rPr>
              <a:t>XX</a:t>
            </a:r>
            <a:r>
              <a:rPr>
                <a:solidFill>
                  <a:srgbClr val="1A1A1A"/>
                </a:solidFill>
              </a:rPr>
              <a:t>/24</a:t>
            </a:r>
            <a:endParaRPr>
              <a:solidFill>
                <a:srgbClr val="1A1A1A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# </a:t>
            </a:r>
            <a:r>
              <a:rPr>
                <a:solidFill>
                  <a:srgbClr val="1A1A1A"/>
                </a:solidFill>
              </a:rPr>
              <a:t>     routes: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# </a:t>
            </a:r>
            <a:r>
              <a:rPr>
                <a:solidFill>
                  <a:srgbClr val="1A1A1A"/>
                </a:solidFill>
              </a:rPr>
              <a:t>         - to: default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#</a:t>
            </a:r>
            <a:r>
              <a:rPr>
                <a:solidFill>
                  <a:srgbClr val="1A1A1A"/>
                </a:solidFill>
              </a:rPr>
              <a:t>            via: 192.168.23.254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#</a:t>
            </a:r>
            <a:r>
              <a:rPr>
                <a:solidFill>
                  <a:srgbClr val="1A1A1A"/>
                </a:solidFill>
              </a:rPr>
              <a:t>      nameservers: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#</a:t>
            </a:r>
            <a:r>
              <a:rPr>
                <a:solidFill>
                  <a:srgbClr val="1A1A1A"/>
                </a:solidFill>
              </a:rPr>
              <a:t>          addresses: [8.8.8.8, 168.95.1.1]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4" name="Google Shape;98;p43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設定固定 IP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465;p117"/>
          <p:cNvSpPr txBox="1"/>
          <p:nvPr/>
        </p:nvSpPr>
        <p:spPr>
          <a:xfrm>
            <a:off x="1399563" y="2120756"/>
            <a:ext cx="6344874" cy="89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4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啟動 資科平台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470;p118"/>
          <p:cNvSpPr txBox="1"/>
          <p:nvPr/>
        </p:nvSpPr>
        <p:spPr>
          <a:xfrm>
            <a:off x="733926" y="1185004"/>
            <a:ext cx="7688399" cy="3148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starthdfs</a:t>
            </a:r>
            <a:r>
              <a:rPr>
                <a:solidFill>
                  <a:srgbClr val="1A1A1A"/>
                </a:solidFill>
              </a:rPr>
              <a:t> </a:t>
            </a:r>
            <a:endParaRPr>
              <a:solidFill>
                <a:srgbClr val="1A1A1A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dtm1: Name Node Started</a:t>
            </a:r>
            <a:endParaRPr sz="1600"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dtm1: Secondary Name Node started</a:t>
            </a:r>
            <a:endParaRPr sz="1600"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dtw1: Data Node started</a:t>
            </a:r>
            <a:endParaRPr sz="1600"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dtw2: Data Node started</a:t>
            </a:r>
            <a:endParaRPr sz="1600"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dtw3: Data Node started</a:t>
            </a:r>
            <a:endParaRPr sz="1600"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dtw4: Data Node started</a:t>
            </a:r>
            <a:endParaRPr sz="1600"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dtw5: Data Node started</a:t>
            </a:r>
            <a:endParaRPr sz="1600"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dtw6: Data Node started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341" name="Google Shape;471;p118"/>
          <p:cNvSpPr txBox="1"/>
          <p:nvPr/>
        </p:nvSpPr>
        <p:spPr>
          <a:xfrm>
            <a:off x="779650" y="588544"/>
            <a:ext cx="7103435" cy="51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4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啟動 HDFS 分散式檔案系統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476;p119"/>
          <p:cNvSpPr txBox="1"/>
          <p:nvPr/>
        </p:nvSpPr>
        <p:spPr>
          <a:xfrm>
            <a:off x="733926" y="1050209"/>
            <a:ext cx="7688399" cy="409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hls</a:t>
            </a:r>
            <a:endParaRPr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[dtm1]</a:t>
            </a:r>
            <a:endParaRPr sz="160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1766 NameNode</a:t>
            </a: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1915 SecondaryNameNode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18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[dtw1]</a:t>
            </a:r>
            <a:endParaRPr sz="160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1477 DataNode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18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[dtw2]</a:t>
            </a:r>
            <a:endParaRPr sz="160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1563 DataNode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18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[dtw3]</a:t>
            </a:r>
            <a:endParaRPr sz="160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1544 DataNode</a:t>
            </a: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… </a:t>
            </a:r>
          </a:p>
        </p:txBody>
      </p:sp>
      <p:sp>
        <p:nvSpPr>
          <p:cNvPr id="344" name="Google Shape;477;p119"/>
          <p:cNvSpPr txBox="1"/>
          <p:nvPr/>
        </p:nvSpPr>
        <p:spPr>
          <a:xfrm>
            <a:off x="779650" y="588544"/>
            <a:ext cx="7103435" cy="51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4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啟動 HDFS 分散式檔案系統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482;p120"/>
          <p:cNvSpPr txBox="1"/>
          <p:nvPr/>
        </p:nvSpPr>
        <p:spPr>
          <a:xfrm>
            <a:off x="733926" y="1140180"/>
            <a:ext cx="7688399" cy="3789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6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 </a:t>
            </a:r>
            <a:r>
              <a:rPr>
                <a:solidFill>
                  <a:srgbClr val="0070C0"/>
                </a:solidFill>
              </a:rPr>
              <a:t>ssh dtw1 tree dn</a:t>
            </a:r>
            <a:endParaRPr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dn</a:t>
            </a: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├── current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│   ├── BP-505736359-192.168.66.134-1657803486358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│   │   ├── current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│   │   │   ├── finalized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│   │   │   ├── rbw</a:t>
            </a: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│   │   │   └── VERSION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│   │   ├── scanner.cursor</a:t>
            </a: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│   │   └── tmp</a:t>
            </a: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│   └── VERSION</a:t>
            </a:r>
            <a:endParaRPr>
              <a:solidFill>
                <a:srgbClr val="000000"/>
              </a:solidFill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└── in_use.lock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16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6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6 directories, 4 files</a:t>
            </a:r>
          </a:p>
        </p:txBody>
      </p:sp>
      <p:sp>
        <p:nvSpPr>
          <p:cNvPr id="349" name="Google Shape;483;p120"/>
          <p:cNvSpPr txBox="1"/>
          <p:nvPr/>
        </p:nvSpPr>
        <p:spPr>
          <a:xfrm>
            <a:off x="779650" y="588544"/>
            <a:ext cx="7103435" cy="51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4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啟動 HDFS 分散式檔案系統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488;p121"/>
          <p:cNvSpPr txBox="1"/>
          <p:nvPr/>
        </p:nvSpPr>
        <p:spPr>
          <a:xfrm>
            <a:off x="733926" y="1292580"/>
            <a:ext cx="7688399" cy="3185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startyarn</a:t>
            </a:r>
            <a:endParaRPr sz="1800"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dtm2: Resource Manager started</a:t>
            </a:r>
            <a:endParaRPr sz="1800"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dtm2: Job History Server started</a:t>
            </a:r>
            <a:endParaRPr sz="1800"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dtw1: Node Manager started</a:t>
            </a:r>
            <a:endParaRPr sz="1800"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dtw2: Node Manager started</a:t>
            </a:r>
            <a:endParaRPr sz="1800"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dtw3: Node Manager started</a:t>
            </a:r>
            <a:endParaRPr sz="1800"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dtw4: Node Manager started</a:t>
            </a:r>
            <a:endParaRPr sz="1800"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dtw5: Node Manager started</a:t>
            </a:r>
            <a:endParaRPr sz="1800"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dtw6: Node Manager started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54" name="Google Shape;489;p121"/>
          <p:cNvSpPr txBox="1"/>
          <p:nvPr/>
        </p:nvSpPr>
        <p:spPr>
          <a:xfrm>
            <a:off x="779650" y="588544"/>
            <a:ext cx="7103435" cy="51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4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啟動 YARN 分散式運算系統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494;p122"/>
          <p:cNvSpPr txBox="1"/>
          <p:nvPr/>
        </p:nvSpPr>
        <p:spPr>
          <a:xfrm>
            <a:off x="733926" y="1158110"/>
            <a:ext cx="7688399" cy="3815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 </a:t>
            </a:r>
            <a:r>
              <a:rPr>
                <a:solidFill>
                  <a:srgbClr val="0070C0"/>
                </a:solidFill>
              </a:rPr>
              <a:t>hls</a:t>
            </a:r>
            <a:endParaRPr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[dtm1]</a:t>
            </a:r>
            <a:endParaRPr sz="160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1766 NameNode</a:t>
            </a: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1915 SecondaryNameNode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18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[dtm2]</a:t>
            </a:r>
            <a:endParaRPr sz="160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1696 JobHistoryServer</a:t>
            </a: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1573 ResourceManager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18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[dtw1]</a:t>
            </a:r>
            <a:endParaRPr sz="160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1477 DataNode</a:t>
            </a: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1708 NodeManager</a:t>
            </a: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…</a:t>
            </a:r>
          </a:p>
        </p:txBody>
      </p:sp>
      <p:sp>
        <p:nvSpPr>
          <p:cNvPr id="357" name="Google Shape;495;p122"/>
          <p:cNvSpPr txBox="1"/>
          <p:nvPr/>
        </p:nvSpPr>
        <p:spPr>
          <a:xfrm>
            <a:off x="779650" y="588544"/>
            <a:ext cx="7103435" cy="51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4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啟動 YARN 分散式運算系統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500;p123"/>
          <p:cNvSpPr txBox="1"/>
          <p:nvPr/>
        </p:nvSpPr>
        <p:spPr>
          <a:xfrm>
            <a:off x="733926" y="1113286"/>
            <a:ext cx="7688399" cy="329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dtest</a:t>
            </a:r>
            <a:endParaRPr sz="1600"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18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[HDFS]</a:t>
            </a:r>
            <a:endParaRPr sz="160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Live datanodes (3):</a:t>
            </a:r>
            <a:endParaRPr sz="160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Name: 192.168.66.140:9866 (dtw1)</a:t>
            </a:r>
            <a:endParaRPr sz="160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Name: 192.168.66.141:9866 (dtw2)</a:t>
            </a:r>
            <a:endParaRPr sz="160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Name: 192.168.66.142:9866 (dtw3)</a:t>
            </a:r>
            <a:endParaRPr sz="1600"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18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…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18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* [ Hbase ] 沒有是正常的，但其他沒有就不正常了</a:t>
            </a:r>
          </a:p>
        </p:txBody>
      </p:sp>
      <p:sp>
        <p:nvSpPr>
          <p:cNvPr id="362" name="Google Shape;501;p123"/>
          <p:cNvSpPr txBox="1"/>
          <p:nvPr/>
        </p:nvSpPr>
        <p:spPr>
          <a:xfrm>
            <a:off x="779650" y="588544"/>
            <a:ext cx="7103435" cy="51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4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測試 資科平台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506;p31"/>
          <p:cNvSpPr txBox="1"/>
          <p:nvPr/>
        </p:nvSpPr>
        <p:spPr>
          <a:xfrm>
            <a:off x="1211595" y="2179648"/>
            <a:ext cx="6720810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b="1" sz="4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修改 資科平台 進階維運命令</a:t>
            </a:r>
            <a:r>
              <a:rPr sz="3200"/>
              <a:t>(~/vmusdt/hdp33/bin/)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511;p32"/>
          <p:cNvSpPr txBox="1"/>
          <p:nvPr/>
        </p:nvSpPr>
        <p:spPr>
          <a:xfrm>
            <a:off x="733926" y="1292462"/>
            <a:ext cx="7688399" cy="2113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~/vmusdt/hdp33/bin/lake.schema</a:t>
            </a:r>
            <a:endParaRPr>
              <a:solidFill>
                <a:srgbClr val="0070C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2 行  更改為</a:t>
            </a:r>
            <a:br/>
            <a:r>
              <a:t>owner=big</a:t>
            </a:r>
            <a:r>
              <a:rPr>
                <a:solidFill>
                  <a:srgbClr val="FF0000"/>
                </a:solidFill>
              </a:rPr>
              <a:t>boss</a:t>
            </a:r>
            <a:br>
              <a:rPr>
                <a:solidFill>
                  <a:srgbClr val="FF0000"/>
                </a:solidFill>
              </a:rPr>
            </a:br>
            <a:r>
              <a:t>第 5 行  更改為</a:t>
            </a:r>
            <a:br/>
            <a:r>
              <a:t>ssh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@dtm1 jps 2&gt;/dev/null | grep NameNode &amp;&gt;/dev/null</a:t>
            </a:r>
          </a:p>
        </p:txBody>
      </p:sp>
      <p:sp>
        <p:nvSpPr>
          <p:cNvPr id="369" name="Google Shape;512;p32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 lake.schema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517;p33"/>
          <p:cNvSpPr txBox="1"/>
          <p:nvPr/>
        </p:nvSpPr>
        <p:spPr>
          <a:xfrm>
            <a:off x="733926" y="1175920"/>
            <a:ext cx="7688399" cy="211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~/vmusdt/hdp33/bin/lake.users</a:t>
            </a:r>
            <a:endParaRPr>
              <a:solidFill>
                <a:srgbClr val="0070C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3 行  更改為</a:t>
            </a:r>
            <a:br/>
            <a:r>
              <a:t>ssh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@dtm1 jps 2&gt;/dev/null | grep NameNode  &amp;&gt;/dev/null</a:t>
            </a:r>
            <a:br/>
            <a:r>
              <a:t>第 9 行  更改為</a:t>
            </a:r>
            <a:br/>
            <a:r>
              <a:t>for us in rbean gbean ybean zbean zp01 zp02 zp03 big</a:t>
            </a:r>
            <a:r>
              <a:rPr>
                <a:solidFill>
                  <a:srgbClr val="FF0000"/>
                </a:solidFill>
              </a:rPr>
              <a:t>boss</a:t>
            </a:r>
          </a:p>
        </p:txBody>
      </p:sp>
      <p:sp>
        <p:nvSpPr>
          <p:cNvPr id="372" name="Google Shape;518;p33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 lake.users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03;p45"/>
          <p:cNvSpPr txBox="1"/>
          <p:nvPr/>
        </p:nvSpPr>
        <p:spPr>
          <a:xfrm>
            <a:off x="731455" y="1441687"/>
            <a:ext cx="7688399" cy="3275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測試網路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 </a:t>
            </a:r>
            <a:r>
              <a:rPr>
                <a:solidFill>
                  <a:srgbClr val="0070C0"/>
                </a:solidFill>
              </a:rPr>
              <a:t>sudo netplan apply 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設定電腦名稱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 </a:t>
            </a:r>
            <a:r>
              <a:rPr>
                <a:solidFill>
                  <a:srgbClr val="0070C0"/>
                </a:solidFill>
              </a:rPr>
              <a:t>sudo nano /etc/hostname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重新開機</a:t>
            </a:r>
          </a:p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 </a:t>
            </a:r>
            <a:r>
              <a:rPr>
                <a:solidFill>
                  <a:srgbClr val="0070C0"/>
                </a:solidFill>
              </a:rPr>
              <a:t>sudo reboot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7" name="Google Shape;104;p45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測試網路 設定電腦名稱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523;p34"/>
          <p:cNvSpPr txBox="1"/>
          <p:nvPr/>
        </p:nvSpPr>
        <p:spPr>
          <a:xfrm>
            <a:off x="733925" y="1212410"/>
            <a:ext cx="8361955" cy="2773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~/vmusdt/hdp33/bin/starthba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 9 行  更改為</a:t>
            </a:r>
            <a:br/>
            <a:r>
              <a:t>ssh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@dtm2 zkServer.sh start &amp;&gt;/dev/null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 12 行  更改為</a:t>
            </a:r>
            <a:br/>
            <a:r>
              <a:t>ssh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@dtm1 hbase-daemon.sh start master &amp;&gt;/dev/null</a:t>
            </a: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 19 行  更改為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ssh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@$n hbase-daemon.sh start regionserver &amp;&gt;/dev/null</a:t>
            </a:r>
          </a:p>
        </p:txBody>
      </p:sp>
      <p:sp>
        <p:nvSpPr>
          <p:cNvPr id="375" name="Google Shape;524;p34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 starthba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529;p35"/>
          <p:cNvSpPr txBox="1"/>
          <p:nvPr/>
        </p:nvSpPr>
        <p:spPr>
          <a:xfrm>
            <a:off x="733926" y="1390719"/>
            <a:ext cx="7688399" cy="1846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~/vmusdt/hdp33/bin/startjps</a:t>
            </a:r>
            <a:endParaRPr>
              <a:solidFill>
                <a:srgbClr val="0070C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 3 行  更改為 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for n in dtw1 dtw2 dtw3 </a:t>
            </a:r>
            <a:r>
              <a:rPr>
                <a:solidFill>
                  <a:srgbClr val="FF0000"/>
                </a:solidFill>
              </a:rPr>
              <a:t>dtw4</a:t>
            </a:r>
            <a:r>
              <a:t> </a:t>
            </a:r>
            <a:r>
              <a:rPr>
                <a:solidFill>
                  <a:srgbClr val="FF0000"/>
                </a:solidFill>
              </a:rPr>
              <a:t>dtw5 dtw6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378" name="Google Shape;530;p35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 startjps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535;p36"/>
          <p:cNvSpPr txBox="1"/>
          <p:nvPr/>
        </p:nvSpPr>
        <p:spPr>
          <a:xfrm>
            <a:off x="733926" y="1310039"/>
            <a:ext cx="7688399" cy="145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~/vmusdt/hdp33/bin/startmaxctn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 3 行  新增 dtw5 dtw6</a:t>
            </a:r>
            <a:endParaRPr b="1" sz="2600"/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for n in dtw1 dtw2 dtw3 dtw4</a:t>
            </a:r>
            <a:r>
              <a:rPr>
                <a:solidFill>
                  <a:srgbClr val="FF0000"/>
                </a:solidFill>
              </a:rPr>
              <a:t> dtw5 dtw6</a:t>
            </a:r>
          </a:p>
        </p:txBody>
      </p:sp>
      <p:sp>
        <p:nvSpPr>
          <p:cNvPr id="383" name="Google Shape;536;p36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 startmaxctn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541;p37"/>
          <p:cNvSpPr txBox="1"/>
          <p:nvPr/>
        </p:nvSpPr>
        <p:spPr>
          <a:xfrm>
            <a:off x="731455" y="1200339"/>
            <a:ext cx="7688399" cy="312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~/vmusdt/hdp33/bin/stophba</a:t>
            </a:r>
            <a:endParaRPr>
              <a:solidFill>
                <a:srgbClr val="0070C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18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 6 行  新增 dtw5 dtw6</a:t>
            </a:r>
            <a:br/>
            <a:r>
              <a:t>for n in dtw1 dtw2 dtw3 dtw4 </a:t>
            </a:r>
            <a:r>
              <a:rPr>
                <a:solidFill>
                  <a:srgbClr val="FF0000"/>
                </a:solidFill>
              </a:rPr>
              <a:t>dtw5 dtw6 </a:t>
            </a:r>
            <a:br>
              <a:rPr>
                <a:solidFill>
                  <a:srgbClr val="FF0000"/>
                </a:solidFill>
              </a:rPr>
            </a:br>
            <a:r>
              <a:t>第 10 行  更改為</a:t>
            </a:r>
            <a:br/>
            <a:r>
              <a:t>ssh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@$n hbase-daemon.sh stop regionserver &amp;&gt;/dev/null</a:t>
            </a:r>
            <a:br/>
            <a:r>
              <a:t>第 15 行  更改為</a:t>
            </a: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ssh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@dtm2 hbase-daemon.sh stop master &amp;&gt;/dev/null</a:t>
            </a:r>
            <a:endParaRPr b="1"/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 18 行  更改為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ssh big</a:t>
            </a:r>
            <a:r>
              <a:rPr>
                <a:solidFill>
                  <a:srgbClr val="FF0000"/>
                </a:solidFill>
              </a:rPr>
              <a:t>boss</a:t>
            </a:r>
            <a:r>
              <a:t>@dtm1 zkServer.sh stop &amp;&gt;/dev/null</a:t>
            </a:r>
          </a:p>
        </p:txBody>
      </p:sp>
      <p:sp>
        <p:nvSpPr>
          <p:cNvPr id="386" name="Google Shape;542;p37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 stophba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547;p38"/>
          <p:cNvSpPr txBox="1"/>
          <p:nvPr/>
        </p:nvSpPr>
        <p:spPr>
          <a:xfrm>
            <a:off x="733926" y="1206000"/>
            <a:ext cx="7688399" cy="145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nano -l ~/vmusdt/hdp33/bin/stopjps</a:t>
            </a:r>
            <a:endParaRPr>
              <a:solidFill>
                <a:srgbClr val="0070C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 3 行  新增 dtw4 dtw5 dtw6 </a:t>
            </a:r>
            <a:br/>
            <a:r>
              <a:t>for n in dtw1 dtw2 dtw3 </a:t>
            </a:r>
            <a:r>
              <a:rPr>
                <a:solidFill>
                  <a:srgbClr val="FF0000"/>
                </a:solidFill>
              </a:rPr>
              <a:t>dtw4</a:t>
            </a:r>
            <a:r>
              <a:t> </a:t>
            </a:r>
            <a:r>
              <a:rPr>
                <a:solidFill>
                  <a:srgbClr val="FF0000"/>
                </a:solidFill>
              </a:rPr>
              <a:t>dtw5 dtw6</a:t>
            </a:r>
          </a:p>
        </p:txBody>
      </p:sp>
      <p:sp>
        <p:nvSpPr>
          <p:cNvPr id="389" name="Google Shape;548;p38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 stopjps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553;p39"/>
          <p:cNvSpPr txBox="1"/>
          <p:nvPr/>
        </p:nvSpPr>
        <p:spPr>
          <a:xfrm>
            <a:off x="733926" y="1268752"/>
            <a:ext cx="7688399" cy="175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 </a:t>
            </a:r>
            <a:r>
              <a:rPr>
                <a:solidFill>
                  <a:srgbClr val="0070C0"/>
                </a:solidFill>
              </a:rPr>
              <a:t>nano -l ~/vmusdt/hdp33/bin/stopmaxctn</a:t>
            </a:r>
            <a:endParaRPr>
              <a:solidFill>
                <a:srgbClr val="0070C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000">
              <a:solidFill>
                <a:srgbClr val="1A1A1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第 3 行  新增 dtw5 dtw6</a:t>
            </a:r>
            <a:br/>
            <a:r>
              <a:t>for n in dtw1 dtw2 dtw3 dtw4 </a:t>
            </a:r>
            <a:r>
              <a:rPr>
                <a:solidFill>
                  <a:srgbClr val="FF0000"/>
                </a:solidFill>
              </a:rPr>
              <a:t>dtw5 dtw6</a:t>
            </a:r>
            <a:br>
              <a:rPr>
                <a:solidFill>
                  <a:srgbClr val="FF0000"/>
                </a:solidFill>
              </a:rPr>
            </a:br>
          </a:p>
        </p:txBody>
      </p:sp>
      <p:sp>
        <p:nvSpPr>
          <p:cNvPr id="394" name="Google Shape;554;p39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修改 stopmaxctn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559;p40"/>
          <p:cNvSpPr txBox="1"/>
          <p:nvPr/>
        </p:nvSpPr>
        <p:spPr>
          <a:xfrm>
            <a:off x="733926" y="1111764"/>
            <a:ext cx="7688399" cy="3840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$</a:t>
            </a:r>
            <a:r>
              <a:rPr>
                <a:solidFill>
                  <a:srgbClr val="1A1A1A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dtconf 33</a:t>
            </a:r>
            <a:endParaRPr>
              <a:solidFill>
                <a:srgbClr val="1A1A1A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apache-hive-3.1.3-bin config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apache-zookeeper-3.6.3-bin config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hadoop-3.3.3 config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hbase-2.4.13 config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spark-3.2.2-bin-hadoop3.2 config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environment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us.bash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/opt/bin ok</a:t>
            </a: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/etc/hosts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dta1 /etc/profile ok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…</a:t>
            </a:r>
          </a:p>
        </p:txBody>
      </p:sp>
      <p:sp>
        <p:nvSpPr>
          <p:cNvPr id="397" name="Google Shape;560;p40"/>
          <p:cNvSpPr txBox="1"/>
          <p:nvPr/>
        </p:nvSpPr>
        <p:spPr>
          <a:xfrm>
            <a:off x="779650" y="588544"/>
            <a:ext cx="7103435" cy="5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800">
                <a:solidFill>
                  <a:srgbClr val="1A1A1A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複製 資科平台 維運程式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Rectangle 28"/>
          <p:cNvSpPr txBox="1"/>
          <p:nvPr>
            <p:ph type="title"/>
          </p:nvPr>
        </p:nvSpPr>
        <p:spPr>
          <a:xfrm>
            <a:off x="1765697" y="0"/>
            <a:ext cx="5549503" cy="631032"/>
          </a:xfrm>
          <a:prstGeom prst="rect">
            <a:avLst/>
          </a:prstGeom>
        </p:spPr>
        <p:txBody>
          <a:bodyPr/>
          <a:lstStyle>
            <a:lvl1pPr>
              <a:defRPr b="0" sz="24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關閉 資科平台 虛擬主機</a:t>
            </a:r>
          </a:p>
        </p:txBody>
      </p:sp>
      <p:pic>
        <p:nvPicPr>
          <p:cNvPr id="402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0569" y="907498"/>
            <a:ext cx="5403844" cy="3328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09;p6"/>
          <p:cNvSpPr txBox="1"/>
          <p:nvPr/>
        </p:nvSpPr>
        <p:spPr>
          <a:xfrm>
            <a:off x="2097463" y="2471133"/>
            <a:ext cx="5189941" cy="72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3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取得 資科平台 佈署套件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FFFFFF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