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media/image1.jpeg" ContentType="image/jpeg"/>
  <Override PartName="/ppt/media/image2.jpeg" ContentType="image/jpeg"/>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media/image3.jpeg" ContentType="image/jpeg"/>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Palatino Linotype"/>
        <a:ea typeface="Palatino Linotype"/>
        <a:cs typeface="Palatino Linotype"/>
        <a:sym typeface="Palatino Linotype"/>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Palatino Linotype"/>
        <a:ea typeface="Palatino Linotype"/>
        <a:cs typeface="Palatino Linotype"/>
        <a:sym typeface="Palatino Linotype"/>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Palatino Linotype"/>
        <a:ea typeface="Palatino Linotype"/>
        <a:cs typeface="Palatino Linotype"/>
        <a:sym typeface="Palatino Linotype"/>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Palatino Linotype"/>
        <a:ea typeface="Palatino Linotype"/>
        <a:cs typeface="Palatino Linotype"/>
        <a:sym typeface="Palatino Linotype"/>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Palatino Linotype"/>
        <a:ea typeface="Palatino Linotype"/>
        <a:cs typeface="Palatino Linotype"/>
        <a:sym typeface="Palatino Linotype"/>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Palatino Linotype"/>
        <a:ea typeface="Palatino Linotype"/>
        <a:cs typeface="Palatino Linotype"/>
        <a:sym typeface="Palatino Linotype"/>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Palatino Linotype"/>
        <a:ea typeface="Palatino Linotype"/>
        <a:cs typeface="Palatino Linotype"/>
        <a:sym typeface="Palatino Linotype"/>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Palatino Linotype"/>
        <a:ea typeface="Palatino Linotype"/>
        <a:cs typeface="Palatino Linotype"/>
        <a:sym typeface="Palatino Linotype"/>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Palatino Linotype"/>
        <a:ea typeface="Palatino Linotype"/>
        <a:cs typeface="Palatino Linotype"/>
        <a:sym typeface="Palatino Linotyp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Palatino Linotype"/>
          <a:ea typeface="Palatino Linotype"/>
          <a:cs typeface="Palatino Linotype"/>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CFCF"/>
          </a:solidFill>
        </a:fill>
      </a:tcStyle>
    </a:wholeTbl>
    <a:band2H>
      <a:tcTxStyle b="def" i="def"/>
      <a:tcStyle>
        <a:tcBdr/>
        <a:fill>
          <a:solidFill>
            <a:srgbClr val="EFE9E9"/>
          </a:solidFill>
        </a:fill>
      </a:tcStyle>
    </a:band2H>
    <a:firstCol>
      <a:tcTxStyle b="on" i="off">
        <a:font>
          <a:latin typeface="Palatino Linotype"/>
          <a:ea typeface="Palatino Linotype"/>
          <a:cs typeface="Palatino Linotype"/>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2"/>
          </a:solidFill>
        </a:fill>
      </a:tcStyle>
    </a:firstCol>
    <a:lastRow>
      <a:tcTxStyle b="on" i="off">
        <a:font>
          <a:latin typeface="Palatino Linotype"/>
          <a:ea typeface="Palatino Linotype"/>
          <a:cs typeface="Palatino Linotype"/>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2"/>
          </a:solidFill>
        </a:fill>
      </a:tcStyle>
    </a:lastRow>
    <a:firstRow>
      <a:tcTxStyle b="on" i="off">
        <a:font>
          <a:latin typeface="Palatino Linotype"/>
          <a:ea typeface="Palatino Linotype"/>
          <a:cs typeface="Palatino Linotype"/>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2"/>
          </a:solidFill>
        </a:fill>
      </a:tcStyle>
    </a:firstRow>
  </a:tblStyle>
  <a:tblStyle styleId="{C7B018BB-80A7-4F77-B60F-C8B233D01FF8}" styleName="">
    <a:tblBg/>
    <a:wholeTbl>
      <a:tcTxStyle b="off" i="off">
        <a:font>
          <a:latin typeface="Palatino Linotype"/>
          <a:ea typeface="Palatino Linotype"/>
          <a:cs typeface="Palatino Linotype"/>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1D5E5"/>
          </a:solidFill>
        </a:fill>
      </a:tcStyle>
    </a:wholeTbl>
    <a:band2H>
      <a:tcTxStyle b="def" i="def"/>
      <a:tcStyle>
        <a:tcBdr/>
        <a:fill>
          <a:solidFill>
            <a:srgbClr val="E9EBF2"/>
          </a:solidFill>
        </a:fill>
      </a:tcStyle>
    </a:band2H>
    <a:firstCol>
      <a:tcTxStyle b="on" i="off">
        <a:font>
          <a:latin typeface="Palatino Linotype"/>
          <a:ea typeface="Palatino Linotype"/>
          <a:cs typeface="Palatino Linotype"/>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Palatino Linotype"/>
          <a:ea typeface="Palatino Linotype"/>
          <a:cs typeface="Palatino Linotype"/>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Palatino Linotype"/>
          <a:ea typeface="Palatino Linotype"/>
          <a:cs typeface="Palatino Linotype"/>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
          <a:latin typeface="Palatino Linotype"/>
          <a:ea typeface="Palatino Linotype"/>
          <a:cs typeface="Palatino Linotype"/>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5D8CB"/>
          </a:solidFill>
        </a:fill>
      </a:tcStyle>
    </a:wholeTbl>
    <a:band2H>
      <a:tcTxStyle b="def" i="def"/>
      <a:tcStyle>
        <a:tcBdr/>
        <a:fill>
          <a:solidFill>
            <a:srgbClr val="FAECE7"/>
          </a:solidFill>
        </a:fill>
      </a:tcStyle>
    </a:band2H>
    <a:firstCol>
      <a:tcTxStyle b="on" i="off">
        <a:font>
          <a:latin typeface="Palatino Linotype"/>
          <a:ea typeface="Palatino Linotype"/>
          <a:cs typeface="Palatino Linotype"/>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Palatino Linotype"/>
          <a:ea typeface="Palatino Linotype"/>
          <a:cs typeface="Palatino Linotype"/>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Palatino Linotype"/>
          <a:ea typeface="Palatino Linotype"/>
          <a:cs typeface="Palatino Linotype"/>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
          <a:latin typeface="Palatino Linotype"/>
          <a:ea typeface="Palatino Linotype"/>
          <a:cs typeface="Palatino Linotype"/>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7D8"/>
          </a:solidFill>
        </a:fill>
      </a:tcStyle>
    </a:wholeTbl>
    <a:band2H>
      <a:tcTxStyle b="def" i="def"/>
      <a:tcStyle>
        <a:tcBdr/>
        <a:fill>
          <a:solidFill>
            <a:srgbClr val="EBECED"/>
          </a:solidFill>
        </a:fill>
      </a:tcStyle>
    </a:band2H>
    <a:firstCol>
      <a:tcTxStyle b="on" i="off">
        <a:font>
          <a:latin typeface="Palatino Linotype"/>
          <a:ea typeface="Palatino Linotype"/>
          <a:cs typeface="Palatino Linotype"/>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Palatino Linotype"/>
          <a:ea typeface="Palatino Linotype"/>
          <a:cs typeface="Palatino Linotype"/>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Palatino Linotype"/>
          <a:ea typeface="Palatino Linotype"/>
          <a:cs typeface="Palatino Linotype"/>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
          <a:latin typeface="Palatino Linotype"/>
          <a:ea typeface="Palatino Linotype"/>
          <a:cs typeface="Palatino Linotyp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
          <a:latin typeface="Palatino Linotype"/>
          <a:ea typeface="Palatino Linotype"/>
          <a:cs typeface="Palatino Linotyp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Palatino Linotype"/>
          <a:ea typeface="Palatino Linotype"/>
          <a:cs typeface="Palatino Linotype"/>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Palatino Linotype"/>
          <a:ea typeface="Palatino Linotype"/>
          <a:cs typeface="Palatino Linotype"/>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
          <a:latin typeface="Palatino Linotype"/>
          <a:ea typeface="Palatino Linotype"/>
          <a:cs typeface="Palatino Linotype"/>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
          <a:latin typeface="Palatino Linotype"/>
          <a:ea typeface="Palatino Linotype"/>
          <a:cs typeface="Palatino Linotype"/>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Palatino Linotype"/>
          <a:ea typeface="Palatino Linotype"/>
          <a:cs typeface="Palatino Linotype"/>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Palatino Linotype"/>
          <a:ea typeface="Palatino Linotype"/>
          <a:cs typeface="Palatino Linotype"/>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599" name="Shape 599"/>
          <p:cNvSpPr/>
          <p:nvPr>
            <p:ph type="sldImg"/>
          </p:nvPr>
        </p:nvSpPr>
        <p:spPr>
          <a:xfrm>
            <a:off x="1143000" y="685800"/>
            <a:ext cx="4572000" cy="3429000"/>
          </a:xfrm>
          <a:prstGeom prst="rect">
            <a:avLst/>
          </a:prstGeom>
        </p:spPr>
        <p:txBody>
          <a:bodyPr/>
          <a:lstStyle/>
          <a:p>
            <a:pPr/>
          </a:p>
        </p:txBody>
      </p:sp>
      <p:sp>
        <p:nvSpPr>
          <p:cNvPr id="600" name="Shape 600"/>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11.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12.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7.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8.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9.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04" name="Shape 604"/>
          <p:cNvSpPr/>
          <p:nvPr>
            <p:ph type="sldImg"/>
          </p:nvPr>
        </p:nvSpPr>
        <p:spPr>
          <a:prstGeom prst="rect">
            <a:avLst/>
          </a:prstGeom>
        </p:spPr>
        <p:txBody>
          <a:bodyPr/>
          <a:lstStyle/>
          <a:p>
            <a:pPr/>
          </a:p>
        </p:txBody>
      </p:sp>
      <p:sp>
        <p:nvSpPr>
          <p:cNvPr id="605" name="Shape 605"/>
          <p:cNvSpPr/>
          <p:nvPr>
            <p:ph type="body" sz="quarter" idx="1"/>
          </p:nvPr>
        </p:nvSpPr>
        <p:spPr>
          <a:prstGeom prst="rect">
            <a:avLst/>
          </a:prstGeom>
        </p:spPr>
        <p:txBody>
          <a:bodyPr/>
          <a:lstStyle/>
          <a:p>
            <a:pPr>
              <a:defRPr b="1">
                <a:latin typeface="Verdana"/>
                <a:ea typeface="Verdana"/>
                <a:cs typeface="Verdana"/>
                <a:sym typeface="Verdana"/>
              </a:defRPr>
            </a:pPr>
            <a:r>
              <a:t>IaC Overview</a:t>
            </a:r>
          </a:p>
          <a:p>
            <a:pPr>
              <a:defRPr>
                <a:latin typeface="Verdana"/>
                <a:ea typeface="Verdana"/>
                <a:cs typeface="Verdana"/>
                <a:sym typeface="Verdana"/>
              </a:defRPr>
            </a:pPr>
            <a:r>
              <a:rPr b="1"/>
              <a:t>Infrastructure as Code (IaC)</a:t>
            </a:r>
            <a:r>
              <a:t> is the managing and provisioning of infrastructure through code instead of through manual processes.</a:t>
            </a:r>
          </a:p>
          <a:p>
            <a:pPr>
              <a:defRPr>
                <a:latin typeface="Verdana"/>
                <a:ea typeface="Verdana"/>
                <a:cs typeface="Verdana"/>
                <a:sym typeface="Verdana"/>
              </a:defRPr>
            </a:pPr>
          </a:p>
          <a:p>
            <a:pPr>
              <a:defRPr>
                <a:latin typeface="Verdana"/>
                <a:ea typeface="Verdana"/>
                <a:cs typeface="Verdana"/>
                <a:sym typeface="Verdana"/>
              </a:defRPr>
            </a:pPr>
            <a:r>
              <a:t>With IaC, configuration files are created that contain your infrastructure specifications, which makes it easier to edit and distribute configurations. It also ensures that you provision the same environment every time. By codifying and documenting your configuration specifications, IaC aids configuration management and helps you to avoid undocumented, ad-hoc configuration changes.</a:t>
            </a:r>
          </a:p>
          <a:p>
            <a:pPr>
              <a:defRPr>
                <a:latin typeface="Verdana"/>
                <a:ea typeface="Verdana"/>
                <a:cs typeface="Verdana"/>
                <a:sym typeface="Verdana"/>
              </a:defRPr>
            </a:pPr>
          </a:p>
          <a:p>
            <a:pPr>
              <a:defRPr>
                <a:latin typeface="Verdana"/>
                <a:ea typeface="Verdana"/>
                <a:cs typeface="Verdana"/>
                <a:sym typeface="Verdana"/>
              </a:defRPr>
            </a:pPr>
            <a:r>
              <a:t>Version control is an important part of IaC, and your configuration files should be under source control just like any other software source code file. Deploying your infrastructure as code also means that you can divide your infrastructure into modular components that can then be combined in different ways through automation.</a:t>
            </a:r>
          </a:p>
          <a:p>
            <a:pPr>
              <a:defRPr>
                <a:latin typeface="Verdana"/>
                <a:ea typeface="Verdana"/>
                <a:cs typeface="Verdana"/>
                <a:sym typeface="Verdana"/>
              </a:defRPr>
            </a:pPr>
          </a:p>
          <a:p>
            <a:pPr>
              <a:defRPr>
                <a:latin typeface="Verdana"/>
                <a:ea typeface="Verdana"/>
                <a:cs typeface="Verdana"/>
                <a:sym typeface="Verdana"/>
              </a:defRPr>
            </a:pPr>
            <a:r>
              <a:t>Automating infrastructure provisioning with IaC means that developers don’t need to manually provision and manage </a:t>
            </a:r>
            <a:r>
              <a:rPr b="1"/>
              <a:t>servers</a:t>
            </a:r>
            <a:r>
              <a:t>, </a:t>
            </a:r>
            <a:r>
              <a:rPr b="1"/>
              <a:t>operating systems</a:t>
            </a:r>
            <a:r>
              <a:t>, </a:t>
            </a:r>
            <a:r>
              <a:rPr b="1"/>
              <a:t>storage</a:t>
            </a:r>
            <a:r>
              <a:t>, and </a:t>
            </a:r>
            <a:r>
              <a:rPr b="1"/>
              <a:t>other infrastructure components (Switch, Firewall)</a:t>
            </a:r>
            <a:r>
              <a:t> each time they develop or deploy an application. Codifying your infrastructure gives you a template to follow for provisioning, and although this can still be accomplished manually, an automation tool, such as Red Hat® Ansible® Automation Platform, can do it for you. </a:t>
            </a:r>
          </a:p>
          <a:p>
            <a:pPr>
              <a:defRPr>
                <a:latin typeface="Verdana"/>
                <a:ea typeface="Verdana"/>
                <a:cs typeface="Verdana"/>
                <a:sym typeface="Verdana"/>
              </a:defRPr>
            </a:pPr>
          </a:p>
          <a:p>
            <a:pPr>
              <a:defRPr>
                <a:latin typeface="Verdana"/>
                <a:ea typeface="Verdana"/>
                <a:cs typeface="Verdana"/>
                <a:sym typeface="Verdana"/>
              </a:defRPr>
            </a:pPr>
            <a:r>
              <a:t>[註] 使用 類似 Kubernetes yaml 檔方式, 來配置與管理 Server, Operating System, Network, Storage 元件</a:t>
            </a:r>
          </a:p>
          <a:p>
            <a:pPr>
              <a:defRPr>
                <a:latin typeface="Verdana"/>
                <a:ea typeface="Verdana"/>
                <a:cs typeface="Verdana"/>
                <a:sym typeface="Verdana"/>
              </a:defRPr>
            </a:pPr>
          </a:p>
          <a:p>
            <a:pPr>
              <a:defRPr b="1">
                <a:latin typeface="Verdana"/>
                <a:ea typeface="Verdana"/>
                <a:cs typeface="Verdana"/>
                <a:sym typeface="Verdana"/>
              </a:defRPr>
            </a:pPr>
          </a:p>
          <a:p>
            <a:pPr>
              <a:defRPr b="1">
                <a:latin typeface="Verdana"/>
                <a:ea typeface="Verdana"/>
                <a:cs typeface="Verdana"/>
                <a:sym typeface="Verdana"/>
              </a:defRPr>
            </a:pPr>
            <a:r>
              <a:t>Declarative vs. imperative approaches to IaC</a:t>
            </a:r>
          </a:p>
          <a:p>
            <a:pPr>
              <a:defRPr>
                <a:latin typeface="Verdana"/>
                <a:ea typeface="Verdana"/>
                <a:cs typeface="Verdana"/>
                <a:sym typeface="Verdana"/>
              </a:defRPr>
            </a:pPr>
            <a:r>
              <a:t>There are 2 ways to approach IaC: declarative or imperative. </a:t>
            </a:r>
          </a:p>
          <a:p>
            <a:pPr>
              <a:defRPr>
                <a:latin typeface="Verdana"/>
                <a:ea typeface="Verdana"/>
                <a:cs typeface="Verdana"/>
                <a:sym typeface="Verdana"/>
              </a:defRPr>
            </a:pPr>
          </a:p>
          <a:p>
            <a:pPr>
              <a:defRPr>
                <a:latin typeface="Verdana"/>
                <a:ea typeface="Verdana"/>
                <a:cs typeface="Verdana"/>
                <a:sym typeface="Verdana"/>
              </a:defRPr>
            </a:pPr>
            <a:r>
              <a:t>A declarative approach defines the desired state of the system, including what resources you need and any properties they should have, and an IaC tool will configure it for you. </a:t>
            </a:r>
          </a:p>
          <a:p>
            <a:pPr>
              <a:defRPr>
                <a:latin typeface="Verdana"/>
                <a:ea typeface="Verdana"/>
                <a:cs typeface="Verdana"/>
                <a:sym typeface="Verdana"/>
              </a:defRPr>
            </a:pPr>
          </a:p>
          <a:p>
            <a:pPr>
              <a:defRPr>
                <a:latin typeface="Verdana"/>
                <a:ea typeface="Verdana"/>
                <a:cs typeface="Verdana"/>
                <a:sym typeface="Verdana"/>
              </a:defRPr>
            </a:pPr>
            <a:r>
              <a:t>A declarative approach also keeps a list of the current state of your system objects, which makes taking down the infrastructure simpler to manage.</a:t>
            </a:r>
          </a:p>
          <a:p>
            <a:pPr>
              <a:defRPr>
                <a:latin typeface="Verdana"/>
                <a:ea typeface="Verdana"/>
                <a:cs typeface="Verdana"/>
                <a:sym typeface="Verdana"/>
              </a:defRPr>
            </a:pPr>
          </a:p>
          <a:p>
            <a:pPr>
              <a:defRPr>
                <a:latin typeface="Verdana"/>
                <a:ea typeface="Verdana"/>
                <a:cs typeface="Verdana"/>
                <a:sym typeface="Verdana"/>
              </a:defRPr>
            </a:pPr>
            <a:r>
              <a:t>An imperative approach instead defines the specific commands needed to achieve the desired configuration, and those commands then need to be executed in the correct order. </a:t>
            </a:r>
          </a:p>
          <a:p>
            <a:pPr>
              <a:defRPr>
                <a:latin typeface="Verdana"/>
                <a:ea typeface="Verdana"/>
                <a:cs typeface="Verdana"/>
                <a:sym typeface="Verdana"/>
              </a:defRPr>
            </a:pPr>
          </a:p>
          <a:p>
            <a:pPr>
              <a:defRPr>
                <a:latin typeface="Verdana"/>
                <a:ea typeface="Verdana"/>
                <a:cs typeface="Verdana"/>
                <a:sym typeface="Verdana"/>
              </a:defRPr>
            </a:pPr>
            <a:r>
              <a:t>Many IaC tools use a declarative approach and will automatically provision the desired infrastructure. If you make changes to the desired state, a declarative IaC tool will apply those changes for you. An imperative tool will require you to figure out how those changes should be applied.</a:t>
            </a:r>
          </a:p>
          <a:p>
            <a:pPr>
              <a:defRPr>
                <a:latin typeface="Verdana"/>
                <a:ea typeface="Verdana"/>
                <a:cs typeface="Verdana"/>
                <a:sym typeface="Verdana"/>
              </a:defRPr>
            </a:pPr>
          </a:p>
          <a:p>
            <a:pPr>
              <a:defRPr>
                <a:latin typeface="Verdana"/>
                <a:ea typeface="Verdana"/>
                <a:cs typeface="Verdana"/>
                <a:sym typeface="Verdana"/>
              </a:defRPr>
            </a:pPr>
            <a:r>
              <a:t>IaC tools are often able to operate in both approaches, but tend to prefer 1 approach over the other.</a:t>
            </a:r>
          </a:p>
          <a:p>
            <a:pPr>
              <a:defRPr>
                <a:latin typeface="Verdana"/>
                <a:ea typeface="Verdana"/>
                <a:cs typeface="Verdana"/>
                <a:sym typeface="Verdana"/>
              </a:defRPr>
            </a:pPr>
          </a:p>
          <a:p>
            <a:pPr>
              <a:defRPr>
                <a:latin typeface="Verdana"/>
                <a:ea typeface="Verdana"/>
                <a:cs typeface="Verdana"/>
                <a:sym typeface="Verdana"/>
              </a:defRPr>
            </a:pPr>
          </a:p>
          <a:p>
            <a:pPr>
              <a:defRPr b="1">
                <a:latin typeface="Verdana"/>
                <a:ea typeface="Verdana"/>
                <a:cs typeface="Verdana"/>
                <a:sym typeface="Verdana"/>
              </a:defRPr>
            </a:pPr>
            <a:r>
              <a:t>Benefits of IaC</a:t>
            </a:r>
          </a:p>
          <a:p>
            <a:pPr>
              <a:defRPr>
                <a:latin typeface="Verdana"/>
                <a:ea typeface="Verdana"/>
                <a:cs typeface="Verdana"/>
                <a:sym typeface="Verdana"/>
              </a:defRPr>
            </a:pPr>
            <a:r>
              <a:t>Provisioning infrastructure has historically been a time consuming and costly manual process. Now infrastructure management has moved away from physical hardware in data centers, though this still may be a component for your organization, to virtualization, containers, and cloud computing. </a:t>
            </a:r>
          </a:p>
          <a:p>
            <a:pPr>
              <a:defRPr>
                <a:latin typeface="Verdana"/>
                <a:ea typeface="Verdana"/>
                <a:cs typeface="Verdana"/>
                <a:sym typeface="Verdana"/>
              </a:defRPr>
            </a:pPr>
          </a:p>
          <a:p>
            <a:pPr>
              <a:defRPr>
                <a:latin typeface="Verdana"/>
                <a:ea typeface="Verdana"/>
                <a:cs typeface="Verdana"/>
                <a:sym typeface="Verdana"/>
              </a:defRPr>
            </a:pPr>
            <a:r>
              <a:t>With cloud computing, the number of infrastructure components has grown, more applications are being released to production on a daily basis, and infrastructure needs to be able to be spun up, scaled, and taken down frequently. Without an IaC practice in place, it becomes increasingly difficult to manage the scale of today’s infrastructure.</a:t>
            </a:r>
          </a:p>
          <a:p>
            <a:pPr>
              <a:defRPr>
                <a:latin typeface="Verdana"/>
                <a:ea typeface="Verdana"/>
                <a:cs typeface="Verdana"/>
                <a:sym typeface="Verdana"/>
              </a:defRPr>
            </a:pPr>
          </a:p>
          <a:p>
            <a:pPr>
              <a:defRPr>
                <a:latin typeface="Verdana"/>
                <a:ea typeface="Verdana"/>
                <a:cs typeface="Verdana"/>
                <a:sym typeface="Verdana"/>
              </a:defRPr>
            </a:pPr>
            <a:r>
              <a:t>IaC can help your organization manage IT infrastructure needs while also improving consistency and reducing errors and manual configuration.</a:t>
            </a:r>
          </a:p>
          <a:p>
            <a:pPr>
              <a:defRPr>
                <a:latin typeface="Verdana"/>
                <a:ea typeface="Verdana"/>
                <a:cs typeface="Verdana"/>
                <a:sym typeface="Verdana"/>
              </a:defRPr>
            </a:pPr>
          </a:p>
          <a:p>
            <a:pPr>
              <a:defRPr>
                <a:latin typeface="Verdana"/>
                <a:ea typeface="Verdana"/>
                <a:cs typeface="Verdana"/>
                <a:sym typeface="Verdana"/>
              </a:defRPr>
            </a:pPr>
            <a:r>
              <a:t>Benefits:</a:t>
            </a:r>
          </a:p>
          <a:p>
            <a:pPr>
              <a:defRPr>
                <a:latin typeface="Verdana"/>
                <a:ea typeface="Verdana"/>
                <a:cs typeface="Verdana"/>
                <a:sym typeface="Verdana"/>
              </a:defRPr>
            </a:pPr>
            <a:r>
              <a:t>- Cost reduction</a:t>
            </a:r>
          </a:p>
          <a:p>
            <a:pPr>
              <a:defRPr>
                <a:latin typeface="Verdana"/>
                <a:ea typeface="Verdana"/>
                <a:cs typeface="Verdana"/>
                <a:sym typeface="Verdana"/>
              </a:defRPr>
            </a:pPr>
            <a:r>
              <a:t>- Increase in speed of deployments</a:t>
            </a:r>
          </a:p>
          <a:p>
            <a:pPr>
              <a:defRPr>
                <a:latin typeface="Verdana"/>
                <a:ea typeface="Verdana"/>
                <a:cs typeface="Verdana"/>
                <a:sym typeface="Verdana"/>
              </a:defRPr>
            </a:pPr>
            <a:r>
              <a:t>- Reduce errors </a:t>
            </a:r>
          </a:p>
          <a:p>
            <a:pPr>
              <a:defRPr>
                <a:latin typeface="Verdana"/>
                <a:ea typeface="Verdana"/>
                <a:cs typeface="Verdana"/>
                <a:sym typeface="Verdana"/>
              </a:defRPr>
            </a:pPr>
            <a:r>
              <a:t>- Improve infrastructure consistency</a:t>
            </a:r>
          </a:p>
          <a:p>
            <a:pPr>
              <a:defRPr>
                <a:latin typeface="Verdana"/>
                <a:ea typeface="Verdana"/>
                <a:cs typeface="Verdana"/>
                <a:sym typeface="Verdana"/>
              </a:defRPr>
            </a:pPr>
            <a:r>
              <a:t>- Eliminate configuration drift</a:t>
            </a:r>
          </a:p>
          <a:p>
            <a:pPr>
              <a:defRPr>
                <a:latin typeface="Verdana"/>
                <a:ea typeface="Verdana"/>
                <a:cs typeface="Verdana"/>
                <a:sym typeface="Verdana"/>
              </a:defRPr>
            </a:pPr>
          </a:p>
          <a:p>
            <a:pPr>
              <a:defRPr>
                <a:latin typeface="Verdana"/>
                <a:ea typeface="Verdana"/>
                <a:cs typeface="Verdana"/>
                <a:sym typeface="Verdana"/>
              </a:defRPr>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67" name="Shape 667"/>
          <p:cNvSpPr/>
          <p:nvPr>
            <p:ph type="sldImg"/>
          </p:nvPr>
        </p:nvSpPr>
        <p:spPr>
          <a:prstGeom prst="rect">
            <a:avLst/>
          </a:prstGeom>
        </p:spPr>
        <p:txBody>
          <a:bodyPr/>
          <a:lstStyle/>
          <a:p>
            <a:pPr/>
          </a:p>
        </p:txBody>
      </p:sp>
      <p:sp>
        <p:nvSpPr>
          <p:cNvPr id="668" name="Shape 668"/>
          <p:cNvSpPr/>
          <p:nvPr>
            <p:ph type="body" sz="quarter" idx="1"/>
          </p:nvPr>
        </p:nvSpPr>
        <p:spPr>
          <a:prstGeom prst="rect">
            <a:avLst/>
          </a:prstGeom>
        </p:spPr>
        <p:txBody>
          <a:bodyPr/>
          <a:lstStyle/>
          <a:p>
            <a:pPr>
              <a:defRPr b="1"/>
            </a:pPr>
            <a:r>
              <a:t>$ cat bin/dtconf</a:t>
            </a:r>
          </a:p>
          <a:p>
            <a:pPr/>
            <a:r>
              <a:t>#!/bin/bash</a:t>
            </a:r>
          </a:p>
          <a:p>
            <a:pPr/>
          </a:p>
          <a:p>
            <a:pPr/>
            <a:r>
              <a:t>w="dta1 dtm1 dtm2 dtw1 dtw2 dtw3"</a:t>
            </a:r>
          </a:p>
          <a:p>
            <a:pPr/>
          </a:p>
          <a:p>
            <a:pPr/>
            <a:r>
              <a:t>[ "$#" != 1 ] &amp;&amp; echo "dtconf version" &amp;&amp; exit 1</a:t>
            </a:r>
          </a:p>
          <a:p>
            <a:pPr/>
          </a:p>
          <a:p>
            <a:pPr/>
            <a:r>
              <a:t>[ ! -d ~/vmalpdt/hdp${1}/opt ] &amp;&amp; echo "~/vmalpdt/hdp${1}/opt not found" &amp;&amp; exit 1</a:t>
            </a:r>
          </a:p>
          <a:p>
            <a:pPr/>
          </a:p>
          <a:p>
            <a:pPr/>
            <a:r>
              <a:t>n=$(ls ~/vmalpdt/hdp${1}/opt)</a:t>
            </a:r>
          </a:p>
          <a:p>
            <a:pPr/>
          </a:p>
          <a:p>
            <a:pPr/>
            <a:r>
              <a:t>for x in $w</a:t>
            </a:r>
          </a:p>
          <a:p>
            <a:pPr/>
            <a:r>
              <a:t>do</a:t>
            </a:r>
          </a:p>
          <a:p>
            <a:pPr/>
            <a:r>
              <a:t>   nc -w 1 -z $x 22 &amp;&gt;/dev/null</a:t>
            </a:r>
          </a:p>
          <a:p>
            <a:pPr/>
            <a:r>
              <a:t>   [ "$?" != "0" ] &amp;&amp; continue</a:t>
            </a:r>
          </a:p>
          <a:p>
            <a:pPr/>
          </a:p>
          <a:p>
            <a:pPr/>
            <a:r>
              <a:t>   for y in $n</a:t>
            </a:r>
          </a:p>
          <a:p>
            <a:pPr/>
            <a:r>
              <a:t>   do</a:t>
            </a:r>
          </a:p>
          <a:p>
            <a:pPr/>
            <a:r>
              <a:t>     echo "$y" | grep 'hadoop-' &amp;&gt;/dev/null</a:t>
            </a:r>
          </a:p>
          <a:p>
            <a:pPr/>
            <a:r>
              <a:t>     [ "$?" == "0" ] &amp;&amp; scp ~/vmalpdt/hdp${1}/conf/$y/* bigred@$x:/opt/$y/etc/hadoop/ &amp;&gt;/dev/null &amp;&amp; echo "$x: $y config ok" &amp;&amp; continue</a:t>
            </a:r>
          </a:p>
          <a:p>
            <a:pPr/>
            <a:r>
              <a:t>     [ -d ~/vmalpdt/hdp${1}/conf/$y ] &amp;&amp; scp ~/vmalpdt/hdp${1}/conf/$y/* bigred@$x:/opt/$y/conf/ &amp;&gt;/dev/null</a:t>
            </a:r>
          </a:p>
          <a:p>
            <a:pPr/>
            <a:r>
              <a:t>     [ "$?" == "0" ] &amp;&amp; echo "$x: $y config ok"</a:t>
            </a:r>
          </a:p>
          <a:p>
            <a:pPr/>
            <a:r>
              <a:t>   done</a:t>
            </a:r>
          </a:p>
          <a:p>
            <a:pPr/>
          </a:p>
          <a:p>
            <a:pPr/>
            <a:r>
              <a:t>   ssh $x 'cat /etc/profile | grep '/home/bigred/alpine.bash' &amp;&gt;/dev/null'</a:t>
            </a:r>
          </a:p>
          <a:p>
            <a:pPr/>
            <a:r>
              <a:t>   [ "$?" != "0" ] &amp;&amp; ssh $x 'echo source /home/bigred/alpine.bash | sudo tee -a /etc/profile &amp;&gt;/dev/null'</a:t>
            </a:r>
          </a:p>
          <a:p>
            <a:pPr/>
            <a:r>
              <a:t>   echo "$x /etc/profile ok"</a:t>
            </a:r>
          </a:p>
          <a:p>
            <a:pPr/>
          </a:p>
          <a:p>
            <a:pPr/>
            <a:r>
              <a:t>   echo ""</a:t>
            </a:r>
          </a:p>
          <a:p>
            <a:pPr/>
            <a:r>
              <a:t>done</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72" name="Shape 672"/>
          <p:cNvSpPr/>
          <p:nvPr>
            <p:ph type="sldImg"/>
          </p:nvPr>
        </p:nvSpPr>
        <p:spPr>
          <a:prstGeom prst="rect">
            <a:avLst/>
          </a:prstGeom>
        </p:spPr>
        <p:txBody>
          <a:bodyPr/>
          <a:lstStyle/>
          <a:p>
            <a:pPr/>
          </a:p>
        </p:txBody>
      </p:sp>
      <p:sp>
        <p:nvSpPr>
          <p:cNvPr id="673" name="Shape 673"/>
          <p:cNvSpPr/>
          <p:nvPr>
            <p:ph type="body" sz="quarter" idx="1"/>
          </p:nvPr>
        </p:nvSpPr>
        <p:spPr>
          <a:prstGeom prst="rect">
            <a:avLst/>
          </a:prstGeom>
        </p:spPr>
        <p:txBody>
          <a:bodyPr/>
          <a:lstStyle/>
          <a:p>
            <a:pPr>
              <a:defRPr b="1">
                <a:latin typeface="Verdana"/>
                <a:ea typeface="Verdana"/>
                <a:cs typeface="Verdana"/>
                <a:sym typeface="Verdana"/>
              </a:defRPr>
            </a:pPr>
            <a:r>
              <a:t>$ cat bin/dthdpchk</a:t>
            </a:r>
          </a:p>
          <a:p>
            <a:pPr>
              <a:defRPr>
                <a:latin typeface="Verdana"/>
                <a:ea typeface="Verdana"/>
                <a:cs typeface="Verdana"/>
                <a:sym typeface="Verdana"/>
              </a:defRPr>
            </a:pPr>
            <a:r>
              <a:t>#!/bin/bash</a:t>
            </a:r>
          </a:p>
          <a:p>
            <a:pPr>
              <a:defRPr>
                <a:latin typeface="Verdana"/>
                <a:ea typeface="Verdana"/>
                <a:cs typeface="Verdana"/>
                <a:sym typeface="Verdana"/>
              </a:defRPr>
            </a:pPr>
          </a:p>
          <a:p>
            <a:pPr>
              <a:defRPr>
                <a:latin typeface="Verdana"/>
                <a:ea typeface="Verdana"/>
                <a:cs typeface="Verdana"/>
                <a:sym typeface="Verdana"/>
              </a:defRPr>
            </a:pPr>
            <a:r>
              <a:t>m="dta1 dtm1 dtm2"</a:t>
            </a:r>
          </a:p>
          <a:p>
            <a:pPr>
              <a:defRPr>
                <a:latin typeface="Verdana"/>
                <a:ea typeface="Verdana"/>
                <a:cs typeface="Verdana"/>
                <a:sym typeface="Verdana"/>
              </a:defRPr>
            </a:pPr>
            <a:r>
              <a:t>w="dtw1 dtw2 dtw3 dtw4"</a:t>
            </a:r>
          </a:p>
          <a:p>
            <a:pPr>
              <a:defRPr>
                <a:latin typeface="Verdana"/>
                <a:ea typeface="Verdana"/>
                <a:cs typeface="Verdana"/>
                <a:sym typeface="Verdana"/>
              </a:defRPr>
            </a:pPr>
          </a:p>
          <a:p>
            <a:pPr>
              <a:defRPr>
                <a:latin typeface="Verdana"/>
                <a:ea typeface="Verdana"/>
                <a:cs typeface="Verdana"/>
                <a:sym typeface="Verdana"/>
              </a:defRPr>
            </a:pPr>
            <a:r>
              <a:t>for n in $m $w</a:t>
            </a:r>
          </a:p>
          <a:p>
            <a:pPr>
              <a:defRPr>
                <a:latin typeface="Verdana"/>
                <a:ea typeface="Verdana"/>
                <a:cs typeface="Verdana"/>
                <a:sym typeface="Verdana"/>
              </a:defRPr>
            </a:pPr>
            <a:r>
              <a:t>do</a:t>
            </a:r>
          </a:p>
          <a:p>
            <a:pPr>
              <a:defRPr>
                <a:latin typeface="Verdana"/>
                <a:ea typeface="Verdana"/>
                <a:cs typeface="Verdana"/>
                <a:sym typeface="Verdana"/>
              </a:defRPr>
            </a:pPr>
            <a:r>
              <a:t>   nc -w 1 -z $n 22 &amp;&gt;/dev/null</a:t>
            </a:r>
          </a:p>
          <a:p>
            <a:pPr>
              <a:defRPr>
                <a:latin typeface="Verdana"/>
                <a:ea typeface="Verdana"/>
                <a:cs typeface="Verdana"/>
                <a:sym typeface="Verdana"/>
              </a:defRPr>
            </a:pPr>
            <a:r>
              <a:t>   if [ "$?" == "0" ]; then</a:t>
            </a:r>
          </a:p>
          <a:p>
            <a:pPr>
              <a:defRPr>
                <a:latin typeface="Verdana"/>
                <a:ea typeface="Verdana"/>
                <a:cs typeface="Verdana"/>
                <a:sym typeface="Verdana"/>
              </a:defRPr>
            </a:pPr>
            <a:r>
              <a:t>      echo "[$n]"</a:t>
            </a:r>
          </a:p>
          <a:p>
            <a:pPr>
              <a:defRPr>
                <a:latin typeface="Verdana"/>
                <a:ea typeface="Verdana"/>
                <a:cs typeface="Verdana"/>
                <a:sym typeface="Verdana"/>
              </a:defRPr>
            </a:pPr>
            <a:r>
              <a:t>      ssh $n 'hadoop version | head -n 1'</a:t>
            </a:r>
          </a:p>
          <a:p>
            <a:pPr>
              <a:defRPr>
                <a:latin typeface="Verdana"/>
                <a:ea typeface="Verdana"/>
                <a:cs typeface="Verdana"/>
                <a:sym typeface="Verdana"/>
              </a:defRPr>
            </a:pPr>
            <a:r>
              <a:t>      ssh $n 'hadoop checknative'</a:t>
            </a:r>
          </a:p>
          <a:p>
            <a:pPr>
              <a:defRPr>
                <a:latin typeface="Verdana"/>
                <a:ea typeface="Verdana"/>
                <a:cs typeface="Verdana"/>
                <a:sym typeface="Verdana"/>
              </a:defRPr>
            </a:pPr>
          </a:p>
          <a:p>
            <a:pPr>
              <a:defRPr>
                <a:latin typeface="Verdana"/>
                <a:ea typeface="Verdana"/>
                <a:cs typeface="Verdana"/>
                <a:sym typeface="Verdana"/>
              </a:defRPr>
            </a:pPr>
            <a:r>
              <a:t>      echo ""</a:t>
            </a:r>
          </a:p>
          <a:p>
            <a:pPr>
              <a:defRPr>
                <a:latin typeface="Verdana"/>
                <a:ea typeface="Verdana"/>
                <a:cs typeface="Verdana"/>
                <a:sym typeface="Verdana"/>
              </a:defRPr>
            </a:pPr>
            <a:r>
              <a:t>   fi</a:t>
            </a:r>
          </a:p>
          <a:p>
            <a:pPr>
              <a:defRPr>
                <a:latin typeface="Verdana"/>
                <a:ea typeface="Verdana"/>
                <a:cs typeface="Verdana"/>
                <a:sym typeface="Verdana"/>
              </a:defRPr>
            </a:pPr>
            <a:r>
              <a:t>done</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77" name="Shape 677"/>
          <p:cNvSpPr/>
          <p:nvPr>
            <p:ph type="sldImg"/>
          </p:nvPr>
        </p:nvSpPr>
        <p:spPr>
          <a:prstGeom prst="rect">
            <a:avLst/>
          </a:prstGeom>
        </p:spPr>
        <p:txBody>
          <a:bodyPr/>
          <a:lstStyle/>
          <a:p>
            <a:pPr/>
          </a:p>
        </p:txBody>
      </p:sp>
      <p:sp>
        <p:nvSpPr>
          <p:cNvPr id="678" name="Shape 678"/>
          <p:cNvSpPr/>
          <p:nvPr>
            <p:ph type="body" sz="quarter" idx="1"/>
          </p:nvPr>
        </p:nvSpPr>
        <p:spPr>
          <a:prstGeom prst="rect">
            <a:avLst/>
          </a:prstGeom>
        </p:spPr>
        <p:txBody>
          <a:bodyPr/>
          <a:lstStyle/>
          <a:p>
            <a:pPr/>
            <a:r>
              <a:t>bigred@dta1:~$ starthba</a:t>
            </a:r>
          </a:p>
          <a:p>
            <a:pPr/>
            <a:r>
              <a:t>dtm2: ZooKeeper started</a:t>
            </a:r>
          </a:p>
          <a:p>
            <a:pPr/>
            <a:r>
              <a:t>dtm1: Hbase Master started</a:t>
            </a:r>
          </a:p>
          <a:p>
            <a:pPr/>
            <a:r>
              <a:t>dtw1: Region Server started</a:t>
            </a:r>
          </a:p>
          <a:p>
            <a:pPr/>
            <a:r>
              <a:t>dtw2: Region Server started</a:t>
            </a:r>
          </a:p>
          <a:p>
            <a:pPr/>
            <a:r>
              <a:t>dtw3: Region Server started</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09" name="Shape 609"/>
          <p:cNvSpPr/>
          <p:nvPr>
            <p:ph type="sldImg"/>
          </p:nvPr>
        </p:nvSpPr>
        <p:spPr>
          <a:prstGeom prst="rect">
            <a:avLst/>
          </a:prstGeom>
        </p:spPr>
        <p:txBody>
          <a:bodyPr/>
          <a:lstStyle/>
          <a:p>
            <a:pPr/>
          </a:p>
        </p:txBody>
      </p:sp>
      <p:sp>
        <p:nvSpPr>
          <p:cNvPr id="610" name="Shape 610"/>
          <p:cNvSpPr/>
          <p:nvPr>
            <p:ph type="body" sz="quarter" idx="1"/>
          </p:nvPr>
        </p:nvSpPr>
        <p:spPr>
          <a:prstGeom prst="rect">
            <a:avLst/>
          </a:prstGeom>
        </p:spPr>
        <p:txBody>
          <a:bodyPr/>
          <a:lstStyle/>
          <a:p>
            <a:pPr/>
            <a:r>
              <a:t>在 “銘傳落地雲” 的 Windows 系統, 開啟 命令提示字元 (cmd.exe) 視窗, 執行以下命令</a:t>
            </a:r>
          </a:p>
          <a:p>
            <a:pPr/>
          </a:p>
          <a:p>
            <a:pPr/>
            <a:r>
              <a:t>C:\Users\rbean&gt;"C:\Program Files (x86)\WinRAR"\unrar.exe  x  DT21v1.rar</a:t>
            </a:r>
          </a:p>
          <a:p>
            <a:pPr/>
          </a:p>
          <a:p>
            <a:pPr/>
          </a:p>
          <a:p>
            <a:pPr/>
          </a:p>
          <a:p>
            <a:pPr/>
            <a:r>
              <a:t> UNRAR 5.00 自由軟體      Copyright (c) 1993-2013 Alexander Roshal</a:t>
            </a:r>
          </a:p>
          <a:p>
            <a:pPr/>
          </a:p>
          <a:p>
            <a:pPr/>
            <a:r>
              <a:t>使用方法:  unrar &lt;指令&gt; -&lt;開關 1&gt; -&lt;開關 N&gt; &lt;壓縮檔&gt; &lt;檔案...&gt;</a:t>
            </a:r>
          </a:p>
          <a:p>
            <a:pPr/>
            <a:r>
              <a:t>               &lt;@檔案清單...&gt; &lt;解壓縮路徑\&gt;</a:t>
            </a:r>
          </a:p>
          <a:p>
            <a:pPr/>
          </a:p>
          <a:p>
            <a:pPr/>
            <a:r>
              <a:t>&lt;指令&gt;</a:t>
            </a:r>
          </a:p>
          <a:p>
            <a:pPr/>
            <a:r>
              <a:t>  e            從壓縮檔解壓縮並忽略路徑</a:t>
            </a:r>
          </a:p>
          <a:p>
            <a:pPr/>
            <a:r>
              <a:t>  l[t[a],b]     列出壓縮檔內容 [技術性[詳細資料], 精簡資料]</a:t>
            </a:r>
          </a:p>
          <a:p>
            <a:pPr/>
            <a:r>
              <a:t>  p             列印檔案到 stdout</a:t>
            </a:r>
          </a:p>
          <a:p>
            <a:pPr/>
            <a:r>
              <a:t>  t             測試壓縮的檔案</a:t>
            </a:r>
          </a:p>
          <a:p>
            <a:pPr/>
            <a:r>
              <a:t>  v[t[a],b]     冗長式的壓縮檔內容清單 [技術性[詳細資料], 精簡資料]</a:t>
            </a:r>
          </a:p>
          <a:p>
            <a:pPr/>
            <a:r>
              <a:t>  x             從壓縮檔解壓縮並使用完整路徑</a:t>
            </a:r>
          </a:p>
          <a:p>
            <a:pPr/>
          </a:p>
          <a:p>
            <a:pPr/>
            <a:r>
              <a:t>&lt;開關&gt;</a:t>
            </a:r>
          </a:p>
          <a:p>
            <a:pPr/>
            <a:r>
              <a:t>  -             停止開關掃描</a:t>
            </a:r>
          </a:p>
          <a:p>
            <a:pPr/>
            <a:r>
              <a:t>  @[+]          停用 [啟用] 檔案清單</a:t>
            </a:r>
          </a:p>
          <a:p>
            <a:pPr/>
            <a:r>
              <a:t>  ac            壓縮或解壓縮後清除「保存」屬性</a:t>
            </a:r>
          </a:p>
          <a:p>
            <a:pPr/>
            <a:r>
              <a:t>  ad            附加壓縮檔名至目的地資料夾</a:t>
            </a:r>
          </a:p>
          <a:p>
            <a:pPr/>
            <a:r>
              <a:t>  ag[格式]      使用目前的日期時間產生壓縮檔名</a:t>
            </a:r>
          </a:p>
          <a:p>
            <a:pPr/>
            <a:r>
              <a:t>  ai            忽略檔案屬性</a:t>
            </a:r>
          </a:p>
          <a:p>
            <a:pPr/>
            <a:r>
              <a:t>  ap&lt;路徑&gt;      在壓縮檔內設定路徑</a:t>
            </a:r>
          </a:p>
          <a:p>
            <a:pPr/>
            <a:r>
              <a:t>  c-            停用註解顯示</a:t>
            </a:r>
          </a:p>
          <a:p>
            <a:pPr/>
            <a:r>
              <a:t>  cfg-          停用環境變數讀取</a:t>
            </a:r>
          </a:p>
          <a:p>
            <a:pPr/>
            <a:r>
              <a:t>  cl            轉換檔名成小寫</a:t>
            </a:r>
          </a:p>
          <a:p>
            <a:pPr/>
            <a:r>
              <a:t>  cu            轉換檔名成大寫</a:t>
            </a:r>
          </a:p>
          <a:p>
            <a:pPr/>
            <a:r>
              <a:t>  dh            開啟共享的檔案</a:t>
            </a:r>
          </a:p>
          <a:p>
            <a:pPr/>
            <a:r>
              <a:t>  ep            排除檔名的路徑</a:t>
            </a:r>
          </a:p>
          <a:p>
            <a:pPr/>
            <a:r>
              <a:t>  ep3           展開路徑成完整路徑，包含磁碟機代號</a:t>
            </a:r>
          </a:p>
          <a:p>
            <a:pPr/>
            <a:r>
              <a:t>  f             重新整理檔案</a:t>
            </a:r>
          </a:p>
          <a:p>
            <a:pPr/>
            <a:r>
              <a:t>  id[c,d,p,q]   停用訊息</a:t>
            </a:r>
          </a:p>
          <a:p>
            <a:pPr/>
            <a:r>
              <a:t>  ierr          傳送所有的錯誤到 stderr</a:t>
            </a:r>
          </a:p>
          <a:p>
            <a:pPr/>
            <a:r>
              <a:t>  inul          停用錯誤訊息</a:t>
            </a:r>
          </a:p>
          <a:p>
            <a:pPr/>
            <a:r>
              <a:t>  ioff          操作完畢關閉電腦</a:t>
            </a:r>
          </a:p>
          <a:p>
            <a:pPr/>
            <a:r>
              <a:t>  kb            保留解壓縮不完整的檔案</a:t>
            </a:r>
          </a:p>
          <a:p>
            <a:pPr/>
            <a:r>
              <a:t>  n&lt;檔案&gt;       進階篩選的檔案</a:t>
            </a:r>
          </a:p>
          <a:p>
            <a:pPr/>
            <a:r>
              <a:t>  n@            從 stdin 讀取進階篩選遮罩</a:t>
            </a:r>
          </a:p>
          <a:p>
            <a:pPr/>
            <a:r>
              <a:t>  n@&lt;清單&gt;      從清單檔案讀取進階篩選遮罩</a:t>
            </a:r>
          </a:p>
          <a:p>
            <a:pPr/>
            <a:r>
              <a:t>  o[+|-]        設定覆寫模式</a:t>
            </a:r>
          </a:p>
          <a:p>
            <a:pPr/>
            <a:r>
              <a:t>  oc            設定 NTFS 「壓縮」屬性</a:t>
            </a:r>
          </a:p>
          <a:p>
            <a:pPr/>
            <a:r>
              <a:t>  or            自動重新命名檔案</a:t>
            </a:r>
          </a:p>
          <a:p>
            <a:pPr/>
            <a:r>
              <a:t>  ow            儲存或還原檔案所有人或群組</a:t>
            </a:r>
          </a:p>
          <a:p>
            <a:pPr/>
            <a:r>
              <a:t>  p[密碼]       設定密碼</a:t>
            </a:r>
          </a:p>
          <a:p>
            <a:pPr/>
            <a:r>
              <a:t>  p-            不要詢問密碼</a:t>
            </a:r>
          </a:p>
          <a:p>
            <a:pPr/>
            <a:r>
              <a:t>  r             遞迴子資料夾</a:t>
            </a:r>
          </a:p>
          <a:p>
            <a:pPr/>
            <a:r>
              <a:t>  ri&lt;p&gt;[:&lt;s&gt;]   設定優先權 (0-預設,1-最小..15-最大) 及停頓時間 (微秒)</a:t>
            </a:r>
          </a:p>
          <a:p>
            <a:pPr/>
            <a:r>
              <a:t>  sl&lt;大小&gt;      處理比指定還小的檔案</a:t>
            </a:r>
          </a:p>
          <a:p>
            <a:pPr/>
            <a:r>
              <a:t>  sm&lt;大小&gt;      處理比指定還大的檔案</a:t>
            </a:r>
          </a:p>
          <a:p>
            <a:pPr/>
            <a:r>
              <a:t>  ta&lt;日期&gt;      處理指定日期之後修改的檔案</a:t>
            </a:r>
          </a:p>
          <a:p>
            <a:pPr/>
            <a:r>
              <a:t>  tb&lt;日期&gt;      處理指定日期之前修改的檔案</a:t>
            </a:r>
          </a:p>
          <a:p>
            <a:pPr/>
            <a:r>
              <a:t>  tn&lt;時間&gt;      處理比指定時間還新的檔案&gt;</a:t>
            </a:r>
          </a:p>
          <a:p>
            <a:pPr/>
            <a:r>
              <a:t>  to&lt;時間&gt;      處理比指定時間還舊的檔案&gt;</a:t>
            </a:r>
          </a:p>
          <a:p>
            <a:pPr/>
            <a:r>
              <a:t>  ts&lt;m,c,a&gt;[N]  儲存或恢復檔案時間 (修改的日期、建立時間、存取時間)</a:t>
            </a:r>
          </a:p>
          <a:p>
            <a:pPr/>
            <a:r>
              <a:t>  u             更新檔案</a:t>
            </a:r>
          </a:p>
          <a:p>
            <a:pPr/>
            <a:r>
              <a:t>  v             列出所有分割檔</a:t>
            </a:r>
          </a:p>
          <a:p>
            <a:pPr/>
            <a:r>
              <a:t>  ver[n]        檔案版本控制項</a:t>
            </a:r>
          </a:p>
          <a:p>
            <a:pPr/>
            <a:r>
              <a:t>  vp            每個分割檔案進行前先暫停</a:t>
            </a:r>
          </a:p>
          <a:p>
            <a:pPr/>
            <a:r>
              <a:t>  x&lt;檔案&gt;       排除指定的檔案</a:t>
            </a:r>
          </a:p>
          <a:p>
            <a:pPr/>
            <a:r>
              <a:t>  x@            從 stdin 讀取要排除的檔名</a:t>
            </a:r>
          </a:p>
          <a:p>
            <a:pPr/>
            <a:r>
              <a:t>  x@&lt;清單&gt;      排除指定清單檔之中的檔案</a:t>
            </a:r>
          </a:p>
          <a:p>
            <a:pPr/>
            <a:r>
              <a:t>  y             所有問題的預設值為「是」</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14" name="Shape 614"/>
          <p:cNvSpPr/>
          <p:nvPr>
            <p:ph type="sldImg"/>
          </p:nvPr>
        </p:nvSpPr>
        <p:spPr>
          <a:prstGeom prst="rect">
            <a:avLst/>
          </a:prstGeom>
        </p:spPr>
        <p:txBody>
          <a:bodyPr/>
          <a:lstStyle/>
          <a:p>
            <a:pPr/>
          </a:p>
        </p:txBody>
      </p:sp>
      <p:sp>
        <p:nvSpPr>
          <p:cNvPr id="615" name="Shape 615"/>
          <p:cNvSpPr/>
          <p:nvPr>
            <p:ph type="body" sz="quarter" idx="1"/>
          </p:nvPr>
        </p:nvSpPr>
        <p:spPr>
          <a:prstGeom prst="rect">
            <a:avLst/>
          </a:prstGeom>
        </p:spPr>
        <p:txBody>
          <a:bodyPr/>
          <a:lstStyle/>
          <a:p>
            <a:pPr/>
            <a:r>
              <a:t>C:\Users\bigred\CNT.2022.v4.2&gt;type dt.bat</a:t>
            </a:r>
          </a:p>
          <a:p>
            <a:pPr/>
            <a:r>
              <a:t>@echo off</a:t>
            </a:r>
          </a:p>
          <a:p>
            <a:pPr/>
          </a:p>
          <a:p>
            <a:pPr/>
            <a:r>
              <a:t>set RSDTA1='displayName = \"DT Admin\"', 'displayName = \"ALP.DTA1.3\"'</a:t>
            </a:r>
          </a:p>
          <a:p>
            <a:pPr/>
            <a:r>
              <a:t>set RSDTM1='displayName = \"ALP\"', 'displayName = \"ALP.DTM1.4\"'</a:t>
            </a:r>
          </a:p>
          <a:p>
            <a:pPr/>
            <a:r>
              <a:t>set RSDTM2='displayName = \"ALP\"', 'displayName = \"ALP.DTM2.5\"'</a:t>
            </a:r>
          </a:p>
          <a:p>
            <a:pPr/>
            <a:r>
              <a:t>set RSDTM3='displayName = \"ALP\"', 'displayName = \"ALP.DTM3.6\"'</a:t>
            </a:r>
          </a:p>
          <a:p>
            <a:pPr/>
            <a:r>
              <a:t>set RSDTW1='displayName = \"ALP\"', 'displayName = \"ALP.DTW1.7\"'</a:t>
            </a:r>
          </a:p>
          <a:p>
            <a:pPr/>
            <a:r>
              <a:t>set RSDTW2='displayName = \"ALP\"', 'displayName = \"ALP.DTW2.8\"'</a:t>
            </a:r>
          </a:p>
          <a:p>
            <a:pPr/>
            <a:r>
              <a:t>set RSDTW3='displayName = \"ALP\"', 'displayName = \"ALP.DTW3.9\"'</a:t>
            </a:r>
          </a:p>
          <a:p>
            <a:pPr/>
          </a:p>
          <a:p>
            <a:pPr/>
            <a:r>
              <a:t>powershell -Command "(Get-CimInstance Win32_PhysicalMemory | Measure-Object -Property capacity -Sum).sum /8Mb" &gt; max.txt</a:t>
            </a:r>
          </a:p>
          <a:p>
            <a:pPr/>
            <a:r>
              <a:t>powershell -Command "(Get-CimInstance Win32_PhysicalMemory | Measure-Object -Property capacity -Sum).sum /16Mb" &gt; min.txt</a:t>
            </a:r>
          </a:p>
          <a:p>
            <a:pPr/>
          </a:p>
          <a:p>
            <a:pPr/>
            <a:r>
              <a:t>set /P MAX=&lt;max.txt</a:t>
            </a:r>
          </a:p>
          <a:p>
            <a:pPr/>
            <a:r>
              <a:t>set /P MIN=&lt;min.txt</a:t>
            </a:r>
          </a:p>
          <a:p>
            <a:pPr/>
          </a:p>
          <a:p>
            <a:pPr/>
            <a:r>
              <a:t>set /A MAXS="%MAX%" &gt; nul</a:t>
            </a:r>
          </a:p>
          <a:p>
            <a:pPr/>
            <a:r>
              <a:t>set /A MINS="%MIN%+1024" &gt; nul</a:t>
            </a:r>
          </a:p>
          <a:p>
            <a:pPr/>
          </a:p>
          <a:p>
            <a:pPr/>
            <a:r>
              <a:t>set RSMMAX='memsize = \"2048\"', 'memsize = \"%MAXS%\"'</a:t>
            </a:r>
          </a:p>
          <a:p>
            <a:pPr/>
            <a:r>
              <a:t>set RSMMIN='memsize = \"2048\"', 'memsize = \"%MINS%\"'</a:t>
            </a:r>
          </a:p>
          <a:p>
            <a:pPr/>
          </a:p>
          <a:p>
            <a:pPr/>
            <a:r>
              <a:t>set RSADR1='ethernet0.generatedAddressOffset = \"0\"'</a:t>
            </a:r>
          </a:p>
          <a:p>
            <a:pPr/>
            <a:r>
              <a:t>set RSADR2='ethernet0.addressType = \"generated\"' , 'ethernet0.addressType = \"static\"'</a:t>
            </a:r>
          </a:p>
          <a:p>
            <a:pPr/>
          </a:p>
          <a:p>
            <a:pPr/>
            <a:r>
              <a:t>set RSMAC3='ethernet0.generatedAddress = \"00:0c:29:.*\"' , 'ethernet0.address = \"00:50:56:cd:00:03\"'</a:t>
            </a:r>
          </a:p>
          <a:p>
            <a:pPr/>
            <a:r>
              <a:t>set RSMAC4='ethernet0.generatedAddress = \"00:0c:29:.*\"' , 'ethernet0.address = \"00:50:56:cd:00:04\"'</a:t>
            </a:r>
          </a:p>
          <a:p>
            <a:pPr/>
            <a:r>
              <a:t>set RSMAC5='ethernet0.generatedAddress = \"00:0c:29:.*\"' , 'ethernet0.address = \"00:50:56:cd:00:05\"'</a:t>
            </a:r>
          </a:p>
          <a:p>
            <a:pPr/>
            <a:r>
              <a:t>set RSMAC6='ethernet0.generatedAddress = \"00:0c:29:.*\"' , 'ethernet0.address = \"00:50:56:cd:00:06\"'</a:t>
            </a:r>
          </a:p>
          <a:p>
            <a:pPr/>
            <a:r>
              <a:t>set RSMAC7='ethernet0.generatedAddress = \"00:0c:29:.*\"' , 'ethernet0.address = \"00:50:56:cd:00:07\"'</a:t>
            </a:r>
          </a:p>
          <a:p>
            <a:pPr/>
            <a:r>
              <a:t>set RSMAC8='ethernet0.generatedAddress = \"00:0c:29:.*\"' , 'ethernet0.address = \"00:50:56:cd:00:08\"'</a:t>
            </a:r>
          </a:p>
          <a:p>
            <a:pPr/>
            <a:r>
              <a:t>set RSMAC9='ethernet0.generatedAddress = \"00:0C:29:.*\"' , 'ethernet0.address = \"00:50:56:cd:00:09\"'</a:t>
            </a:r>
          </a:p>
          <a:p>
            <a:pPr/>
          </a:p>
          <a:p>
            <a:pPr/>
          </a:p>
          <a:p>
            <a:pPr/>
            <a:r>
              <a:t>2&gt;NUL CALL :CASE_%1     # jump to :CASE_create, :CASE_start, etc.</a:t>
            </a:r>
          </a:p>
          <a:p>
            <a:pPr/>
          </a:p>
          <a:p>
            <a:pPr/>
            <a:r>
              <a:t>goto:eof</a:t>
            </a:r>
          </a:p>
          <a:p>
            <a:pPr/>
          </a:p>
          <a:p>
            <a:pPr/>
            <a:r>
              <a:t>:CASE_create</a:t>
            </a:r>
          </a:p>
          <a:p>
            <a:pPr/>
            <a:r>
              <a:t>  if not exist DT\ (</a:t>
            </a:r>
          </a:p>
          <a:p>
            <a:pPr/>
            <a:r>
              <a:t>     mkdir DT &gt; nul</a:t>
            </a:r>
          </a:p>
          <a:p>
            <a:pPr/>
            <a:r>
              <a:t>     if %ERRORLEVEL% == 0 (</a:t>
            </a:r>
          </a:p>
          <a:p>
            <a:pPr/>
            <a:r>
              <a:t>        mkdir DT\alp.dta1 &gt; nul</a:t>
            </a:r>
          </a:p>
          <a:p>
            <a:pPr/>
            <a:r>
              <a:t>        xcopy /E /Y ALP.DT DT\alp.dta1\ &gt; nul</a:t>
            </a:r>
          </a:p>
          <a:p>
            <a:pPr/>
            <a:r>
              <a:t>        powershell -Command "(gc DT\alp.dta1\alpine64.vmwarevm\alpine64.vmx) -replace "%RSDTA1%" -replace "%RSMAC3%" -replace "%RSMMIN%" -replace "%RSADR1%" -replace "%RSADR2%" | Out-File -Encoding "UTF8" vm.temp"</a:t>
            </a:r>
          </a:p>
          <a:p>
            <a:pPr/>
            <a:r>
              <a:t>        del /Q DT\alp.dta1\alpine64.vmwarevm\alpine64.vmx</a:t>
            </a:r>
          </a:p>
          <a:p>
            <a:pPr/>
            <a:r>
              <a:t>        copy /Y vm.temp DT\alp.dta1\alpine64.vmwarevm\alpine64.vmx &gt; nul</a:t>
            </a:r>
          </a:p>
          <a:p>
            <a:pPr/>
            <a:r>
              <a:t>        if %ERRORLEVEL% == 0 echo "DT\alp.dta1\ (%MINS%MB) ok"</a:t>
            </a:r>
          </a:p>
          <a:p>
            <a:pPr/>
          </a:p>
          <a:p>
            <a:pPr/>
            <a:r>
              <a:t>        mkdir DT\alp.dtm1 &gt; nul</a:t>
            </a:r>
          </a:p>
          <a:p>
            <a:pPr/>
            <a:r>
              <a:t>        xcopy /E /Y ALP.DT DT\alp.dtm1\ &gt; nul</a:t>
            </a:r>
          </a:p>
          <a:p>
            <a:pPr/>
            <a:r>
              <a:t>        powershell -Command "(gc DT\alp.dtm1\alpine64.vmwarevm\alpine64.vmx)  -replace "%RSDTM1%" -replace "%RSMAC4%" -replace "%RSMMIN%" -replace "%RSADR1%" -replace "%RSADR2%" | Out-File -Encoding "UTF8" vm.temp"</a:t>
            </a:r>
          </a:p>
          <a:p>
            <a:pPr/>
            <a:r>
              <a:t>        del /Q DT\alp.dtm1\alpine64.vmwarevm\alpine64.vmx</a:t>
            </a:r>
          </a:p>
          <a:p>
            <a:pPr/>
            <a:r>
              <a:t>        copy /Y vm.temp DT\alp.dtm1\alpine64.vmwarevm\alpine64.vmx &gt; nul</a:t>
            </a:r>
          </a:p>
          <a:p>
            <a:pPr/>
            <a:r>
              <a:t>        if %ERRORLEVEL% == 0 echo "DT\alp.dtm1\ (%MINS%MB) ok"</a:t>
            </a:r>
          </a:p>
          <a:p>
            <a:pPr/>
          </a:p>
          <a:p>
            <a:pPr/>
            <a:r>
              <a:t>        mkdir DT\alp.dtm2 &gt; nul</a:t>
            </a:r>
          </a:p>
          <a:p>
            <a:pPr/>
            <a:r>
              <a:t>        xcopy /E /Y ALP.DT DT\alp.dtm2\ &gt; nul</a:t>
            </a:r>
          </a:p>
          <a:p>
            <a:pPr/>
            <a:r>
              <a:t>        powershell -Command "(gc DT\alp.dtm2\alpine64.vmwarevm\alpine64.vmx) -replace "%RSDTM2%" -replace "%RSMAC5%" -replace "%RSMMIN%" -replace "%RSADR1%" -replace "%RSADR2%" | Out-File -Encoding "UTF8" vm.temp"</a:t>
            </a:r>
          </a:p>
          <a:p>
            <a:pPr/>
            <a:r>
              <a:t>        del /Q DT\alp.dtm2\alpine64.vmwarevm\alpine64.vmx</a:t>
            </a:r>
          </a:p>
          <a:p>
            <a:pPr/>
            <a:r>
              <a:t>        copy /Y vm.temp DT\alp.dtm2\alpine64.vmwarevm\alpine64.vmx &gt; nul</a:t>
            </a:r>
          </a:p>
          <a:p>
            <a:pPr/>
            <a:r>
              <a:t>        if %ERRORLEVEL% == 0 echo "DT\alp.dtm2\ (%MINS%MB) ok"</a:t>
            </a:r>
          </a:p>
          <a:p>
            <a:pPr/>
          </a:p>
          <a:p>
            <a:pPr/>
            <a:r>
              <a:t>        mkdir DT\alp.dtm3 &gt; nul</a:t>
            </a:r>
          </a:p>
          <a:p>
            <a:pPr/>
            <a:r>
              <a:t>        xcopy /E /Y ALP.DT DT\alp.dtm3\ &gt; nul</a:t>
            </a:r>
          </a:p>
          <a:p>
            <a:pPr/>
            <a:r>
              <a:t>        powershell -Command "(gc DT\alp.dtm3\alpine64.vmwarevm\alpine64.vmx) -replace "%RSDTM3%" -replace "%RSMAC6%" -replace "%RSMMIN%" -replace "%RSADR1%" -replace "%RSADR2%" | Out-File -Encoding "UTF8" vm.temp"</a:t>
            </a:r>
          </a:p>
          <a:p>
            <a:pPr/>
            <a:r>
              <a:t>        del /Q DT\alp.dtm3\alpine64.vmwarevm\alpine64.vmx</a:t>
            </a:r>
          </a:p>
          <a:p>
            <a:pPr/>
            <a:r>
              <a:t>        copy /Y vm.temp DT\alp.dtm3\alpine64.vmwarevm\alpine64.vmx &gt; nul</a:t>
            </a:r>
          </a:p>
          <a:p>
            <a:pPr/>
            <a:r>
              <a:t>        if %ERRORLEVEL% == 0 echo "DT\alp.dtm3\ (%MINS%MB) ok"</a:t>
            </a:r>
          </a:p>
          <a:p>
            <a:pPr/>
          </a:p>
          <a:p>
            <a:pPr/>
            <a:r>
              <a:t>        mkdir DT\alp.dtw1 &gt; nul</a:t>
            </a:r>
          </a:p>
          <a:p>
            <a:pPr/>
            <a:r>
              <a:t>        xcopy /E /Y ALP.DT DT\alp.dtw1\ &gt; nul</a:t>
            </a:r>
          </a:p>
          <a:p>
            <a:pPr/>
            <a:r>
              <a:t>        powershell -Command "(gc DT\alp.dtw1\alpine64.vmwarevm\alpine64.vmx)  -replace "%RSDTW1%" -replace "%RSMAC7%" -replace "%RSMMAX%" -replace "%RSADR1%" -replace "%RSADR2%" | Out-File -Encoding "UTF8" vm.temp"</a:t>
            </a:r>
          </a:p>
          <a:p>
            <a:pPr/>
            <a:r>
              <a:t>        del /Q DT\alp.dtw1\alpine64.vmwarevm\alpine64.vmx</a:t>
            </a:r>
          </a:p>
          <a:p>
            <a:pPr/>
            <a:r>
              <a:t>        copy /Y vm.temp DT\alp.dtw1\alpine64.vmwarevm\alpine64.vmx &gt; nul</a:t>
            </a:r>
          </a:p>
          <a:p>
            <a:pPr/>
            <a:r>
              <a:t>        if %ERRORLEVEL% == 0 echo "DT\alp.dtw1\ (%MAXS%MB) ok"</a:t>
            </a:r>
          </a:p>
          <a:p>
            <a:pPr/>
          </a:p>
          <a:p>
            <a:pPr/>
            <a:r>
              <a:t>        mkdir DT\alp.dtw2 &gt; nul</a:t>
            </a:r>
          </a:p>
          <a:p>
            <a:pPr/>
            <a:r>
              <a:t>        xcopy /E /Y ALP.DT DT\alp.dtw2\ &gt; nul</a:t>
            </a:r>
          </a:p>
          <a:p>
            <a:pPr/>
            <a:r>
              <a:t>        powershell -Command "(gc DT\alp.dtw2\alpine64.vmwarevm\alpine64.vmx)  -replace "%RSDTW2%" -replace "%RSMAC8%" -replace "%RSMMAX%" -replace "%RSADR1%" -replace "%RSADR2%" | Out-File -Encoding "UTF8" vm.temp"</a:t>
            </a:r>
          </a:p>
          <a:p>
            <a:pPr/>
            <a:r>
              <a:t>        del /Q DT\alp.dtw2\alpine64.vmwarevm\alpine64.vmx</a:t>
            </a:r>
          </a:p>
          <a:p>
            <a:pPr/>
            <a:r>
              <a:t>        copy /Y vm.temp DT\alp.dtw2\alpine64.vmwarevm\alpine64.vmx &gt; nul</a:t>
            </a:r>
          </a:p>
          <a:p>
            <a:pPr/>
            <a:r>
              <a:t>        if %ERRORLEVEL% == 0 echo "DT\alp.dtw2\ (%MAXS%MB) ok"</a:t>
            </a:r>
          </a:p>
          <a:p>
            <a:pPr/>
          </a:p>
          <a:p>
            <a:pPr/>
            <a:r>
              <a:t>        mkdir DT\alp.dtw3 &gt; nul</a:t>
            </a:r>
          </a:p>
          <a:p>
            <a:pPr/>
            <a:r>
              <a:t>        xcopy /E /Y ALP.DT DT\alp.dtw3\ &gt; nul</a:t>
            </a:r>
          </a:p>
          <a:p>
            <a:pPr/>
            <a:r>
              <a:t>        powershell -Command "(gc DT\alp.dtw3\alpine64.vmwarevm\alpine64.vmx) -replace "%RSDTW3%" -replace "%RSMAC9%" -replace "%RSMMAX%" -replace "%RSADR1%" -replace "%RSADR2%" | Out-File -Encoding "UTF8" vm.temp"</a:t>
            </a:r>
          </a:p>
          <a:p>
            <a:pPr/>
            <a:r>
              <a:t>        del /Q DT\alp.dtw3\alpine64.vmwarevm\alpine64.vmx</a:t>
            </a:r>
          </a:p>
          <a:p>
            <a:pPr/>
            <a:r>
              <a:t>        copy /Y vm.temp DT\alp.dtw3\alpine64.vmwarevm\alpine64.vmx &gt; nul</a:t>
            </a:r>
          </a:p>
          <a:p>
            <a:pPr/>
            <a:r>
              <a:t>        if %ERRORLEVEL% == 0 echo "DT\alp.dtw3\ (%MAXS%MB) ok"</a:t>
            </a:r>
          </a:p>
          <a:p>
            <a:pPr/>
          </a:p>
          <a:p>
            <a:pPr/>
            <a:r>
              <a:t>        del *.txt &gt; nul</a:t>
            </a:r>
          </a:p>
          <a:p>
            <a:pPr/>
            <a:r>
              <a:t>        del vm.temp &gt; nul</a:t>
            </a:r>
          </a:p>
          <a:p>
            <a:pPr/>
            <a:r>
              <a:t>     )</a:t>
            </a:r>
          </a:p>
          <a:p>
            <a:pPr/>
            <a:r>
              <a:t>  ) else (</a:t>
            </a:r>
          </a:p>
          <a:p>
            <a:pPr/>
            <a:r>
              <a:t>    echo "DT\ exist"</a:t>
            </a:r>
          </a:p>
          <a:p>
            <a:pPr/>
            <a:r>
              <a:t>  )</a:t>
            </a:r>
          </a:p>
          <a:p>
            <a:pPr/>
          </a:p>
          <a:p>
            <a:pPr/>
            <a:r>
              <a:t>  GOTO:eof</a:t>
            </a:r>
          </a:p>
          <a:p>
            <a:pPr/>
          </a:p>
          <a:p>
            <a:pPr/>
            <a:r>
              <a:t>:CASE_start</a:t>
            </a:r>
          </a:p>
          <a:p>
            <a:pPr/>
            <a:r>
              <a:t>  if not exist DT\ GOTO:eof</a:t>
            </a:r>
          </a:p>
          <a:p>
            <a:pPr/>
          </a:p>
          <a:p>
            <a:pPr/>
            <a:r>
              <a:t>  "C:\Program Files (x86)\VMware\VMware Player\vmrun" list | findstr DT\\alp.dtw3 &gt; nul</a:t>
            </a:r>
          </a:p>
          <a:p>
            <a:pPr/>
            <a:r>
              <a:t>  if %ERRORLEVEL% == 1 (</a:t>
            </a:r>
          </a:p>
          <a:p>
            <a:pPr/>
            <a:r>
              <a:t>    "C:\Program Files (x86)\VMware\VMware Player\vmrun" start "DT\ALP.DTA1\alpine64.vmwarevm\alpine64.vmx" &gt;nul</a:t>
            </a:r>
          </a:p>
          <a:p>
            <a:pPr/>
            <a:r>
              <a:t>    timeout /t 15 &gt; nul</a:t>
            </a:r>
          </a:p>
          <a:p>
            <a:pPr/>
          </a:p>
          <a:p>
            <a:pPr/>
            <a:r>
              <a:t>    "C:\Program Files (x86)\VMware\VMware Player\vmrun" start "DT\ALP.DTM1\alpine64.vmwarevm\alpine64.vmx" &gt; nul</a:t>
            </a:r>
          </a:p>
          <a:p>
            <a:pPr/>
            <a:r>
              <a:t>    timeout /t 15 &gt; nul</a:t>
            </a:r>
          </a:p>
          <a:p>
            <a:pPr/>
          </a:p>
          <a:p>
            <a:pPr/>
            <a:r>
              <a:t>    "C:\Program Files (x86)\VMware\VMware Player\vmrun" start "DT\ALP.DTM2\alpine64.vmwarevm\alpine64.vmx" &gt; nul</a:t>
            </a:r>
          </a:p>
          <a:p>
            <a:pPr/>
            <a:r>
              <a:t>    timeout /t 15 &gt; nul</a:t>
            </a:r>
          </a:p>
          <a:p>
            <a:pPr/>
          </a:p>
          <a:p>
            <a:pPr/>
            <a:r>
              <a:t>    "C:\Program Files (x86)\VMware\VMware Player\vmrun" start "DT\ALP.DTM3\alpine64.vmwarevm\alpine64.vmx" &gt; nul</a:t>
            </a:r>
          </a:p>
          <a:p>
            <a:pPr/>
            <a:r>
              <a:t>    timeout /t 15 &gt; nul</a:t>
            </a:r>
          </a:p>
          <a:p>
            <a:pPr/>
          </a:p>
          <a:p>
            <a:pPr/>
            <a:r>
              <a:t>    "C:\Program Files (x86)\VMware\VMware Player\vmrun" start "DT\ALP.DTW1\alpine64.vmwarevm\alpine64.vmx" &gt; nul</a:t>
            </a:r>
          </a:p>
          <a:p>
            <a:pPr/>
            <a:r>
              <a:t>    timeout /t 15 &gt; nul</a:t>
            </a:r>
          </a:p>
          <a:p>
            <a:pPr/>
          </a:p>
          <a:p>
            <a:pPr/>
            <a:r>
              <a:t>    "C:\Program Files (x86)\VMware\VMware Player\vmrun" start "DT\ALP.DTW2\alpine64.vmwarevm\alpine64.vmx" &gt; nul</a:t>
            </a:r>
          </a:p>
          <a:p>
            <a:pPr/>
            <a:r>
              <a:t>    timeout /t 15 &gt; nul</a:t>
            </a:r>
          </a:p>
          <a:p>
            <a:pPr/>
          </a:p>
          <a:p>
            <a:pPr/>
            <a:r>
              <a:t>    "C:\Program Files (x86)\VMware\VMware Player\vmrun" start "DT\ALP.DTW3\alpine64.vmwarevm\alpine64.vmx" &gt; nul</a:t>
            </a:r>
          </a:p>
          <a:p>
            <a:pPr/>
            <a:r>
              <a:t>    timeout /t 15 &gt; nul</a:t>
            </a:r>
          </a:p>
          <a:p>
            <a:pPr/>
          </a:p>
          <a:p>
            <a:pPr/>
          </a:p>
          <a:p>
            <a:pPr/>
            <a:r>
              <a:t>    del *.txt &gt; nul</a:t>
            </a:r>
          </a:p>
          <a:p>
            <a:pPr/>
            <a:r>
              <a:t>  )</a:t>
            </a:r>
          </a:p>
          <a:p>
            <a:pPr/>
            <a:r>
              <a:t>  GOTO:eof</a:t>
            </a:r>
          </a:p>
          <a:p>
            <a:pPr/>
          </a:p>
          <a:p>
            <a:pPr/>
            <a:r>
              <a:t>:CASE_stop</a:t>
            </a:r>
          </a:p>
          <a:p>
            <a:pPr/>
            <a:r>
              <a:t>  if not exist DT\ GOTO:eof</a:t>
            </a:r>
          </a:p>
          <a:p>
            <a:pPr/>
            <a:r>
              <a:t>  "C:\Program Files (x86)\VMware\VMware Player\vmrun" list | findstr DT\\alp.dtw3 &gt; nul</a:t>
            </a:r>
          </a:p>
          <a:p>
            <a:pPr/>
            <a:r>
              <a:t>  if %ERRORLEVEL% == 0 (</a:t>
            </a:r>
          </a:p>
          <a:p>
            <a:pPr/>
            <a:r>
              <a:t>    "C:\Program Files (x86)\VMware\VMware Player\vmrun" stop "DT\ALP.DTA1\alpine64.vmwarevm\alpine64.vmx" &gt; nul</a:t>
            </a:r>
          </a:p>
          <a:p>
            <a:pPr/>
            <a:r>
              <a:t>    timeout /t 15 &gt; nul</a:t>
            </a:r>
          </a:p>
          <a:p>
            <a:pPr/>
          </a:p>
          <a:p>
            <a:pPr/>
            <a:r>
              <a:t>    "C:\Program Files (x86)\VMware\VMware Player\vmrun" stop "DT\ALP.DTM1\alpine64.vmwarevm\alpine64.vmx" &gt; nul</a:t>
            </a:r>
          </a:p>
          <a:p>
            <a:pPr/>
            <a:r>
              <a:t>    timeout /t 15 &gt; nul</a:t>
            </a:r>
          </a:p>
          <a:p>
            <a:pPr/>
          </a:p>
          <a:p>
            <a:pPr/>
            <a:r>
              <a:t>    "C:\Program Files (x86)\VMware\VMware Player\vmrun" stop "DT\ALP.DTM2\alpine64.vmwarevm\alpine64.vmx" &gt; nul</a:t>
            </a:r>
          </a:p>
          <a:p>
            <a:pPr/>
            <a:r>
              <a:t>    timeout /t 15 &gt; nul</a:t>
            </a:r>
          </a:p>
          <a:p>
            <a:pPr/>
          </a:p>
          <a:p>
            <a:pPr/>
            <a:r>
              <a:t>    "C:\Program Files (x86)\VMware\VMware Player\vmrun" stop "DT\ALP.DTM3\alpine64.vmwarevm\alpine64.vmx" &gt; nul</a:t>
            </a:r>
          </a:p>
          <a:p>
            <a:pPr/>
            <a:r>
              <a:t>    timeout /t 15 &gt; nul</a:t>
            </a:r>
          </a:p>
          <a:p>
            <a:pPr/>
          </a:p>
          <a:p>
            <a:pPr/>
            <a:r>
              <a:t>    "C:\Program Files (x86)\VMware\VMware Player\vmrun" stop "DT\ALP.DTW1\alpine64.vmwarevm\alpine64.vmx" &gt; nul</a:t>
            </a:r>
          </a:p>
          <a:p>
            <a:pPr/>
            <a:r>
              <a:t>    timeout /t 15 &gt; nul</a:t>
            </a:r>
          </a:p>
          <a:p>
            <a:pPr/>
          </a:p>
          <a:p>
            <a:pPr/>
            <a:r>
              <a:t>    "C:\Program Files (x86)\VMware\VMware Player\vmrun" stop "DT\ALP.DTW2\alpine64.vmwarevm\alpine64.vmx" &gt; nul</a:t>
            </a:r>
          </a:p>
          <a:p>
            <a:pPr/>
            <a:r>
              <a:t>    timeout /t 15 &gt; nul</a:t>
            </a:r>
          </a:p>
          <a:p>
            <a:pPr/>
          </a:p>
          <a:p>
            <a:pPr/>
            <a:r>
              <a:t>    "C:\Program Files (x86)\VMware\VMware Player\vmrun" stop "DT\ALP.DTW3\alpine64.vmwarevm\alpine64.vmx" &gt; nul</a:t>
            </a:r>
          </a:p>
          <a:p>
            <a:pPr/>
            <a:r>
              <a:t>    timeout /t 15 &gt; nul</a:t>
            </a:r>
          </a:p>
          <a:p>
            <a:pPr/>
            <a:r>
              <a:t>  )</a:t>
            </a:r>
          </a:p>
          <a:p>
            <a:pPr/>
            <a:r>
              <a:t>  GOTO:eof</a:t>
            </a:r>
          </a:p>
          <a:p>
            <a:pPr/>
          </a:p>
          <a:p>
            <a:pPr/>
            <a:r>
              <a:t>:CASE_delete</a:t>
            </a:r>
          </a:p>
          <a:p>
            <a:pPr/>
            <a:r>
              <a:t>  if not exist DT\ GOTO:eof</a:t>
            </a:r>
          </a:p>
          <a:p>
            <a:pPr/>
          </a:p>
          <a:p>
            <a:pPr/>
            <a:r>
              <a:t>  "C:\Program Files (x86)\VMware\VMware Player\vmrun" list | findstr DT\\alp.dtw3 &gt; nul</a:t>
            </a:r>
          </a:p>
          <a:p>
            <a:pPr/>
            <a:r>
              <a:t>  if %ERRORLEVEL% == 0 (</a:t>
            </a:r>
          </a:p>
          <a:p>
            <a:pPr/>
            <a:r>
              <a:t>     echo "pls stop dt first"</a:t>
            </a:r>
          </a:p>
          <a:p>
            <a:pPr/>
            <a:r>
              <a:t>     goto:eof</a:t>
            </a:r>
          </a:p>
          <a:p>
            <a:pPr/>
            <a:r>
              <a:t>  )</a:t>
            </a:r>
          </a:p>
          <a:p>
            <a:pPr/>
            <a:r>
              <a:t>  if exist DT\ (</a:t>
            </a:r>
          </a:p>
          <a:p>
            <a:pPr/>
            <a:r>
              <a:t>     rd /S /Q DT</a:t>
            </a:r>
          </a:p>
          <a:p>
            <a:pPr/>
            <a:r>
              <a:t>  )</a:t>
            </a:r>
          </a:p>
          <a:p>
            <a:pPr/>
            <a:r>
              <a:t>  GOTO:eof</a:t>
            </a:r>
          </a:p>
          <a:p>
            <a:pPr/>
          </a:p>
          <a:p>
            <a:pPr/>
            <a:r>
              <a:t>:CASE_list</a:t>
            </a:r>
          </a:p>
          <a:p>
            <a:pPr/>
            <a:r>
              <a:t>  if exist DT\ (</a:t>
            </a:r>
          </a:p>
          <a:p>
            <a:pPr/>
            <a:r>
              <a:t>     echo [DT\]</a:t>
            </a:r>
          </a:p>
          <a:p>
            <a:pPr/>
            <a:r>
              <a:t>     dir /B dt</a:t>
            </a:r>
          </a:p>
          <a:p>
            <a:pPr/>
            <a:r>
              <a:t>     echo [VM runnig]</a:t>
            </a:r>
          </a:p>
          <a:p>
            <a:pPr/>
            <a:r>
              <a:t>     "C:\Program Files (x86)\VMware\VMware Player\vmrun" list | findstr DT\\</a:t>
            </a:r>
          </a:p>
          <a:p>
            <a:pPr/>
            <a:r>
              <a:t>  )</a:t>
            </a:r>
          </a:p>
          <a:p>
            <a:pPr/>
            <a:r>
              <a:t>  goto:eof</a:t>
            </a:r>
          </a:p>
          <a:p>
            <a:pPr/>
          </a:p>
          <a:p>
            <a:pPr/>
            <a:r>
              <a:t>:CASE_</a:t>
            </a:r>
          </a:p>
          <a:p>
            <a:pPr/>
            <a:r>
              <a:t>  echo "dt [create|start|stop|delete|list]"</a:t>
            </a:r>
          </a:p>
          <a:p>
            <a:pPr/>
            <a:r>
              <a:t>  goto:eof</a:t>
            </a:r>
          </a:p>
          <a:p>
            <a:pPr/>
          </a:p>
          <a:p>
            <a:pPr/>
          </a:p>
          <a:p>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20" name="Shape 620"/>
          <p:cNvSpPr/>
          <p:nvPr>
            <p:ph type="sldImg"/>
          </p:nvPr>
        </p:nvSpPr>
        <p:spPr>
          <a:prstGeom prst="rect">
            <a:avLst/>
          </a:prstGeom>
        </p:spPr>
        <p:txBody>
          <a:bodyPr/>
          <a:lstStyle/>
          <a:p>
            <a:pPr/>
          </a:p>
        </p:txBody>
      </p:sp>
      <p:sp>
        <p:nvSpPr>
          <p:cNvPr id="621" name="Shape 621"/>
          <p:cNvSpPr/>
          <p:nvPr>
            <p:ph type="body" sz="quarter" idx="1"/>
          </p:nvPr>
        </p:nvSpPr>
        <p:spPr>
          <a:prstGeom prst="rect">
            <a:avLst/>
          </a:prstGeom>
        </p:spPr>
        <p:txBody>
          <a:bodyPr/>
          <a:lstStyle/>
          <a:p>
            <a:pPr>
              <a:lnSpc>
                <a:spcPct val="80000"/>
              </a:lnSpc>
              <a:spcBef>
                <a:spcPts val="200"/>
              </a:spcBef>
              <a:defRPr b="1">
                <a:latin typeface="Arial"/>
                <a:ea typeface="Arial"/>
                <a:cs typeface="Arial"/>
                <a:sym typeface="Arial"/>
              </a:defRPr>
            </a:pPr>
            <a:r>
              <a:t>1.Alpine Linux</a:t>
            </a:r>
          </a:p>
          <a:p>
            <a:pPr>
              <a:lnSpc>
                <a:spcPct val="80000"/>
              </a:lnSpc>
              <a:spcBef>
                <a:spcPts val="200"/>
              </a:spcBef>
              <a:defRPr>
                <a:latin typeface="Arial"/>
                <a:ea typeface="Arial"/>
                <a:cs typeface="Arial"/>
                <a:sym typeface="Arial"/>
              </a:defRPr>
            </a:pPr>
            <a:r>
              <a:t>https://alpinelinux.org/</a:t>
            </a:r>
          </a:p>
          <a:p>
            <a:pPr>
              <a:lnSpc>
                <a:spcPct val="80000"/>
              </a:lnSpc>
              <a:spcBef>
                <a:spcPts val="200"/>
              </a:spcBef>
              <a:defRPr b="1">
                <a:latin typeface="Arial"/>
                <a:ea typeface="Arial"/>
                <a:cs typeface="Arial"/>
                <a:sym typeface="Arial"/>
              </a:defRPr>
            </a:pPr>
            <a:r>
              <a:t>2.Alpine Linux- </a:t>
            </a:r>
            <a:r>
              <a:rPr>
                <a:latin typeface="+mn-lt"/>
                <a:ea typeface="+mn-ea"/>
                <a:cs typeface="+mn-cs"/>
                <a:sym typeface="Helvetica"/>
              </a:rPr>
              <a:t>最小化 </a:t>
            </a:r>
            <a:r>
              <a:t>Docker image OS</a:t>
            </a:r>
          </a:p>
          <a:p>
            <a:pPr>
              <a:lnSpc>
                <a:spcPct val="80000"/>
              </a:lnSpc>
              <a:spcBef>
                <a:spcPts val="200"/>
              </a:spcBef>
              <a:defRPr>
                <a:latin typeface="Arial"/>
                <a:ea typeface="Arial"/>
                <a:cs typeface="Arial"/>
                <a:sym typeface="Arial"/>
              </a:defRPr>
            </a:pPr>
            <a:r>
              <a:t>https://blog.lizen.me/alpine-zui-xiao-de/</a:t>
            </a:r>
          </a:p>
          <a:p>
            <a:pPr>
              <a:lnSpc>
                <a:spcPct val="80000"/>
              </a:lnSpc>
              <a:spcBef>
                <a:spcPts val="200"/>
              </a:spcBef>
              <a:defRPr>
                <a:latin typeface="Arial"/>
                <a:ea typeface="Arial"/>
                <a:cs typeface="Arial"/>
                <a:sym typeface="Arial"/>
              </a:defRPr>
            </a:pPr>
          </a:p>
          <a:p>
            <a:pPr>
              <a:lnSpc>
                <a:spcPct val="80000"/>
              </a:lnSpc>
              <a:spcBef>
                <a:spcPts val="200"/>
              </a:spcBef>
              <a:defRPr>
                <a:latin typeface="Arial"/>
                <a:ea typeface="Arial"/>
                <a:cs typeface="Arial"/>
                <a:sym typeface="Arial"/>
              </a:defRPr>
            </a:pPr>
          </a:p>
          <a:p>
            <a:pPr>
              <a:spcBef>
                <a:spcPts val="400"/>
              </a:spcBef>
              <a:defRPr>
                <a:latin typeface="Verdana"/>
                <a:ea typeface="Verdana"/>
                <a:cs typeface="Verdana"/>
                <a:sym typeface="Verdana"/>
              </a:defRPr>
            </a:pPr>
            <a:r>
              <a:t>"</a:t>
            </a:r>
            <a:r>
              <a:rPr b="1"/>
              <a:t>Distroless</a:t>
            </a:r>
            <a:r>
              <a:t>" images contain only your application and its runtime dependencies. They do not contain package managers, shells or any other programs you would expect to find in a standard Linux distribution.</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30" name="Shape 630"/>
          <p:cNvSpPr/>
          <p:nvPr>
            <p:ph type="sldImg"/>
          </p:nvPr>
        </p:nvSpPr>
        <p:spPr>
          <a:prstGeom prst="rect">
            <a:avLst/>
          </a:prstGeom>
        </p:spPr>
        <p:txBody>
          <a:bodyPr/>
          <a:lstStyle/>
          <a:p>
            <a:pPr/>
          </a:p>
        </p:txBody>
      </p:sp>
      <p:sp>
        <p:nvSpPr>
          <p:cNvPr id="631" name="Shape 631"/>
          <p:cNvSpPr/>
          <p:nvPr>
            <p:ph type="body" sz="quarter" idx="1"/>
          </p:nvPr>
        </p:nvSpPr>
        <p:spPr>
          <a:prstGeom prst="rect">
            <a:avLst/>
          </a:prstGeom>
        </p:spPr>
        <p:txBody>
          <a:bodyPr/>
          <a:lstStyle/>
          <a:p>
            <a:pPr>
              <a:lnSpc>
                <a:spcPct val="80000"/>
              </a:lnSpc>
              <a:defRPr b="1"/>
            </a:pPr>
            <a:r>
              <a:t>Linux 20 </a:t>
            </a:r>
            <a:r>
              <a:t>年前實體架構圖</a:t>
            </a:r>
          </a:p>
          <a:p>
            <a:pPr>
              <a:lnSpc>
                <a:spcPct val="80000"/>
              </a:lnSpc>
            </a:pPr>
            <a:r>
              <a:t>前端終端機會執行貝殼程式，貝殼程式提供使用者輸入命令（例如：帳號及密碼）</a:t>
            </a:r>
            <a:br/>
            <a:r>
              <a:t>透過 </a:t>
            </a:r>
            <a:r>
              <a:t>Rs-232</a:t>
            </a:r>
            <a:r>
              <a:t>傳輸標準，將命令送至後端 </a:t>
            </a:r>
            <a:r>
              <a:t>Linux </a:t>
            </a:r>
            <a:r>
              <a:t>主機做處理，後端主機處完之後，會再將結果傳回終端機做顯示</a:t>
            </a:r>
          </a:p>
          <a:p>
            <a:pPr>
              <a:lnSpc>
                <a:spcPct val="80000"/>
              </a:lnSpc>
            </a:pPr>
            <a:r>
              <a:t>（例如：我們輸入了帳號及密碼）送至後端 </a:t>
            </a:r>
            <a:r>
              <a:t>Linux </a:t>
            </a:r>
            <a:r>
              <a:t>主機做驗證，驗證過後，就可以打一堆 </a:t>
            </a:r>
            <a:r>
              <a:t>Linux </a:t>
            </a:r>
            <a:r>
              <a:t>命令</a:t>
            </a:r>
          </a:p>
          <a:p>
            <a:pPr>
              <a:lnSpc>
                <a:spcPct val="80000"/>
              </a:lnSpc>
            </a:pPr>
          </a:p>
          <a:p>
            <a:pPr>
              <a:lnSpc>
                <a:spcPct val="80000"/>
              </a:lnSpc>
            </a:pPr>
            <a:r>
              <a:t>所以證明貝殼程式是讓我們輸入命令，誰做執行，就後端主機去做執行</a:t>
            </a:r>
          </a:p>
          <a:p>
            <a:pPr>
              <a:lnSpc>
                <a:spcPct val="80000"/>
              </a:lnSpc>
            </a:pPr>
          </a:p>
          <a:p>
            <a:pPr>
              <a:lnSpc>
                <a:spcPct val="80000"/>
              </a:lnSpc>
            </a:pPr>
          </a:p>
          <a:p>
            <a:pPr>
              <a:lnSpc>
                <a:spcPct val="80000"/>
              </a:lnSpc>
            </a:pPr>
            <a:r>
              <a:t>實際上，應該先 </a:t>
            </a:r>
            <a:r>
              <a:t>login </a:t>
            </a:r>
            <a:r>
              <a:t>（</a:t>
            </a:r>
            <a:r>
              <a:t>c </a:t>
            </a:r>
            <a:r>
              <a:t>語言寫的），審核通過之後，主機再給終端機使用用者貝殻程式</a:t>
            </a:r>
          </a:p>
          <a:p>
            <a:pPr>
              <a:lnSpc>
                <a:spcPct val="80000"/>
              </a:lnSpc>
            </a:pPr>
          </a:p>
          <a:p>
            <a:pPr>
              <a:lnSpc>
                <a:spcPct val="80000"/>
              </a:lnSpc>
              <a:defRPr b="1"/>
            </a:pPr>
            <a:endParaRPr>
              <a:latin typeface="+mn-lt"/>
              <a:ea typeface="+mn-ea"/>
              <a:cs typeface="+mn-cs"/>
              <a:sym typeface="Helvetica"/>
            </a:endParaRPr>
          </a:p>
          <a:p>
            <a:pPr>
              <a:lnSpc>
                <a:spcPct val="80000"/>
              </a:lnSpc>
              <a:defRPr b="1"/>
            </a:pPr>
            <a:endParaRPr>
              <a:latin typeface="+mn-lt"/>
              <a:ea typeface="+mn-ea"/>
              <a:cs typeface="+mn-cs"/>
              <a:sym typeface="Helvetica"/>
            </a:endParaRPr>
          </a:p>
          <a:p>
            <a:pPr>
              <a:lnSpc>
                <a:spcPct val="80000"/>
              </a:lnSpc>
              <a:defRPr b="1"/>
            </a:pPr>
            <a:r>
              <a:t>TTY/PTS</a:t>
            </a:r>
          </a:p>
          <a:p>
            <a:pPr>
              <a:lnSpc>
                <a:spcPct val="80000"/>
              </a:lnSpc>
            </a:pPr>
            <a:r>
              <a:t>I have been asked the question numerous times of what PTS and TTY mean in Linux regarding terminals. People ask because they may be newer to Linux and learning how to view a process list they may actually see a serial connection, SSH connection, or a telnet connection in the process list that might show something like pts/0, pts/2, tty1, or tty2 in the TTY column. Most processes will just have a question mark in this column but if something is connected to an actual terminal then it will list where it is connected in the TTY column of “ps”.</a:t>
            </a:r>
          </a:p>
          <a:p>
            <a:pPr>
              <a:lnSpc>
                <a:spcPct val="80000"/>
              </a:lnSpc>
            </a:pPr>
          </a:p>
          <a:p>
            <a:pPr>
              <a:lnSpc>
                <a:spcPct val="80000"/>
              </a:lnSpc>
              <a:defRPr b="1"/>
            </a:pPr>
            <a:r>
              <a:t>TTY Definition:</a:t>
            </a:r>
          </a:p>
          <a:p>
            <a:pPr>
              <a:lnSpc>
                <a:spcPct val="80000"/>
              </a:lnSpc>
            </a:pPr>
            <a:r>
              <a:t>Teletypewriter originally and now also means any terminal on Linux/Unix systems. It also means any serial port on Unix/Linux systems.</a:t>
            </a:r>
          </a:p>
          <a:p>
            <a:pPr>
              <a:lnSpc>
                <a:spcPct val="80000"/>
              </a:lnSpc>
            </a:pPr>
          </a:p>
          <a:p>
            <a:pPr>
              <a:lnSpc>
                <a:spcPct val="80000"/>
              </a:lnSpc>
              <a:defRPr b="1"/>
            </a:pPr>
            <a:r>
              <a:t>PTS Definition:</a:t>
            </a:r>
          </a:p>
          <a:p>
            <a:pPr>
              <a:lnSpc>
                <a:spcPct val="80000"/>
              </a:lnSpc>
            </a:pPr>
            <a:r>
              <a:t>The difference between TTY and PTS is the type of connection to the computer. TTY ports are direct connections to the computer such as a keyboard/mouse or a serial connection to the device. PTS connections are </a:t>
            </a:r>
            <a:r>
              <a:rPr b="1">
                <a:solidFill>
                  <a:srgbClr val="FF0000"/>
                </a:solidFill>
              </a:rPr>
              <a:t>SSH connections or telnet connections. </a:t>
            </a:r>
            <a:r>
              <a:t>All of these connections can connect to a shell which will allow you to issue commands to the computer.</a:t>
            </a:r>
          </a:p>
          <a:p>
            <a:pPr>
              <a:lnSpc>
                <a:spcPct val="80000"/>
              </a:lnSpc>
            </a:pPr>
          </a:p>
          <a:p>
            <a:pPr>
              <a:lnSpc>
                <a:spcPct val="80000"/>
              </a:lnSpc>
              <a:defRPr b="1"/>
            </a:pPr>
            <a:r>
              <a:t>[</a:t>
            </a:r>
            <a:r>
              <a:rPr>
                <a:latin typeface="+mn-lt"/>
                <a:ea typeface="+mn-ea"/>
                <a:cs typeface="+mn-cs"/>
                <a:sym typeface="Helvetica"/>
              </a:rPr>
              <a:t>註</a:t>
            </a:r>
            <a:r>
              <a:t>] PTS </a:t>
            </a:r>
            <a:r>
              <a:rPr>
                <a:latin typeface="+mn-lt"/>
                <a:ea typeface="+mn-ea"/>
                <a:cs typeface="+mn-cs"/>
                <a:sym typeface="Helvetica"/>
              </a:rPr>
              <a:t>的全名是 </a:t>
            </a:r>
            <a:r>
              <a:t>pseudo terminal slave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38" name="Shape 638"/>
          <p:cNvSpPr/>
          <p:nvPr>
            <p:ph type="sldImg"/>
          </p:nvPr>
        </p:nvSpPr>
        <p:spPr>
          <a:prstGeom prst="rect">
            <a:avLst/>
          </a:prstGeom>
        </p:spPr>
        <p:txBody>
          <a:bodyPr/>
          <a:lstStyle/>
          <a:p>
            <a:pPr/>
          </a:p>
        </p:txBody>
      </p:sp>
      <p:sp>
        <p:nvSpPr>
          <p:cNvPr id="639" name="Shape 639"/>
          <p:cNvSpPr/>
          <p:nvPr>
            <p:ph type="body" sz="quarter" idx="1"/>
          </p:nvPr>
        </p:nvSpPr>
        <p:spPr>
          <a:prstGeom prst="rect">
            <a:avLst/>
          </a:prstGeom>
        </p:spPr>
        <p:txBody>
          <a:bodyPr/>
          <a:lstStyle/>
          <a:p>
            <a:pPr>
              <a:defRPr b="1"/>
            </a:pPr>
            <a:r>
              <a:t>c:\&gt; type dt.bat</a:t>
            </a:r>
          </a:p>
          <a:p>
            <a:pPr/>
            <a:r>
              <a:t>@echo off</a:t>
            </a:r>
          </a:p>
          <a:p>
            <a:pPr/>
          </a:p>
          <a:p>
            <a:pPr/>
            <a:r>
              <a:t>set RSDTA1='displayName = \"DT Admin\"', 'displayName = \"ALP.DTA1.3\"'</a:t>
            </a:r>
          </a:p>
          <a:p>
            <a:pPr/>
            <a:r>
              <a:t>set RSDTM1='displayName = \"ALP\"', 'displayName = \"ALP.DTM1.4\"'</a:t>
            </a:r>
          </a:p>
          <a:p>
            <a:pPr/>
            <a:r>
              <a:t>set RSDTM2='displayName = \"ALP\"', 'displayName = \"ALP.DTM2.5\"'</a:t>
            </a:r>
          </a:p>
          <a:p>
            <a:pPr/>
            <a:r>
              <a:t>set RSDTW1='displayName = \"ALP\"', 'displayName = \"ALP.DTW1.6\"'</a:t>
            </a:r>
          </a:p>
          <a:p>
            <a:pPr/>
            <a:r>
              <a:t>set RSDTW2='displayName = \"ALP\"', 'displayName = \"ALP.DTW2.7\"'</a:t>
            </a:r>
          </a:p>
          <a:p>
            <a:pPr/>
            <a:r>
              <a:t>set RSDTW3='displayName = \"ALP\"', 'displayName = \"ALP.DTW3.8\"'</a:t>
            </a:r>
          </a:p>
          <a:p>
            <a:pPr/>
          </a:p>
          <a:p>
            <a:pPr/>
            <a:r>
              <a:t>powershell -Command "(Get-CimInstance Win32_PhysicalMemory | Measure-Object -Property capacity -Sum).sum /8Mb" &gt; max.txt</a:t>
            </a:r>
          </a:p>
          <a:p>
            <a:pPr/>
            <a:r>
              <a:t>powershell -Command "(Get-CimInstance Win32_PhysicalMemory | Measure-Object -Property capacity -Sum).sum /16Mb" &gt; min.txt</a:t>
            </a:r>
          </a:p>
          <a:p>
            <a:pPr/>
          </a:p>
          <a:p>
            <a:pPr/>
            <a:r>
              <a:t>set /P MAX=&lt;max.txt</a:t>
            </a:r>
          </a:p>
          <a:p>
            <a:pPr/>
            <a:r>
              <a:t>set /P MIN=&lt;min.txt</a:t>
            </a:r>
          </a:p>
          <a:p>
            <a:pPr/>
          </a:p>
          <a:p>
            <a:pPr/>
            <a:r>
              <a:t>set /A MAXS="%MAX%" &gt; nul</a:t>
            </a:r>
          </a:p>
          <a:p>
            <a:pPr/>
            <a:r>
              <a:t>set /A MINS="%MIN%+1024" &gt; nul</a:t>
            </a:r>
          </a:p>
          <a:p>
            <a:pPr/>
          </a:p>
          <a:p>
            <a:pPr/>
            <a:r>
              <a:t>set RSMMAX='memsize = \"2048\"', 'memsize = \"%MAXS%\"'</a:t>
            </a:r>
          </a:p>
          <a:p>
            <a:pPr/>
            <a:r>
              <a:t>set RSMMIN='memsize = \"2048\"', 'memsize = \"%MINS%\"'</a:t>
            </a:r>
          </a:p>
          <a:p>
            <a:pPr/>
          </a:p>
          <a:p>
            <a:pPr/>
            <a:r>
              <a:t>set RSADR1='ethernet0.generatedAddressOffset = \"0\"'</a:t>
            </a:r>
          </a:p>
          <a:p>
            <a:pPr/>
            <a:r>
              <a:t>set RSADR2='ethernet0.addressType = \"generated\"' , 'ethernet0.addressType = \"static\"'</a:t>
            </a:r>
          </a:p>
          <a:p>
            <a:pPr/>
          </a:p>
          <a:p>
            <a:pPr/>
            <a:r>
              <a:t>set RSMAC3='ethernet0.generatedAddress = \"00:0c:29:.*\"' , 'ethernet0.address = \"00:50:56:cd:00:03\"'</a:t>
            </a:r>
          </a:p>
          <a:p>
            <a:pPr/>
            <a:r>
              <a:t>set RSMAC4='ethernet0.generatedAddress = \"00:0c:29:.*\"' , 'ethernet0.address = \"00:50:56:cd:00:04\"'</a:t>
            </a:r>
          </a:p>
          <a:p>
            <a:pPr/>
            <a:r>
              <a:t>set RSMAC5='ethernet0.generatedAddress = \"00:0c:29:.*\"' , 'ethernet0.address = \"00:50:56:cd:00:05\"'</a:t>
            </a:r>
          </a:p>
          <a:p>
            <a:pPr/>
            <a:r>
              <a:t>set RSMAC6='ethernet0.generatedAddress = \"00:0c:29:.*\"' , 'ethernet0.address = \"00:50:56:cd:00:06\"'</a:t>
            </a:r>
          </a:p>
          <a:p>
            <a:pPr/>
            <a:r>
              <a:t>set RSMAC7='ethernet0.generatedAddress = \"00:0c:29:.*\"' , 'ethernet0.address = \"00:50:56:cd:00:07\"'</a:t>
            </a:r>
          </a:p>
          <a:p>
            <a:pPr/>
            <a:r>
              <a:t>set RSMAC8='ethernet0.generatedAddress = \"00:0c:29:.*\"' , 'ethernet0.address = \"00:50:56:cd:00:08\"'</a:t>
            </a:r>
          </a:p>
          <a:p>
            <a:pPr/>
          </a:p>
          <a:p>
            <a:pPr/>
          </a:p>
          <a:p>
            <a:pPr/>
            <a:r>
              <a:t>2&gt;NUL CALL :CASE_%1     # jump to :CASE_create, :CASE_start, etc.</a:t>
            </a:r>
          </a:p>
          <a:p>
            <a:pPr/>
          </a:p>
          <a:p>
            <a:pPr/>
            <a:r>
              <a:t>goto:eof</a:t>
            </a:r>
          </a:p>
          <a:p>
            <a:pPr/>
          </a:p>
          <a:p>
            <a:pPr/>
            <a:r>
              <a:t>:CASE_create</a:t>
            </a:r>
          </a:p>
          <a:p>
            <a:pPr/>
            <a:r>
              <a:t>  if not exist DT\ (</a:t>
            </a:r>
          </a:p>
          <a:p>
            <a:pPr/>
            <a:r>
              <a:t>     mkdir DT &gt; nul</a:t>
            </a:r>
          </a:p>
          <a:p>
            <a:pPr/>
            <a:r>
              <a:t>     if %ERRORLEVEL% == 0 (</a:t>
            </a:r>
          </a:p>
          <a:p>
            <a:pPr/>
            <a:r>
              <a:t>        mkdir DT\alp.dta1 &gt; nul</a:t>
            </a:r>
          </a:p>
          <a:p>
            <a:pPr/>
            <a:r>
              <a:t>        xcopy /E /Y ALP.DT.ADM DT\alp.dta1\ &gt; nul</a:t>
            </a:r>
          </a:p>
          <a:p>
            <a:pPr/>
            <a:r>
              <a:t>	powershell -Command "(gc DT\alp.dta1\alpine64.vmwarevm\alpine64.vmx) -replace "%RSDTA1%" -replace "%RSMAC3%" -replace "%RSMMIN%" -replace "%RSADR1%" -replace "%RSADR2%" | Out-File -Encoding "UTF8" vm.temp"</a:t>
            </a:r>
          </a:p>
          <a:p>
            <a:pPr/>
            <a:r>
              <a:t>        del /Q DT\alp.dta1\alpine64.vmwarevm\alpine64.vmx </a:t>
            </a:r>
          </a:p>
          <a:p>
            <a:pPr/>
            <a:r>
              <a:t>        copy /Y vm.temp DT\alp.dta1\alpine64.vmwarevm\alpine64.vmx &gt; nul    </a:t>
            </a:r>
          </a:p>
          <a:p>
            <a:pPr/>
            <a:r>
              <a:t>        if %ERRORLEVEL% == 0 echo "DT\alp.dta1\ (%MINS%MB) ok"</a:t>
            </a:r>
          </a:p>
          <a:p>
            <a:pPr/>
          </a:p>
          <a:p>
            <a:pPr/>
            <a:r>
              <a:t>        mkdir DT\alp.dtm1 &gt; nul</a:t>
            </a:r>
          </a:p>
          <a:p>
            <a:pPr/>
            <a:r>
              <a:t>        xcopy /E /Y ALP3 DT\alp.dtm1\ &gt; nul</a:t>
            </a:r>
          </a:p>
          <a:p>
            <a:pPr/>
            <a:r>
              <a:t>	powershell -Command "(gc DT\alp.dtm1\alpine64.vmwarevm\alpine64.vmx)  -replace "%RSDTM1%" -replace "%RSMAC4%" -replace "%RSMMIN%" -replace "%RSADR1%" -replace "%RSADR2%" | Out-File -Encoding "UTF8" vm.temp"</a:t>
            </a:r>
          </a:p>
          <a:p>
            <a:pPr/>
            <a:r>
              <a:t>        del /Q DT\alp.dtm1\alpine64.vmwarevm\alpine64.vmx </a:t>
            </a:r>
          </a:p>
          <a:p>
            <a:pPr/>
            <a:r>
              <a:t>        copy /Y vm.temp DT\alp.dtm1\alpine64.vmwarevm\alpine64.vmx &gt; nul</a:t>
            </a:r>
          </a:p>
          <a:p>
            <a:pPr/>
            <a:r>
              <a:t>        if %ERRORLEVEL% == 0 echo "DT\alp.dtm1\ (%MINS%MB) ok"</a:t>
            </a:r>
          </a:p>
          <a:p>
            <a:pPr/>
          </a:p>
          <a:p>
            <a:pPr/>
            <a:r>
              <a:t>        mkdir DT\alp.dtm2 &gt; nul</a:t>
            </a:r>
          </a:p>
          <a:p>
            <a:pPr/>
            <a:r>
              <a:t>        xcopy /E /Y ALP3 DT\alp.dtm2\ &gt; nul</a:t>
            </a:r>
          </a:p>
          <a:p>
            <a:pPr/>
            <a:r>
              <a:t>	powershell -Command "(gc DT\alp.dtm2\alpine64.vmwarevm\alpine64.vmx) -replace "%RSDTM2%" -replace "%RSMAC5%" -replace "%RSMMIN%" -replace "%RSADR1%" -replace "%RSADR2%" | Out-File -Encoding "UTF8" vm.temp"</a:t>
            </a:r>
          </a:p>
          <a:p>
            <a:pPr/>
            <a:r>
              <a:t>        del /Q DT\alp.dtm2\alpine64.vmwarevm\alpine64.vmx </a:t>
            </a:r>
          </a:p>
          <a:p>
            <a:pPr/>
            <a:r>
              <a:t>        copy /Y vm.temp DT\alp.dtm2\alpine64.vmwarevm\alpine64.vmx &gt; nul</a:t>
            </a:r>
          </a:p>
          <a:p>
            <a:pPr/>
            <a:r>
              <a:t>        if %ERRORLEVEL% == 0 echo "DT\alp.dtm2\ (%MINS%MB) ok"</a:t>
            </a:r>
          </a:p>
          <a:p>
            <a:pPr/>
          </a:p>
          <a:p>
            <a:pPr/>
            <a:r>
              <a:t>        mkdir DT\alp.dtw1 &gt; nul</a:t>
            </a:r>
          </a:p>
          <a:p>
            <a:pPr/>
            <a:r>
              <a:t>        xcopy /E /Y ALP3 DT\alp.dtw1\ &gt; nul</a:t>
            </a:r>
          </a:p>
          <a:p>
            <a:pPr/>
            <a:r>
              <a:t>	powershell -Command "(gc DT\alp.dtw1\alpine64.vmwarevm\alpine64.vmx)  -replace "%RSDTW1%" -replace "%RSMAC6%" -replace "%RSMMAX%" -replace "%RSADR1%" -replace "%RSADR2%" | Out-File -Encoding "UTF8" vm.temp"</a:t>
            </a:r>
          </a:p>
          <a:p>
            <a:pPr/>
            <a:r>
              <a:t>        del /Q DT\alp.dtw1\alpine64.vmwarevm\alpine64.vmx </a:t>
            </a:r>
          </a:p>
          <a:p>
            <a:pPr/>
            <a:r>
              <a:t>        copy /Y vm.temp DT\alp.dtw1\alpine64.vmwarevm\alpine64.vmx &gt; nul</a:t>
            </a:r>
          </a:p>
          <a:p>
            <a:pPr/>
            <a:r>
              <a:t>        if %ERRORLEVEL% == 0 echo "DT\alp.dtw1\ (%MAXS%MB) ok"</a:t>
            </a:r>
          </a:p>
          <a:p>
            <a:pPr/>
          </a:p>
          <a:p>
            <a:pPr/>
            <a:r>
              <a:t>        mkdir DT\alp.dtw2 &gt; nul</a:t>
            </a:r>
          </a:p>
          <a:p>
            <a:pPr/>
            <a:r>
              <a:t>        xcopy /E /Y ALP3 DT\alp.dtw2\ &gt; nul</a:t>
            </a:r>
          </a:p>
          <a:p>
            <a:pPr/>
            <a:r>
              <a:t>        powershell -Command "(gc DT\alp.dtw2\alpine64.vmwarevm\alpine64.vmx)  -replace "%RSDTW2%" -replace "%RSMAC7%" -replace "%RSMMAX%" -replace "%RSADR1%" -replace "%RSADR2%" | Out-File -Encoding "UTF8" vm.temp"</a:t>
            </a:r>
          </a:p>
          <a:p>
            <a:pPr/>
            <a:r>
              <a:t>        del /Q DT\alp.dtw2\alpine64.vmwarevm\alpine64.vmx </a:t>
            </a:r>
          </a:p>
          <a:p>
            <a:pPr/>
            <a:r>
              <a:t>        copy /Y vm.temp DT\alp.dtw2\alpine64.vmwarevm\alpine64.vmx &gt; nul</a:t>
            </a:r>
          </a:p>
          <a:p>
            <a:pPr/>
            <a:r>
              <a:t>        if %ERRORLEVEL% == 0 echo "DT\alp.dtw2\ (%MAXS%MB) ok"</a:t>
            </a:r>
          </a:p>
          <a:p>
            <a:pPr/>
          </a:p>
          <a:p>
            <a:pPr/>
            <a:r>
              <a:t>        mkdir DT\alp.dtw3 &gt; nul</a:t>
            </a:r>
          </a:p>
          <a:p>
            <a:pPr/>
            <a:r>
              <a:t>        xcopy /E /Y ALP3 DT\alp.dtw3\ &gt; nul</a:t>
            </a:r>
          </a:p>
          <a:p>
            <a:pPr/>
            <a:r>
              <a:t>        powershell -Command "(gc DT\alp.dtw3\alpine64.vmwarevm\alpine64.vmx) -replace "%RSDTW3%" -replace "%RSMAC8%" -replace "%RSMMAX%" -replace "%RSADR1%" -replace "%RSADR2%" | Out-File -Encoding "UTF8" vm.temp"</a:t>
            </a:r>
          </a:p>
          <a:p>
            <a:pPr/>
            <a:r>
              <a:t>        del /Q DT\alp.dtw3\alpine64.vmwarevm\alpine64.vmx </a:t>
            </a:r>
          </a:p>
          <a:p>
            <a:pPr/>
            <a:r>
              <a:t>        copy /Y vm.temp DT\alp.dtw3\alpine64.vmwarevm\alpine64.vmx &gt; nul</a:t>
            </a:r>
          </a:p>
          <a:p>
            <a:pPr/>
            <a:r>
              <a:t>        if %ERRORLEVEL% == 0 echo "DT\alp.dtw3\ (%MAXS%MB) ok"</a:t>
            </a:r>
          </a:p>
          <a:p>
            <a:pPr/>
          </a:p>
          <a:p>
            <a:pPr/>
            <a:r>
              <a:t>        del *.txt &gt; nul</a:t>
            </a:r>
          </a:p>
          <a:p>
            <a:pPr/>
            <a:r>
              <a:t>        del vm.temp &gt; nul</a:t>
            </a:r>
          </a:p>
          <a:p>
            <a:pPr/>
            <a:r>
              <a:t>     )</a:t>
            </a:r>
          </a:p>
          <a:p>
            <a:pPr/>
            <a:r>
              <a:t>  ) else (</a:t>
            </a:r>
          </a:p>
          <a:p>
            <a:pPr/>
            <a:r>
              <a:t>    echo "DT\ exist"</a:t>
            </a:r>
          </a:p>
          <a:p>
            <a:pPr/>
            <a:r>
              <a:t>  )</a:t>
            </a:r>
          </a:p>
          <a:p>
            <a:pPr/>
          </a:p>
          <a:p>
            <a:pPr/>
            <a:r>
              <a:t>  GOTO:eof</a:t>
            </a:r>
          </a:p>
          <a:p>
            <a:pPr/>
          </a:p>
          <a:p>
            <a:pPr/>
            <a:r>
              <a:t>:CASE_start</a:t>
            </a:r>
          </a:p>
          <a:p>
            <a:pPr/>
            <a:r>
              <a:t>  if not exist DT\ GOTO:eof</a:t>
            </a:r>
          </a:p>
          <a:p>
            <a:pPr/>
          </a:p>
          <a:p>
            <a:pPr/>
            <a:r>
              <a:t>  "C:\Program Files (x86)\VMware\VMware Player\vmrun" list | findstr DT\\alp.dtw3 &gt; nul</a:t>
            </a:r>
          </a:p>
          <a:p>
            <a:pPr/>
            <a:r>
              <a:t>  if %ERRORLEVEL% == 1 (</a:t>
            </a:r>
          </a:p>
          <a:p>
            <a:pPr/>
            <a:r>
              <a:t>    "C:\Program Files (x86)\VMware\VMware Player\vmrun" start "DT\ALP.DTA1\alpine64.vmwarevm\alpine64.vmx" &gt;nul</a:t>
            </a:r>
          </a:p>
          <a:p>
            <a:pPr/>
            <a:r>
              <a:t>    timeout /t 15 &gt; nul</a:t>
            </a:r>
          </a:p>
          <a:p>
            <a:pPr/>
          </a:p>
          <a:p>
            <a:pPr/>
            <a:r>
              <a:t>    "C:\Program Files (x86)\VMware\VMware Player\vmrun" start "DT\ALP.DTM1\alpine64.vmwarevm\alpine64.vmx" &gt; nul</a:t>
            </a:r>
          </a:p>
          <a:p>
            <a:pPr/>
            <a:r>
              <a:t>    timeout /t 15 &gt; nul</a:t>
            </a:r>
          </a:p>
          <a:p>
            <a:pPr/>
          </a:p>
          <a:p>
            <a:pPr/>
            <a:r>
              <a:t>    "C:\Program Files (x86)\VMware\VMware Player\vmrun" start "DT\ALP.DTM2\alpine64.vmwarevm\alpine64.vmx" &gt; nul</a:t>
            </a:r>
          </a:p>
          <a:p>
            <a:pPr/>
            <a:r>
              <a:t>    timeout /t 15 &gt; nul</a:t>
            </a:r>
          </a:p>
          <a:p>
            <a:pPr/>
          </a:p>
          <a:p>
            <a:pPr/>
            <a:r>
              <a:t>    "C:\Program Files (x86)\VMware\VMware Player\vmrun" start "DT\ALP.DTW1\alpine64.vmwarevm\alpine64.vmx" &gt; nul</a:t>
            </a:r>
          </a:p>
          <a:p>
            <a:pPr/>
            <a:r>
              <a:t>    timeout /t 15 &gt; nul</a:t>
            </a:r>
          </a:p>
          <a:p>
            <a:pPr/>
          </a:p>
          <a:p>
            <a:pPr/>
            <a:r>
              <a:t>    "C:\Program Files (x86)\VMware\VMware Player\vmrun" start "DT\ALP.DTW2\alpine64.vmwarevm\alpine64.vmx" &gt; nul</a:t>
            </a:r>
          </a:p>
          <a:p>
            <a:pPr/>
            <a:r>
              <a:t>    timeout /t 15 &gt; nul</a:t>
            </a:r>
          </a:p>
          <a:p>
            <a:pPr/>
          </a:p>
          <a:p>
            <a:pPr/>
            <a:r>
              <a:t>    "C:\Program Files (x86)\VMware\VMware Player\vmrun" start "DT\ALP.DTW3\alpine64.vmwarevm\alpine64.vmx" &gt; nul</a:t>
            </a:r>
          </a:p>
          <a:p>
            <a:pPr/>
            <a:r>
              <a:t>    timeout /t 15 &gt; nul</a:t>
            </a:r>
          </a:p>
          <a:p>
            <a:pPr/>
            <a:r>
              <a:t>  )</a:t>
            </a:r>
          </a:p>
          <a:p>
            <a:pPr/>
            <a:r>
              <a:t>  GOTO:eof</a:t>
            </a:r>
          </a:p>
          <a:p>
            <a:pPr/>
          </a:p>
          <a:p>
            <a:pPr/>
            <a:r>
              <a:t>:CASE_stop</a:t>
            </a:r>
          </a:p>
          <a:p>
            <a:pPr/>
            <a:r>
              <a:t>  if not exist DT\ GOTO:eof</a:t>
            </a:r>
          </a:p>
          <a:p>
            <a:pPr/>
            <a:r>
              <a:t>  "C:\Program Files (x86)\VMware\VMware Player\vmrun" list | findstr DT\\alp.dtw3 &gt; nul</a:t>
            </a:r>
          </a:p>
          <a:p>
            <a:pPr/>
            <a:r>
              <a:t>  if %ERRORLEVEL% == 0 (</a:t>
            </a:r>
          </a:p>
          <a:p>
            <a:pPr/>
            <a:r>
              <a:t>    "C:\Program Files (x86)\VMware\VMware Player\vmrun" stop "DT\ALP.DTA1\alpine64.vmwarevm\alpine64.vmx" &gt; nul</a:t>
            </a:r>
          </a:p>
          <a:p>
            <a:pPr/>
            <a:r>
              <a:t>    timeout /t 15 &gt; nul</a:t>
            </a:r>
          </a:p>
          <a:p>
            <a:pPr/>
          </a:p>
          <a:p>
            <a:pPr/>
            <a:r>
              <a:t>    "C:\Program Files (x86)\VMware\VMware Player\vmrun" stop "DT\ALP.DTM1\alpine64.vmwarevm\alpine64.vmx" &gt; nul</a:t>
            </a:r>
          </a:p>
          <a:p>
            <a:pPr/>
            <a:r>
              <a:t>    timeout /t 15 &gt; nul</a:t>
            </a:r>
          </a:p>
          <a:p>
            <a:pPr/>
          </a:p>
          <a:p>
            <a:pPr/>
            <a:r>
              <a:t>    "C:\Program Files (x86)\VMware\VMware Player\vmrun" stop "DT\ALP.DTM2\alpine64.vmwarevm\alpine64.vmx" &gt; nul</a:t>
            </a:r>
          </a:p>
          <a:p>
            <a:pPr/>
            <a:r>
              <a:t>    timeout /t 15 &gt; nul</a:t>
            </a:r>
          </a:p>
          <a:p>
            <a:pPr/>
          </a:p>
          <a:p>
            <a:pPr/>
            <a:r>
              <a:t>    "C:\Program Files (x86)\VMware\VMware Player\vmrun" stop "DT\ALP.DTW1\alpine64.vmwarevm\alpine64.vmx" &gt; nul</a:t>
            </a:r>
          </a:p>
          <a:p>
            <a:pPr/>
            <a:r>
              <a:t>    timeout /t 15 &gt; nul</a:t>
            </a:r>
          </a:p>
          <a:p>
            <a:pPr/>
          </a:p>
          <a:p>
            <a:pPr/>
            <a:r>
              <a:t>    "C:\Program Files (x86)\VMware\VMware Player\vmrun" stop "DT\ALP.DTW2\alpine64.vmwarevm\alpine64.vmx" &gt; nul</a:t>
            </a:r>
          </a:p>
          <a:p>
            <a:pPr/>
            <a:r>
              <a:t>    timeout /t 15 &gt; nul</a:t>
            </a:r>
          </a:p>
          <a:p>
            <a:pPr/>
          </a:p>
          <a:p>
            <a:pPr/>
            <a:r>
              <a:t>    "C:\Program Files (x86)\VMware\VMware Player\vmrun" stop "DT\ALP.DTW3\alpine64.vmwarevm\alpine64.vmx" &gt; nul</a:t>
            </a:r>
          </a:p>
          <a:p>
            <a:pPr/>
            <a:r>
              <a:t>    timeout /t 15 &gt; nul</a:t>
            </a:r>
          </a:p>
          <a:p>
            <a:pPr/>
            <a:r>
              <a:t>  )</a:t>
            </a:r>
          </a:p>
          <a:p>
            <a:pPr/>
            <a:r>
              <a:t>  GOTO:eof</a:t>
            </a:r>
          </a:p>
          <a:p>
            <a:pPr/>
          </a:p>
          <a:p>
            <a:pPr/>
            <a:r>
              <a:t>:CASE_delete</a:t>
            </a:r>
          </a:p>
          <a:p>
            <a:pPr/>
            <a:r>
              <a:t>  if not exist DT\ GOTO:eof</a:t>
            </a:r>
          </a:p>
          <a:p>
            <a:pPr/>
          </a:p>
          <a:p>
            <a:pPr/>
            <a:r>
              <a:t>  "C:\Program Files (x86)\VMware\VMware Player\vmrun" list | findstr DT\\alp.dtw3 &gt; nul</a:t>
            </a:r>
          </a:p>
          <a:p>
            <a:pPr/>
            <a:r>
              <a:t>  if %ERRORLEVEL% == 0 (</a:t>
            </a:r>
          </a:p>
          <a:p>
            <a:pPr/>
            <a:r>
              <a:t>     echo "pls stop dt first"</a:t>
            </a:r>
          </a:p>
          <a:p>
            <a:pPr/>
            <a:r>
              <a:t>     goto:eof</a:t>
            </a:r>
          </a:p>
          <a:p>
            <a:pPr/>
            <a:r>
              <a:t>  )</a:t>
            </a:r>
          </a:p>
          <a:p>
            <a:pPr/>
            <a:r>
              <a:t>  if exist DT\ (</a:t>
            </a:r>
          </a:p>
          <a:p>
            <a:pPr/>
            <a:r>
              <a:t>     rd /S /Q DT</a:t>
            </a:r>
          </a:p>
          <a:p>
            <a:pPr/>
            <a:r>
              <a:t>  )</a:t>
            </a:r>
          </a:p>
          <a:p>
            <a:pPr/>
            <a:r>
              <a:t>  GOTO:eof</a:t>
            </a:r>
          </a:p>
          <a:p>
            <a:pPr/>
          </a:p>
          <a:p>
            <a:pPr/>
            <a:r>
              <a:t>:CASE_list</a:t>
            </a:r>
          </a:p>
          <a:p>
            <a:pPr/>
            <a:r>
              <a:t>  if exist DT\ (</a:t>
            </a:r>
          </a:p>
          <a:p>
            <a:pPr/>
            <a:r>
              <a:t>     echo [DT\]</a:t>
            </a:r>
          </a:p>
          <a:p>
            <a:pPr/>
            <a:r>
              <a:t>     dir /B dt</a:t>
            </a:r>
          </a:p>
          <a:p>
            <a:pPr/>
            <a:r>
              <a:t>     echo [VM runnig]</a:t>
            </a:r>
          </a:p>
          <a:p>
            <a:pPr/>
            <a:r>
              <a:t>     "C:\Program Files (x86)\VMware\VMware Player\vmrun" list | findstr DT\\</a:t>
            </a:r>
          </a:p>
          <a:p>
            <a:pPr/>
            <a:r>
              <a:t>  )</a:t>
            </a:r>
          </a:p>
          <a:p>
            <a:pPr/>
            <a:r>
              <a:t>  goto:eof</a:t>
            </a:r>
          </a:p>
          <a:p>
            <a:pPr/>
          </a:p>
          <a:p>
            <a:pPr/>
            <a:r>
              <a:t>:CASE_</a:t>
            </a:r>
          </a:p>
          <a:p>
            <a:pPr/>
            <a:r>
              <a:t>  echo "dt [create|start|stop|delete|list]"</a:t>
            </a:r>
          </a:p>
          <a:p>
            <a:pPr/>
            <a:r>
              <a:t>  goto:eof</a:t>
            </a:r>
          </a:p>
          <a:p>
            <a:pPr/>
          </a:p>
          <a:p>
            <a:pPr/>
          </a:p>
          <a:p>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46" name="Shape 646"/>
          <p:cNvSpPr/>
          <p:nvPr>
            <p:ph type="sldImg"/>
          </p:nvPr>
        </p:nvSpPr>
        <p:spPr>
          <a:prstGeom prst="rect">
            <a:avLst/>
          </a:prstGeom>
        </p:spPr>
        <p:txBody>
          <a:bodyPr/>
          <a:lstStyle/>
          <a:p>
            <a:pPr/>
          </a:p>
        </p:txBody>
      </p:sp>
      <p:sp>
        <p:nvSpPr>
          <p:cNvPr id="647" name="Shape 647"/>
          <p:cNvSpPr/>
          <p:nvPr>
            <p:ph type="body" sz="quarter" idx="1"/>
          </p:nvPr>
        </p:nvSpPr>
        <p:spPr>
          <a:prstGeom prst="rect">
            <a:avLst/>
          </a:prstGeom>
        </p:spPr>
        <p:txBody>
          <a:bodyPr/>
          <a:lstStyle/>
          <a:p>
            <a:pPr>
              <a:lnSpc>
                <a:spcPct val="80000"/>
              </a:lnSpc>
              <a:spcBef>
                <a:spcPts val="400"/>
              </a:spcBef>
              <a:defRPr>
                <a:latin typeface="Verdana"/>
                <a:ea typeface="Verdana"/>
                <a:cs typeface="Verdana"/>
                <a:sym typeface="Verdana"/>
              </a:defRPr>
            </a:pPr>
            <a:r>
              <a:t>自動登入帳號是 bigred, 密碼是 bigred</a:t>
            </a:r>
          </a:p>
          <a:p>
            <a:pPr>
              <a:lnSpc>
                <a:spcPct val="80000"/>
              </a:lnSpc>
              <a:spcBef>
                <a:spcPts val="400"/>
              </a:spcBef>
              <a:defRPr>
                <a:latin typeface="Verdana"/>
                <a:ea typeface="Verdana"/>
                <a:cs typeface="Verdana"/>
                <a:sym typeface="Verdana"/>
              </a:defRPr>
            </a:pPr>
            <a:r>
              <a:t>$ sudo addgroup soup</a:t>
            </a:r>
          </a:p>
          <a:p>
            <a:pPr>
              <a:lnSpc>
                <a:spcPct val="80000"/>
              </a:lnSpc>
              <a:spcBef>
                <a:spcPts val="400"/>
              </a:spcBef>
              <a:defRPr>
                <a:latin typeface="Verdana"/>
                <a:ea typeface="Verdana"/>
                <a:cs typeface="Verdana"/>
                <a:sym typeface="Verdana"/>
              </a:defRPr>
            </a:pPr>
            <a:r>
              <a:t>$ sudo adduser -s /bin/sh -h /home/rbean -G soup rbean</a:t>
            </a:r>
          </a:p>
          <a:p>
            <a:pPr>
              <a:lnSpc>
                <a:spcPct val="80000"/>
              </a:lnSpc>
              <a:spcBef>
                <a:spcPts val="400"/>
              </a:spcBef>
              <a:defRPr>
                <a:latin typeface="Verdana"/>
                <a:ea typeface="Verdana"/>
                <a:cs typeface="Verdana"/>
                <a:sym typeface="Verdana"/>
              </a:defRPr>
            </a:pPr>
            <a:r>
              <a:t>$ sudo deluser --remove-home rbean</a:t>
            </a:r>
          </a:p>
          <a:p>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57" name="Shape 657"/>
          <p:cNvSpPr/>
          <p:nvPr>
            <p:ph type="sldImg"/>
          </p:nvPr>
        </p:nvSpPr>
        <p:spPr>
          <a:prstGeom prst="rect">
            <a:avLst/>
          </a:prstGeom>
        </p:spPr>
        <p:txBody>
          <a:bodyPr/>
          <a:lstStyle/>
          <a:p>
            <a:pPr/>
          </a:p>
        </p:txBody>
      </p:sp>
      <p:sp>
        <p:nvSpPr>
          <p:cNvPr id="658" name="Shape 658"/>
          <p:cNvSpPr/>
          <p:nvPr>
            <p:ph type="body" sz="quarter" idx="1"/>
          </p:nvPr>
        </p:nvSpPr>
        <p:spPr>
          <a:prstGeom prst="rect">
            <a:avLst/>
          </a:prstGeom>
        </p:spPr>
        <p:txBody>
          <a:bodyPr/>
          <a:lstStyle/>
          <a:p>
            <a:pPr>
              <a:defRPr b="1"/>
            </a:pPr>
            <a:r>
              <a:t>$ cat bin/dtwget</a:t>
            </a:r>
          </a:p>
          <a:p>
            <a:pPr/>
            <a:r>
              <a:t>#!/bin/bash</a:t>
            </a:r>
          </a:p>
          <a:p>
            <a:pPr/>
          </a:p>
          <a:p>
            <a:pPr/>
            <a:r>
              <a:t>[ "$#" != 1 ] &amp;&amp; echo "dtwget version" &amp;&amp; exit 1</a:t>
            </a:r>
          </a:p>
          <a:p>
            <a:pPr/>
          </a:p>
          <a:p>
            <a:pPr/>
            <a:r>
              <a:t>[ ! -d ~/vmalpdt/hdp${1} ] &amp;&amp; echo "~/vmalpdt/hdp${1} not found" &amp;&amp; exit 1</a:t>
            </a:r>
          </a:p>
          <a:p>
            <a:pPr/>
            <a:r>
              <a:t>[ ! -f ~/vmalpdt/hdp${1}/dlist ] &amp;&amp; echo "~/vmalpdt/hdp${1}/dlist not found" &amp;&amp; exit 1</a:t>
            </a:r>
          </a:p>
          <a:p>
            <a:pPr/>
          </a:p>
          <a:p>
            <a:pPr/>
            <a:r>
              <a:t>read -p "download DT packages ? (YES/NO) " ans</a:t>
            </a:r>
          </a:p>
          <a:p>
            <a:pPr/>
            <a:r>
              <a:t>if [ "$ans" == "YES" ]; then</a:t>
            </a:r>
          </a:p>
          <a:p>
            <a:pPr/>
            <a:r>
              <a:t>   [ -d ~/vmalpdt/hdp${1}/opt ] &amp;&amp; rm -r ~/vmalpdt/hdp${1}/opt &amp;&gt;/dev/null</a:t>
            </a:r>
          </a:p>
          <a:p>
            <a:pPr/>
            <a:r>
              <a:t>   mkdir -p ~/vmalpdt/hdp${1}/opt</a:t>
            </a:r>
          </a:p>
          <a:p>
            <a:pPr/>
          </a:p>
          <a:p>
            <a:pPr/>
            <a:r>
              <a:t>   while read line; do</a:t>
            </a:r>
          </a:p>
          <a:p>
            <a:pPr/>
            <a:r>
              <a:t>     wget $line &amp;&gt;/dev/null</a:t>
            </a:r>
          </a:p>
          <a:p>
            <a:pPr/>
            <a:r>
              <a:t>     if [ "$?" == "0" ]; then</a:t>
            </a:r>
          </a:p>
          <a:p>
            <a:pPr/>
            <a:r>
              <a:t>        n=${line##*/}</a:t>
            </a:r>
          </a:p>
          <a:p>
            <a:pPr/>
            <a:r>
              <a:t>        tar xvfz $n -C ~/vmalpdt/hdp${1}/opt &amp;&gt;/dev/null</a:t>
            </a:r>
          </a:p>
          <a:p>
            <a:pPr/>
            <a:r>
              <a:t>        [ "$?" == "0" ] &amp;&amp; echo "$n ok"</a:t>
            </a:r>
          </a:p>
          <a:p>
            <a:pPr/>
            <a:r>
              <a:t>        rm $n</a:t>
            </a:r>
          </a:p>
          <a:p>
            <a:pPr/>
            <a:r>
              <a:t>     else</a:t>
            </a:r>
          </a:p>
          <a:p>
            <a:pPr/>
            <a:r>
              <a:t>        n=${line##*/}</a:t>
            </a:r>
          </a:p>
          <a:p>
            <a:pPr/>
            <a:r>
              <a:t>        echo "$n failed"</a:t>
            </a:r>
          </a:p>
          <a:p>
            <a:pPr/>
            <a:r>
              <a:t>     fi</a:t>
            </a:r>
          </a:p>
          <a:p>
            <a:pPr/>
            <a:r>
              <a:t>   done &lt; ~/vmalpdt/hdp${1}/dlist</a:t>
            </a:r>
          </a:p>
          <a:p>
            <a:pPr/>
            <a:r>
              <a:t>fi</a:t>
            </a:r>
          </a:p>
          <a:p>
            <a:pPr/>
          </a:p>
          <a:p>
            <a:pPr/>
            <a:r>
              <a:t>if [ -f  ~/vmalpdt/hdp${1}/hadoop-2.10.1.zip ]; then</a:t>
            </a:r>
          </a:p>
          <a:p>
            <a:pPr/>
            <a:r>
              <a:t>   cd ~/vmalpdt/hdp${1}/opt/</a:t>
            </a:r>
          </a:p>
          <a:p>
            <a:pPr/>
            <a:r>
              <a:t>   unzip ~/vmalpdt/hdp${1}/hadoop-2.10.1.zip &amp;&gt;/dev/null</a:t>
            </a:r>
          </a:p>
          <a:p>
            <a:pPr/>
            <a:r>
              <a:t>   [ "$?" == "0" ] &amp;&amp; echo "Hadoop-2.10.1 ok"</a:t>
            </a:r>
          </a:p>
          <a:p>
            <a:pPr/>
            <a:r>
              <a:t>fi</a:t>
            </a:r>
          </a:p>
          <a:p>
            <a:pPr/>
          </a:p>
          <a:p>
            <a:pPr/>
            <a:r>
              <a:t>sudo chown -R bigred:bigred ~/vmalpdt/hdp${1}/opt</a:t>
            </a:r>
          </a:p>
          <a:p>
            <a:pPr/>
          </a:p>
          <a:p>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62" name="Shape 662"/>
          <p:cNvSpPr/>
          <p:nvPr>
            <p:ph type="sldImg"/>
          </p:nvPr>
        </p:nvSpPr>
        <p:spPr>
          <a:prstGeom prst="rect">
            <a:avLst/>
          </a:prstGeom>
        </p:spPr>
        <p:txBody>
          <a:bodyPr/>
          <a:lstStyle/>
          <a:p>
            <a:pPr/>
          </a:p>
        </p:txBody>
      </p:sp>
      <p:sp>
        <p:nvSpPr>
          <p:cNvPr id="663" name="Shape 663"/>
          <p:cNvSpPr/>
          <p:nvPr>
            <p:ph type="body" sz="quarter" idx="1"/>
          </p:nvPr>
        </p:nvSpPr>
        <p:spPr>
          <a:prstGeom prst="rect">
            <a:avLst/>
          </a:prstGeom>
        </p:spPr>
        <p:txBody>
          <a:bodyPr/>
          <a:lstStyle/>
          <a:p>
            <a:pPr>
              <a:defRPr b="1">
                <a:latin typeface="Verdana"/>
                <a:ea typeface="Verdana"/>
                <a:cs typeface="Verdana"/>
                <a:sym typeface="Verdana"/>
              </a:defRPr>
            </a:pPr>
            <a:r>
              <a:t>$ cat bin/dtcopy</a:t>
            </a:r>
          </a:p>
          <a:p>
            <a:pPr>
              <a:defRPr>
                <a:latin typeface="Verdana"/>
                <a:ea typeface="Verdana"/>
                <a:cs typeface="Verdana"/>
                <a:sym typeface="Verdana"/>
              </a:defRPr>
            </a:pPr>
            <a:r>
              <a:t>#!/bin/bash</a:t>
            </a:r>
          </a:p>
          <a:p>
            <a:pPr>
              <a:defRPr>
                <a:latin typeface="Verdana"/>
                <a:ea typeface="Verdana"/>
                <a:cs typeface="Verdana"/>
                <a:sym typeface="Verdana"/>
              </a:defRPr>
            </a:pPr>
          </a:p>
          <a:p>
            <a:pPr>
              <a:defRPr>
                <a:latin typeface="Verdana"/>
                <a:ea typeface="Verdana"/>
                <a:cs typeface="Verdana"/>
                <a:sym typeface="Verdana"/>
              </a:defRPr>
            </a:pPr>
            <a:r>
              <a:t>w="dta1 dtm1 dtm2 dtw1 dtw2 dtw3"</a:t>
            </a:r>
          </a:p>
          <a:p>
            <a:pPr>
              <a:defRPr>
                <a:latin typeface="Verdana"/>
                <a:ea typeface="Verdana"/>
                <a:cs typeface="Verdana"/>
                <a:sym typeface="Verdana"/>
              </a:defRPr>
            </a:pPr>
          </a:p>
          <a:p>
            <a:pPr>
              <a:defRPr>
                <a:latin typeface="Verdana"/>
                <a:ea typeface="Verdana"/>
                <a:cs typeface="Verdana"/>
                <a:sym typeface="Verdana"/>
              </a:defRPr>
            </a:pPr>
            <a:r>
              <a:t>[ "$#" != 1 ] &amp;&amp; echo "dtcopy version" &amp;&amp; exit 1</a:t>
            </a:r>
          </a:p>
          <a:p>
            <a:pPr>
              <a:defRPr>
                <a:latin typeface="Verdana"/>
                <a:ea typeface="Verdana"/>
                <a:cs typeface="Verdana"/>
                <a:sym typeface="Verdana"/>
              </a:defRPr>
            </a:pPr>
          </a:p>
          <a:p>
            <a:pPr>
              <a:defRPr>
                <a:latin typeface="Verdana"/>
                <a:ea typeface="Verdana"/>
                <a:cs typeface="Verdana"/>
                <a:sym typeface="Verdana"/>
              </a:defRPr>
            </a:pPr>
            <a:r>
              <a:t>[ ! -d ~/vmalpdt/hdp${1}/opt ] &amp;&amp; echo "~/vmalpdt/hdp${1}/opt not found" &amp;&amp; exit 1</a:t>
            </a:r>
          </a:p>
          <a:p>
            <a:pPr>
              <a:defRPr>
                <a:latin typeface="Verdana"/>
                <a:ea typeface="Verdana"/>
                <a:cs typeface="Verdana"/>
                <a:sym typeface="Verdana"/>
              </a:defRPr>
            </a:pPr>
          </a:p>
          <a:p>
            <a:pPr>
              <a:defRPr>
                <a:latin typeface="Verdana"/>
                <a:ea typeface="Verdana"/>
                <a:cs typeface="Verdana"/>
                <a:sym typeface="Verdana"/>
              </a:defRPr>
            </a:pPr>
            <a:r>
              <a:t>for x in $w</a:t>
            </a:r>
          </a:p>
          <a:p>
            <a:pPr>
              <a:defRPr>
                <a:latin typeface="Verdana"/>
                <a:ea typeface="Verdana"/>
                <a:cs typeface="Verdana"/>
                <a:sym typeface="Verdana"/>
              </a:defRPr>
            </a:pPr>
            <a:r>
              <a:t>do</a:t>
            </a:r>
          </a:p>
          <a:p>
            <a:pPr>
              <a:defRPr>
                <a:latin typeface="Verdana"/>
                <a:ea typeface="Verdana"/>
                <a:cs typeface="Verdana"/>
                <a:sym typeface="Verdana"/>
              </a:defRPr>
            </a:pPr>
            <a:r>
              <a:t>   nc -w 1 -z $x 22 &amp;&gt;/dev/null</a:t>
            </a:r>
          </a:p>
          <a:p>
            <a:pPr>
              <a:defRPr>
                <a:latin typeface="Verdana"/>
                <a:ea typeface="Verdana"/>
                <a:cs typeface="Verdana"/>
                <a:sym typeface="Verdana"/>
              </a:defRPr>
            </a:pPr>
            <a:r>
              <a:t>   [ "$?" != "0" ] &amp;&amp; continue</a:t>
            </a:r>
          </a:p>
          <a:p>
            <a:pPr>
              <a:defRPr>
                <a:latin typeface="Verdana"/>
                <a:ea typeface="Verdana"/>
                <a:cs typeface="Verdana"/>
                <a:sym typeface="Verdana"/>
              </a:defRPr>
            </a:pPr>
          </a:p>
          <a:p>
            <a:pPr>
              <a:defRPr>
                <a:latin typeface="Verdana"/>
                <a:ea typeface="Verdana"/>
                <a:cs typeface="Verdana"/>
                <a:sym typeface="Verdana"/>
              </a:defRPr>
            </a:pPr>
            <a:r>
              <a:t>   ssh $x sudo mkdir -p /opt/bin &amp;&gt;/dev/null</a:t>
            </a:r>
          </a:p>
          <a:p>
            <a:pPr>
              <a:defRPr>
                <a:latin typeface="Verdana"/>
                <a:ea typeface="Verdana"/>
                <a:cs typeface="Verdana"/>
                <a:sym typeface="Verdana"/>
              </a:defRPr>
            </a:pPr>
            <a:r>
              <a:t>   ssh $x sudo chmod -R 777 /opt &amp;&gt;/dev/null</a:t>
            </a:r>
          </a:p>
          <a:p>
            <a:pPr>
              <a:defRPr>
                <a:latin typeface="Verdana"/>
                <a:ea typeface="Verdana"/>
                <a:cs typeface="Verdana"/>
                <a:sym typeface="Verdana"/>
              </a:defRPr>
            </a:pPr>
          </a:p>
          <a:p>
            <a:pPr>
              <a:defRPr>
                <a:latin typeface="Verdana"/>
                <a:ea typeface="Verdana"/>
                <a:cs typeface="Verdana"/>
                <a:sym typeface="Verdana"/>
              </a:defRPr>
            </a:pPr>
            <a:r>
              <a:t>   n=$(ssh $x ls /opt)</a:t>
            </a:r>
          </a:p>
          <a:p>
            <a:pPr>
              <a:defRPr>
                <a:latin typeface="Verdana"/>
                <a:ea typeface="Verdana"/>
                <a:cs typeface="Verdana"/>
                <a:sym typeface="Verdana"/>
              </a:defRPr>
            </a:pPr>
            <a:r>
              <a:t>   for y in $n</a:t>
            </a:r>
          </a:p>
          <a:p>
            <a:pPr>
              <a:defRPr>
                <a:latin typeface="Verdana"/>
                <a:ea typeface="Verdana"/>
                <a:cs typeface="Verdana"/>
                <a:sym typeface="Verdana"/>
              </a:defRPr>
            </a:pPr>
            <a:r>
              <a:t>   do</a:t>
            </a:r>
          </a:p>
          <a:p>
            <a:pPr>
              <a:defRPr>
                <a:latin typeface="Verdana"/>
                <a:ea typeface="Verdana"/>
                <a:cs typeface="Verdana"/>
                <a:sym typeface="Verdana"/>
              </a:defRPr>
            </a:pPr>
            <a:r>
              <a:t>     ([ "$y" == "cni" ] || [ "$y" == "bin" ] || [ "$y" == "nfs" ]) &amp;&amp; continue</a:t>
            </a:r>
          </a:p>
          <a:p>
            <a:pPr>
              <a:defRPr>
                <a:latin typeface="Verdana"/>
                <a:ea typeface="Verdana"/>
                <a:cs typeface="Verdana"/>
                <a:sym typeface="Verdana"/>
              </a:defRPr>
            </a:pPr>
            <a:r>
              <a:t>     ssh $x sudo rm -r /opt/$y</a:t>
            </a:r>
          </a:p>
          <a:p>
            <a:pPr>
              <a:defRPr>
                <a:latin typeface="Verdana"/>
                <a:ea typeface="Verdana"/>
                <a:cs typeface="Verdana"/>
                <a:sym typeface="Verdana"/>
              </a:defRPr>
            </a:pPr>
            <a:r>
              <a:t>   done</a:t>
            </a:r>
          </a:p>
          <a:p>
            <a:pPr>
              <a:defRPr>
                <a:latin typeface="Verdana"/>
                <a:ea typeface="Verdana"/>
                <a:cs typeface="Verdana"/>
                <a:sym typeface="Verdana"/>
              </a:defRPr>
            </a:pPr>
          </a:p>
          <a:p>
            <a:pPr>
              <a:defRPr>
                <a:latin typeface="Verdana"/>
                <a:ea typeface="Verdana"/>
                <a:cs typeface="Verdana"/>
                <a:sym typeface="Verdana"/>
              </a:defRPr>
            </a:pPr>
            <a:r>
              <a:t>   scp -r ~/vmalpdt/hdp${1}/opt/* bigred@$x:/opt/ &amp;&gt;/dev/null</a:t>
            </a:r>
          </a:p>
          <a:p>
            <a:pPr>
              <a:defRPr>
                <a:latin typeface="Verdana"/>
                <a:ea typeface="Verdana"/>
                <a:cs typeface="Verdana"/>
                <a:sym typeface="Verdana"/>
              </a:defRPr>
            </a:pPr>
            <a:r>
              <a:t>   [ "$?" == "0" ] &amp;&amp; echo "$x /opt/ ok"</a:t>
            </a:r>
          </a:p>
          <a:p>
            <a:pPr>
              <a:defRPr>
                <a:latin typeface="Verdana"/>
                <a:ea typeface="Verdana"/>
                <a:cs typeface="Verdana"/>
                <a:sym typeface="Verdana"/>
              </a:defRPr>
            </a:pPr>
          </a:p>
          <a:p>
            <a:pPr>
              <a:defRPr>
                <a:latin typeface="Verdana"/>
                <a:ea typeface="Verdana"/>
                <a:cs typeface="Verdana"/>
                <a:sym typeface="Verdana"/>
              </a:defRPr>
            </a:pPr>
            <a:r>
              <a:t>   scp ~/vmalpdt/hdp${1}/bin/*  bigred@$x:/opt/bin &amp;&gt;/dev/null</a:t>
            </a:r>
          </a:p>
          <a:p>
            <a:pPr>
              <a:defRPr>
                <a:latin typeface="Verdana"/>
                <a:ea typeface="Verdana"/>
                <a:cs typeface="Verdana"/>
                <a:sym typeface="Verdana"/>
              </a:defRPr>
            </a:pPr>
            <a:r>
              <a:t>   [ "$?" == "0" ] &amp;&amp; echo "$x /opt/bin ok"</a:t>
            </a:r>
          </a:p>
          <a:p>
            <a:pPr>
              <a:defRPr>
                <a:latin typeface="Verdana"/>
                <a:ea typeface="Verdana"/>
                <a:cs typeface="Verdana"/>
                <a:sym typeface="Verdana"/>
              </a:defRPr>
            </a:pPr>
          </a:p>
          <a:p>
            <a:pPr>
              <a:defRPr>
                <a:latin typeface="Verdana"/>
                <a:ea typeface="Verdana"/>
                <a:cs typeface="Verdana"/>
                <a:sym typeface="Verdana"/>
              </a:defRPr>
            </a:pPr>
            <a:r>
              <a:t>   scp -r ~/vmalpdt/hdp${1}/alpine.bash bigred@$x:~/alpine.bash &amp;&gt;/dev/null</a:t>
            </a:r>
          </a:p>
          <a:p>
            <a:pPr>
              <a:defRPr>
                <a:latin typeface="Verdana"/>
                <a:ea typeface="Verdana"/>
                <a:cs typeface="Verdana"/>
                <a:sym typeface="Verdana"/>
              </a:defRPr>
            </a:pPr>
            <a:r>
              <a:t>   [ "$?" == "0" ] &amp;&amp; echo "$x alpine.bash ok"</a:t>
            </a:r>
          </a:p>
          <a:p>
            <a:pPr>
              <a:defRPr>
                <a:latin typeface="Verdana"/>
                <a:ea typeface="Verdana"/>
                <a:cs typeface="Verdana"/>
                <a:sym typeface="Verdana"/>
              </a:defRPr>
            </a:pPr>
          </a:p>
          <a:p>
            <a:pPr>
              <a:defRPr>
                <a:latin typeface="Verdana"/>
                <a:ea typeface="Verdana"/>
                <a:cs typeface="Verdana"/>
                <a:sym typeface="Verdana"/>
              </a:defRPr>
            </a:pPr>
            <a:r>
              <a:t>   scp -r ~/vmalpdt/hdp${1}/environment bigred@$x:~/.ssh/environment &amp;&gt;/dev/null</a:t>
            </a:r>
          </a:p>
          <a:p>
            <a:pPr>
              <a:defRPr>
                <a:latin typeface="Verdana"/>
                <a:ea typeface="Verdana"/>
                <a:cs typeface="Verdana"/>
                <a:sym typeface="Verdana"/>
              </a:defRPr>
            </a:pPr>
            <a:r>
              <a:t>   [ "$?" == "0" ] &amp;&amp; echo "$x environment ok"</a:t>
            </a:r>
          </a:p>
          <a:p>
            <a:pPr>
              <a:defRPr>
                <a:latin typeface="Verdana"/>
                <a:ea typeface="Verdana"/>
                <a:cs typeface="Verdana"/>
                <a:sym typeface="Verdana"/>
              </a:defRPr>
            </a:pPr>
          </a:p>
          <a:p>
            <a:pPr>
              <a:defRPr>
                <a:latin typeface="Verdana"/>
                <a:ea typeface="Verdana"/>
                <a:cs typeface="Verdana"/>
                <a:sym typeface="Verdana"/>
              </a:defRPr>
            </a:pPr>
            <a:r>
              <a:t>   scp /etc/hosts $x:~ &amp;&gt;/dev/null</a:t>
            </a:r>
          </a:p>
          <a:p>
            <a:pPr>
              <a:defRPr>
                <a:latin typeface="Verdana"/>
                <a:ea typeface="Verdana"/>
                <a:cs typeface="Verdana"/>
                <a:sym typeface="Verdana"/>
              </a:defRPr>
            </a:pPr>
            <a:r>
              <a:t>   ssh $x 'sudo mv hosts /etc/hosts'</a:t>
            </a:r>
          </a:p>
          <a:p>
            <a:pPr>
              <a:defRPr>
                <a:latin typeface="Verdana"/>
                <a:ea typeface="Verdana"/>
                <a:cs typeface="Verdana"/>
                <a:sym typeface="Verdana"/>
              </a:defRPr>
            </a:pPr>
            <a:r>
              <a:t>   [ "$?" == "0" ] &amp;&amp; echo "$x /etc/hosts ok"</a:t>
            </a:r>
          </a:p>
          <a:p>
            <a:pPr>
              <a:defRPr>
                <a:latin typeface="Verdana"/>
                <a:ea typeface="Verdana"/>
                <a:cs typeface="Verdana"/>
                <a:sym typeface="Verdana"/>
              </a:defRPr>
            </a:pPr>
          </a:p>
          <a:p>
            <a:pPr>
              <a:defRPr>
                <a:latin typeface="Verdana"/>
                <a:ea typeface="Verdana"/>
                <a:cs typeface="Verdana"/>
                <a:sym typeface="Verdana"/>
              </a:defRPr>
            </a:pPr>
            <a:r>
              <a:t>   ssh $x sudo chown -R root:root /opt</a:t>
            </a:r>
          </a:p>
          <a:p>
            <a:pPr>
              <a:defRPr>
                <a:latin typeface="Verdana"/>
                <a:ea typeface="Verdana"/>
                <a:cs typeface="Verdana"/>
                <a:sym typeface="Verdana"/>
              </a:defRPr>
            </a:pPr>
            <a:r>
              <a:t>   ssh $x sudo chmod -R 0777 /opt</a:t>
            </a:r>
          </a:p>
          <a:p>
            <a:pPr>
              <a:defRPr>
                <a:latin typeface="Verdana"/>
                <a:ea typeface="Verdana"/>
                <a:cs typeface="Verdana"/>
                <a:sym typeface="Verdana"/>
              </a:defRPr>
            </a:pPr>
          </a:p>
          <a:p>
            <a:pPr>
              <a:defRPr>
                <a:latin typeface="Verdana"/>
                <a:ea typeface="Verdana"/>
                <a:cs typeface="Verdana"/>
                <a:sym typeface="Verdana"/>
              </a:defRPr>
            </a:pPr>
            <a:r>
              <a:t>   echo ""</a:t>
            </a:r>
          </a:p>
          <a:p>
            <a:pPr>
              <a:defRPr>
                <a:latin typeface="Verdana"/>
                <a:ea typeface="Verdana"/>
                <a:cs typeface="Verdana"/>
                <a:sym typeface="Verdana"/>
              </a:defRPr>
            </a:pPr>
            <a:r>
              <a:t>done</a:t>
            </a:r>
          </a:p>
          <a:p>
            <a:pPr>
              <a:defRPr>
                <a:latin typeface="Verdana"/>
                <a:ea typeface="Verdana"/>
                <a:cs typeface="Verdana"/>
                <a:sym typeface="Verdana"/>
              </a:defRPr>
            </a:pPr>
          </a:p>
          <a:p>
            <a:pPr>
              <a:defRPr>
                <a:latin typeface="Verdana"/>
                <a:ea typeface="Verdana"/>
                <a:cs typeface="Verdana"/>
                <a:sym typeface="Verdana"/>
              </a:defRPr>
            </a:pP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 Id="rId3" Type="http://schemas.openxmlformats.org/officeDocument/2006/relationships/image" Target="../media/image6.pn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 Id="rId3" Type="http://schemas.openxmlformats.org/officeDocument/2006/relationships/image" Target="../media/image6.png"/></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 Id="rId3" Type="http://schemas.openxmlformats.org/officeDocument/2006/relationships/image" Target="../media/image6.png"/></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 Id="rId3" Type="http://schemas.openxmlformats.org/officeDocument/2006/relationships/image" Target="../media/image6.png"/></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 Id="rId3" Type="http://schemas.openxmlformats.org/officeDocument/2006/relationships/image" Target="../media/image6.png"/></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 Id="rId3" Type="http://schemas.openxmlformats.org/officeDocument/2006/relationships/image" Target="../media/image6.pn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 Id="rId3" Type="http://schemas.openxmlformats.org/officeDocument/2006/relationships/image" Target="../media/image6.png"/></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 Id="rId3" Type="http://schemas.openxmlformats.org/officeDocument/2006/relationships/image" Target="../media/image6.png"/></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 Id="rId3" Type="http://schemas.openxmlformats.org/officeDocument/2006/relationships/image" Target="../media/image6.png"/></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8.png"/></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Slide">
    <p:spTree>
      <p:nvGrpSpPr>
        <p:cNvPr id="1" name=""/>
        <p:cNvGrpSpPr/>
        <p:nvPr/>
      </p:nvGrpSpPr>
      <p:grpSpPr>
        <a:xfrm>
          <a:off x="0" y="0"/>
          <a:ext cx="0" cy="0"/>
          <a:chOff x="0" y="0"/>
          <a:chExt cx="0" cy="0"/>
        </a:xfrm>
      </p:grpSpPr>
      <p:sp>
        <p:nvSpPr>
          <p:cNvPr id="12" name="大標題文字"/>
          <p:cNvSpPr txBox="1"/>
          <p:nvPr>
            <p:ph type="title"/>
          </p:nvPr>
        </p:nvSpPr>
        <p:spPr>
          <a:xfrm>
            <a:off x="685800" y="609601"/>
            <a:ext cx="7772400" cy="4267201"/>
          </a:xfrm>
          <a:prstGeom prst="rect">
            <a:avLst/>
          </a:prstGeom>
        </p:spPr>
        <p:txBody>
          <a:bodyPr/>
          <a:lstStyle>
            <a:lvl1pPr>
              <a:lnSpc>
                <a:spcPct val="100000"/>
              </a:lnSpc>
              <a:defRPr sz="8000"/>
            </a:lvl1pPr>
          </a:lstStyle>
          <a:p>
            <a:pPr/>
            <a:r>
              <a:t>大標題文字</a:t>
            </a:r>
          </a:p>
        </p:txBody>
      </p:sp>
      <p:sp>
        <p:nvSpPr>
          <p:cNvPr id="13" name="內文層級一…"/>
          <p:cNvSpPr txBox="1"/>
          <p:nvPr>
            <p:ph type="body" sz="quarter" idx="1"/>
          </p:nvPr>
        </p:nvSpPr>
        <p:spPr>
          <a:xfrm>
            <a:off x="1371600" y="4953000"/>
            <a:ext cx="6400800" cy="1219200"/>
          </a:xfrm>
          <a:prstGeom prst="rect">
            <a:avLst/>
          </a:prstGeom>
        </p:spPr>
        <p:txBody>
          <a:bodyPr/>
          <a:lstStyle>
            <a:lvl1pPr marL="0" indent="0" algn="ctr">
              <a:buSzTx/>
              <a:buFontTx/>
              <a:buNone/>
              <a:defRPr>
                <a:solidFill>
                  <a:srgbClr val="888888"/>
                </a:solidFill>
              </a:defRPr>
            </a:lvl1pPr>
            <a:lvl2pPr marL="0" indent="457200" algn="ctr">
              <a:buSzTx/>
              <a:buFontTx/>
              <a:buNone/>
              <a:defRPr>
                <a:solidFill>
                  <a:srgbClr val="888888"/>
                </a:solidFill>
              </a:defRPr>
            </a:lvl2pPr>
            <a:lvl3pPr marL="0" indent="914400" algn="ctr">
              <a:buSzTx/>
              <a:buFontTx/>
              <a:buNone/>
              <a:defRPr>
                <a:solidFill>
                  <a:srgbClr val="888888"/>
                </a:solidFill>
              </a:defRPr>
            </a:lvl3pPr>
            <a:lvl4pPr marL="0" indent="1371600" algn="ctr">
              <a:buSzTx/>
              <a:buFontTx/>
              <a:buNone/>
              <a:defRPr>
                <a:solidFill>
                  <a:srgbClr val="888888"/>
                </a:solidFill>
              </a:defRPr>
            </a:lvl4pPr>
            <a:lvl5pPr marL="0" indent="1828800" algn="ctr">
              <a:buSzTx/>
              <a:buFontTx/>
              <a:buNone/>
              <a:defRPr>
                <a:solidFill>
                  <a:srgbClr val="888888"/>
                </a:solidFill>
              </a:defRPr>
            </a:lvl5pPr>
          </a:lstStyle>
          <a:p>
            <a:pPr/>
            <a:r>
              <a:t>內文層級一</a:t>
            </a:r>
          </a:p>
          <a:p>
            <a:pPr lvl="1"/>
            <a:r>
              <a:t>內文層級二</a:t>
            </a:r>
          </a:p>
          <a:p>
            <a:pPr lvl="2"/>
            <a:r>
              <a:t>內文層級三</a:t>
            </a:r>
          </a:p>
          <a:p>
            <a:pPr lvl="3"/>
            <a:r>
              <a:t>內文層級四</a:t>
            </a:r>
          </a:p>
          <a:p>
            <a:pPr lvl="4"/>
            <a:r>
              <a:t>內文層級五</a:t>
            </a:r>
          </a:p>
        </p:txBody>
      </p:sp>
      <p:sp>
        <p:nvSpPr>
          <p:cNvPr id="14" name="幻燈片編號"/>
          <p:cNvSpPr txBox="1"/>
          <p:nvPr>
            <p:ph type="sldNum" sz="quarter" idx="2"/>
          </p:nvPr>
        </p:nvSpPr>
        <p:spPr>
          <a:xfrm>
            <a:off x="8534400" y="6416230"/>
            <a:ext cx="236484" cy="245365"/>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Vertical Text">
    <p:spTree>
      <p:nvGrpSpPr>
        <p:cNvPr id="1" name=""/>
        <p:cNvGrpSpPr/>
        <p:nvPr/>
      </p:nvGrpSpPr>
      <p:grpSpPr>
        <a:xfrm>
          <a:off x="0" y="0"/>
          <a:ext cx="0" cy="0"/>
          <a:chOff x="0" y="0"/>
          <a:chExt cx="0" cy="0"/>
        </a:xfrm>
      </p:grpSpPr>
      <p:sp>
        <p:nvSpPr>
          <p:cNvPr id="96" name="大標題文字"/>
          <p:cNvSpPr txBox="1"/>
          <p:nvPr>
            <p:ph type="title"/>
          </p:nvPr>
        </p:nvSpPr>
        <p:spPr>
          <a:prstGeom prst="rect">
            <a:avLst/>
          </a:prstGeom>
        </p:spPr>
        <p:txBody>
          <a:bodyPr/>
          <a:lstStyle/>
          <a:p>
            <a:pPr/>
            <a:r>
              <a:t>大標題文字</a:t>
            </a:r>
          </a:p>
        </p:txBody>
      </p:sp>
      <p:sp>
        <p:nvSpPr>
          <p:cNvPr id="97" name="內文層級一…"/>
          <p:cNvSpPr txBox="1"/>
          <p:nvPr>
            <p:ph type="body" idx="1"/>
          </p:nvPr>
        </p:nvSpPr>
        <p:spPr>
          <a:prstGeom prst="rect">
            <a:avLst/>
          </a:prstGeom>
        </p:spPr>
        <p:txBody>
          <a:bodyPr/>
          <a:lstStyle/>
          <a:p>
            <a:pPr/>
            <a:r>
              <a:t>內文層級一</a:t>
            </a:r>
          </a:p>
          <a:p>
            <a:pPr lvl="1"/>
            <a:r>
              <a:t>內文層級二</a:t>
            </a:r>
          </a:p>
          <a:p>
            <a:pPr lvl="2"/>
            <a:r>
              <a:t>內文層級三</a:t>
            </a:r>
          </a:p>
          <a:p>
            <a:pPr lvl="3"/>
            <a:r>
              <a:t>內文層級四</a:t>
            </a:r>
          </a:p>
          <a:p>
            <a:pPr lvl="4"/>
            <a:r>
              <a:t>內文層級五</a:t>
            </a:r>
          </a:p>
        </p:txBody>
      </p:sp>
      <p:sp>
        <p:nvSpPr>
          <p:cNvPr id="98" name="幻燈片編號"/>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Vertical Title and Text">
    <p:spTree>
      <p:nvGrpSpPr>
        <p:cNvPr id="1" name=""/>
        <p:cNvGrpSpPr/>
        <p:nvPr/>
      </p:nvGrpSpPr>
      <p:grpSpPr>
        <a:xfrm>
          <a:off x="0" y="0"/>
          <a:ext cx="0" cy="0"/>
          <a:chOff x="0" y="0"/>
          <a:chExt cx="0" cy="0"/>
        </a:xfrm>
      </p:grpSpPr>
      <p:sp>
        <p:nvSpPr>
          <p:cNvPr id="105" name="大標題文字"/>
          <p:cNvSpPr txBox="1"/>
          <p:nvPr>
            <p:ph type="title"/>
          </p:nvPr>
        </p:nvSpPr>
        <p:spPr>
          <a:xfrm>
            <a:off x="6629400" y="274638"/>
            <a:ext cx="2057400" cy="5851526"/>
          </a:xfrm>
          <a:prstGeom prst="rect">
            <a:avLst/>
          </a:prstGeom>
        </p:spPr>
        <p:txBody>
          <a:bodyPr/>
          <a:lstStyle/>
          <a:p>
            <a:pPr/>
            <a:r>
              <a:t>大標題文字</a:t>
            </a:r>
          </a:p>
        </p:txBody>
      </p:sp>
      <p:sp>
        <p:nvSpPr>
          <p:cNvPr id="106" name="內文層級一…"/>
          <p:cNvSpPr txBox="1"/>
          <p:nvPr>
            <p:ph type="body" idx="1"/>
          </p:nvPr>
        </p:nvSpPr>
        <p:spPr>
          <a:xfrm>
            <a:off x="457200" y="274638"/>
            <a:ext cx="6019800" cy="5851526"/>
          </a:xfrm>
          <a:prstGeom prst="rect">
            <a:avLst/>
          </a:prstGeom>
        </p:spPr>
        <p:txBody>
          <a:bodyPr/>
          <a:lstStyle/>
          <a:p>
            <a:pPr/>
            <a:r>
              <a:t>內文層級一</a:t>
            </a:r>
          </a:p>
          <a:p>
            <a:pPr lvl="1"/>
            <a:r>
              <a:t>內文層級二</a:t>
            </a:r>
          </a:p>
          <a:p>
            <a:pPr lvl="2"/>
            <a:r>
              <a:t>內文層級三</a:t>
            </a:r>
          </a:p>
          <a:p>
            <a:pPr lvl="3"/>
            <a:r>
              <a:t>內文層級四</a:t>
            </a:r>
          </a:p>
          <a:p>
            <a:pPr lvl="4"/>
            <a:r>
              <a:t>內文層級五</a:t>
            </a:r>
          </a:p>
        </p:txBody>
      </p:sp>
      <p:sp>
        <p:nvSpPr>
          <p:cNvPr id="107" name="幻燈片編號"/>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Line with Content">
    <p:spTree>
      <p:nvGrpSpPr>
        <p:cNvPr id="1" name=""/>
        <p:cNvGrpSpPr/>
        <p:nvPr/>
      </p:nvGrpSpPr>
      <p:grpSpPr>
        <a:xfrm>
          <a:off x="0" y="0"/>
          <a:ext cx="0" cy="0"/>
          <a:chOff x="0" y="0"/>
          <a:chExt cx="0" cy="0"/>
        </a:xfrm>
      </p:grpSpPr>
      <p:sp>
        <p:nvSpPr>
          <p:cNvPr id="114" name="大標題文字"/>
          <p:cNvSpPr txBox="1"/>
          <p:nvPr>
            <p:ph type="title"/>
          </p:nvPr>
        </p:nvSpPr>
        <p:spPr>
          <a:xfrm>
            <a:off x="339725" y="420623"/>
            <a:ext cx="8375650" cy="439739"/>
          </a:xfrm>
          <a:prstGeom prst="rect">
            <a:avLst/>
          </a:prstGeom>
        </p:spPr>
        <p:txBody>
          <a:bodyPr anchor="t"/>
          <a:lstStyle>
            <a:lvl1pPr algn="l">
              <a:lnSpc>
                <a:spcPts val="3300"/>
              </a:lnSpc>
              <a:defRPr sz="3300">
                <a:solidFill>
                  <a:srgbClr val="000000"/>
                </a:solidFill>
                <a:latin typeface="Futura Bk"/>
                <a:ea typeface="Futura Bk"/>
                <a:cs typeface="Futura Bk"/>
                <a:sym typeface="Futura Bk"/>
              </a:defRPr>
            </a:lvl1pPr>
          </a:lstStyle>
          <a:p>
            <a:pPr/>
            <a:r>
              <a:t>大標題文字</a:t>
            </a:r>
          </a:p>
        </p:txBody>
      </p:sp>
      <p:sp>
        <p:nvSpPr>
          <p:cNvPr id="115" name="內文層級一…"/>
          <p:cNvSpPr txBox="1"/>
          <p:nvPr>
            <p:ph type="body" idx="1"/>
          </p:nvPr>
        </p:nvSpPr>
        <p:spPr>
          <a:xfrm>
            <a:off x="365759" y="1137919"/>
            <a:ext cx="8348473" cy="5015993"/>
          </a:xfrm>
          <a:prstGeom prst="rect">
            <a:avLst/>
          </a:prstGeom>
        </p:spPr>
        <p:txBody>
          <a:bodyPr/>
          <a:lstStyle>
            <a:lvl1pPr>
              <a:spcBef>
                <a:spcPts val="400"/>
              </a:spcBef>
            </a:lvl1pPr>
            <a:lvl2pPr>
              <a:spcBef>
                <a:spcPts val="400"/>
              </a:spcBef>
            </a:lvl2pPr>
            <a:lvl3pPr>
              <a:spcBef>
                <a:spcPts val="400"/>
              </a:spcBef>
            </a:lvl3pPr>
            <a:lvl4pPr>
              <a:spcBef>
                <a:spcPts val="400"/>
              </a:spcBef>
            </a:lvl4pPr>
            <a:lvl5pPr>
              <a:spcBef>
                <a:spcPts val="400"/>
              </a:spcBef>
            </a:lvl5pPr>
          </a:lstStyle>
          <a:p>
            <a:pPr/>
            <a:r>
              <a:t>內文層級一</a:t>
            </a:r>
          </a:p>
          <a:p>
            <a:pPr lvl="1"/>
            <a:r>
              <a:t>內文層級二</a:t>
            </a:r>
          </a:p>
          <a:p>
            <a:pPr lvl="2"/>
            <a:r>
              <a:t>內文層級三</a:t>
            </a:r>
          </a:p>
          <a:p>
            <a:pPr lvl="3"/>
            <a:r>
              <a:t>內文層級四</a:t>
            </a:r>
          </a:p>
          <a:p>
            <a:pPr lvl="4"/>
            <a:r>
              <a:t>內文層級五</a:t>
            </a:r>
          </a:p>
        </p:txBody>
      </p:sp>
      <p:pic>
        <p:nvPicPr>
          <p:cNvPr id="116" name="Picture 2" descr="Picture 2"/>
          <p:cNvPicPr>
            <a:picLocks noChangeAspect="1"/>
          </p:cNvPicPr>
          <p:nvPr/>
        </p:nvPicPr>
        <p:blipFill>
          <a:blip r:embed="rId2">
            <a:extLst/>
          </a:blip>
          <a:stretch>
            <a:fillRect/>
          </a:stretch>
        </p:blipFill>
        <p:spPr>
          <a:xfrm>
            <a:off x="8494776" y="6254496"/>
            <a:ext cx="401638" cy="401638"/>
          </a:xfrm>
          <a:prstGeom prst="rect">
            <a:avLst/>
          </a:prstGeom>
          <a:ln w="12700">
            <a:miter lim="400000"/>
          </a:ln>
        </p:spPr>
      </p:pic>
      <p:sp>
        <p:nvSpPr>
          <p:cNvPr id="117" name="幻燈片編號"/>
          <p:cNvSpPr txBox="1"/>
          <p:nvPr>
            <p:ph type="sldNum" sz="quarter" idx="2"/>
          </p:nvPr>
        </p:nvSpPr>
        <p:spPr>
          <a:xfrm>
            <a:off x="365759" y="6464891"/>
            <a:ext cx="236485" cy="245365"/>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標題，文字及兩項物件">
    <p:spTree>
      <p:nvGrpSpPr>
        <p:cNvPr id="1" name=""/>
        <p:cNvGrpSpPr/>
        <p:nvPr/>
      </p:nvGrpSpPr>
      <p:grpSpPr>
        <a:xfrm>
          <a:off x="0" y="0"/>
          <a:ext cx="0" cy="0"/>
          <a:chOff x="0" y="0"/>
          <a:chExt cx="0" cy="0"/>
        </a:xfrm>
      </p:grpSpPr>
      <p:sp>
        <p:nvSpPr>
          <p:cNvPr id="124" name="大標題文字"/>
          <p:cNvSpPr txBox="1"/>
          <p:nvPr>
            <p:ph type="title"/>
          </p:nvPr>
        </p:nvSpPr>
        <p:spPr>
          <a:xfrm>
            <a:off x="830262" y="0"/>
            <a:ext cx="7399338" cy="841375"/>
          </a:xfrm>
          <a:prstGeom prst="rect">
            <a:avLst/>
          </a:prstGeom>
        </p:spPr>
        <p:txBody>
          <a:bodyPr/>
          <a:lstStyle/>
          <a:p>
            <a:pPr/>
            <a:r>
              <a:t>大標題文字</a:t>
            </a:r>
          </a:p>
        </p:txBody>
      </p:sp>
      <p:sp>
        <p:nvSpPr>
          <p:cNvPr id="125" name="內文層級一…"/>
          <p:cNvSpPr txBox="1"/>
          <p:nvPr>
            <p:ph type="body" sz="half" idx="1"/>
          </p:nvPr>
        </p:nvSpPr>
        <p:spPr>
          <a:xfrm>
            <a:off x="1049337" y="1460500"/>
            <a:ext cx="3436939" cy="4681538"/>
          </a:xfrm>
          <a:prstGeom prst="rect">
            <a:avLst/>
          </a:prstGeom>
        </p:spPr>
        <p:txBody>
          <a:bodyPr/>
          <a:lstStyle/>
          <a:p>
            <a:pPr/>
            <a:r>
              <a:t>內文層級一</a:t>
            </a:r>
          </a:p>
          <a:p>
            <a:pPr lvl="1"/>
            <a:r>
              <a:t>內文層級二</a:t>
            </a:r>
          </a:p>
          <a:p>
            <a:pPr lvl="2"/>
            <a:r>
              <a:t>內文層級三</a:t>
            </a:r>
          </a:p>
          <a:p>
            <a:pPr lvl="3"/>
            <a:r>
              <a:t>內文層級四</a:t>
            </a:r>
          </a:p>
          <a:p>
            <a:pPr lvl="4"/>
            <a:r>
              <a:t>內文層級五</a:t>
            </a:r>
          </a:p>
        </p:txBody>
      </p:sp>
      <p:sp>
        <p:nvSpPr>
          <p:cNvPr id="126" name="幻燈片編號"/>
          <p:cNvSpPr txBox="1"/>
          <p:nvPr>
            <p:ph type="sldNum" sz="quarter" idx="2"/>
          </p:nvPr>
        </p:nvSpPr>
        <p:spPr>
          <a:xfrm>
            <a:off x="6553200" y="6172200"/>
            <a:ext cx="2133600" cy="3683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NEW White title slide">
    <p:bg>
      <p:bgPr>
        <a:solidFill>
          <a:srgbClr val="FFFFFF"/>
        </a:solidFill>
      </p:bgPr>
    </p:bg>
    <p:spTree>
      <p:nvGrpSpPr>
        <p:cNvPr id="1" name=""/>
        <p:cNvGrpSpPr/>
        <p:nvPr/>
      </p:nvGrpSpPr>
      <p:grpSpPr>
        <a:xfrm>
          <a:off x="0" y="0"/>
          <a:ext cx="0" cy="0"/>
          <a:chOff x="0" y="0"/>
          <a:chExt cx="0" cy="0"/>
        </a:xfrm>
      </p:grpSpPr>
      <p:pic>
        <p:nvPicPr>
          <p:cNvPr id="133" name="Picture 10" descr="Picture 10"/>
          <p:cNvPicPr>
            <a:picLocks noChangeAspect="1"/>
          </p:cNvPicPr>
          <p:nvPr/>
        </p:nvPicPr>
        <p:blipFill>
          <a:blip r:embed="rId2">
            <a:extLst/>
          </a:blip>
          <a:stretch>
            <a:fillRect/>
          </a:stretch>
        </p:blipFill>
        <p:spPr>
          <a:xfrm>
            <a:off x="6950075" y="486833"/>
            <a:ext cx="1882776" cy="2512486"/>
          </a:xfrm>
          <a:prstGeom prst="rect">
            <a:avLst/>
          </a:prstGeom>
          <a:ln w="12700">
            <a:miter lim="400000"/>
          </a:ln>
        </p:spPr>
      </p:pic>
      <p:sp>
        <p:nvSpPr>
          <p:cNvPr id="134" name="TextBox 11"/>
          <p:cNvSpPr txBox="1"/>
          <p:nvPr/>
        </p:nvSpPr>
        <p:spPr>
          <a:xfrm>
            <a:off x="328613" y="6345766"/>
            <a:ext cx="8013701" cy="1270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457200">
              <a:defRPr sz="700">
                <a:solidFill>
                  <a:srgbClr val="B9B8BB"/>
                </a:solidFill>
                <a:latin typeface="HP Simplified"/>
                <a:ea typeface="HP Simplified"/>
                <a:cs typeface="HP Simplified"/>
                <a:sym typeface="HP Simplified"/>
              </a:defRPr>
            </a:lvl1pPr>
          </a:lstStyle>
          <a:p>
            <a:pPr/>
            <a:r>
              <a:t>© Copyright 2012 Hewlett-Packard Development Company, L.P.  The information contained herein is subject to change without notice.</a:t>
            </a:r>
          </a:p>
        </p:txBody>
      </p:sp>
      <p:sp>
        <p:nvSpPr>
          <p:cNvPr id="135" name="大標題文字"/>
          <p:cNvSpPr txBox="1"/>
          <p:nvPr>
            <p:ph type="title"/>
          </p:nvPr>
        </p:nvSpPr>
        <p:spPr>
          <a:xfrm>
            <a:off x="329184" y="2715760"/>
            <a:ext cx="6858001" cy="1608646"/>
          </a:xfrm>
          <a:prstGeom prst="rect">
            <a:avLst/>
          </a:prstGeom>
        </p:spPr>
        <p:txBody>
          <a:bodyPr lIns="0" tIns="0" rIns="0" bIns="0"/>
          <a:lstStyle>
            <a:lvl1pPr algn="l" defTabSz="457200">
              <a:lnSpc>
                <a:spcPct val="90000"/>
              </a:lnSpc>
              <a:defRPr b="1" spc="-100" sz="4600">
                <a:solidFill>
                  <a:srgbClr val="000000"/>
                </a:solidFill>
                <a:latin typeface="HP Simplified"/>
                <a:ea typeface="HP Simplified"/>
                <a:cs typeface="HP Simplified"/>
                <a:sym typeface="HP Simplified"/>
              </a:defRPr>
            </a:lvl1pPr>
          </a:lstStyle>
          <a:p>
            <a:pPr>
              <a:defRPr>
                <a:effectLst/>
              </a:defRPr>
            </a:pPr>
            <a:r>
              <a:t>大標題文字</a:t>
            </a:r>
          </a:p>
        </p:txBody>
      </p:sp>
      <p:sp>
        <p:nvSpPr>
          <p:cNvPr id="136" name="內文層級一…"/>
          <p:cNvSpPr txBox="1"/>
          <p:nvPr>
            <p:ph type="body" sz="quarter" idx="1"/>
          </p:nvPr>
        </p:nvSpPr>
        <p:spPr>
          <a:xfrm>
            <a:off x="329184" y="4335579"/>
            <a:ext cx="6858001" cy="1219201"/>
          </a:xfrm>
          <a:prstGeom prst="rect">
            <a:avLst/>
          </a:prstGeom>
        </p:spPr>
        <p:txBody>
          <a:bodyPr lIns="0" tIns="0" rIns="0" bIns="0"/>
          <a:lstStyle>
            <a:lvl1pPr marL="0" indent="0" defTabSz="457200">
              <a:spcBef>
                <a:spcPts val="400"/>
              </a:spcBef>
              <a:buSzTx/>
              <a:buFontTx/>
              <a:buNone/>
              <a:defRPr b="1" sz="1800">
                <a:solidFill>
                  <a:srgbClr val="000000"/>
                </a:solidFill>
                <a:latin typeface="HP Simplified"/>
                <a:ea typeface="HP Simplified"/>
                <a:cs typeface="HP Simplified"/>
                <a:sym typeface="HP Simplified"/>
              </a:defRPr>
            </a:lvl1pPr>
            <a:lvl2pPr marL="0" indent="457200" defTabSz="457200">
              <a:spcBef>
                <a:spcPts val="400"/>
              </a:spcBef>
              <a:buSzTx/>
              <a:buFontTx/>
              <a:buNone/>
              <a:defRPr b="1" sz="1800">
                <a:solidFill>
                  <a:srgbClr val="000000"/>
                </a:solidFill>
                <a:latin typeface="HP Simplified"/>
                <a:ea typeface="HP Simplified"/>
                <a:cs typeface="HP Simplified"/>
                <a:sym typeface="HP Simplified"/>
              </a:defRPr>
            </a:lvl2pPr>
            <a:lvl3pPr marL="0" indent="914400" defTabSz="457200">
              <a:spcBef>
                <a:spcPts val="400"/>
              </a:spcBef>
              <a:buSzTx/>
              <a:buFontTx/>
              <a:buNone/>
              <a:defRPr b="1" sz="1800">
                <a:solidFill>
                  <a:srgbClr val="000000"/>
                </a:solidFill>
                <a:latin typeface="HP Simplified"/>
                <a:ea typeface="HP Simplified"/>
                <a:cs typeface="HP Simplified"/>
                <a:sym typeface="HP Simplified"/>
              </a:defRPr>
            </a:lvl3pPr>
            <a:lvl4pPr marL="0" indent="1371600" defTabSz="457200">
              <a:spcBef>
                <a:spcPts val="400"/>
              </a:spcBef>
              <a:buSzTx/>
              <a:buFontTx/>
              <a:buNone/>
              <a:defRPr b="1" sz="1800">
                <a:solidFill>
                  <a:srgbClr val="000000"/>
                </a:solidFill>
                <a:latin typeface="HP Simplified"/>
                <a:ea typeface="HP Simplified"/>
                <a:cs typeface="HP Simplified"/>
                <a:sym typeface="HP Simplified"/>
              </a:defRPr>
            </a:lvl4pPr>
            <a:lvl5pPr marL="0" indent="1828800" defTabSz="457200">
              <a:spcBef>
                <a:spcPts val="400"/>
              </a:spcBef>
              <a:buSzTx/>
              <a:buFontTx/>
              <a:buNone/>
              <a:defRPr b="1" sz="1800">
                <a:solidFill>
                  <a:srgbClr val="000000"/>
                </a:solidFill>
                <a:latin typeface="HP Simplified"/>
                <a:ea typeface="HP Simplified"/>
                <a:cs typeface="HP Simplified"/>
                <a:sym typeface="HP Simplified"/>
              </a:defRPr>
            </a:lvl5pPr>
          </a:lstStyle>
          <a:p>
            <a:pPr/>
            <a:r>
              <a:t>內文層級一</a:t>
            </a:r>
          </a:p>
          <a:p>
            <a:pPr lvl="1"/>
            <a:r>
              <a:t>內文層級二</a:t>
            </a:r>
          </a:p>
          <a:p>
            <a:pPr lvl="2"/>
            <a:r>
              <a:t>內文層級三</a:t>
            </a:r>
          </a:p>
          <a:p>
            <a:pPr lvl="3"/>
            <a:r>
              <a:t>內文層級四</a:t>
            </a:r>
          </a:p>
          <a:p>
            <a:pPr lvl="4"/>
            <a:r>
              <a:t>內文層級五</a:t>
            </a:r>
          </a:p>
        </p:txBody>
      </p:sp>
      <p:sp>
        <p:nvSpPr>
          <p:cNvPr id="137" name="幻燈片編號"/>
          <p:cNvSpPr txBox="1"/>
          <p:nvPr>
            <p:ph type="sldNum" sz="quarter" idx="2"/>
          </p:nvPr>
        </p:nvSpPr>
        <p:spPr>
          <a:xfrm>
            <a:off x="6553200" y="6172200"/>
            <a:ext cx="2133600" cy="3683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NEW Blue quote slide with subtitle">
    <p:bg>
      <p:bgPr>
        <a:solidFill>
          <a:srgbClr val="0096D6"/>
        </a:solidFill>
      </p:bgPr>
    </p:bg>
    <p:spTree>
      <p:nvGrpSpPr>
        <p:cNvPr id="1" name=""/>
        <p:cNvGrpSpPr/>
        <p:nvPr/>
      </p:nvGrpSpPr>
      <p:grpSpPr>
        <a:xfrm>
          <a:off x="0" y="0"/>
          <a:ext cx="0" cy="0"/>
          <a:chOff x="0" y="0"/>
          <a:chExt cx="0" cy="0"/>
        </a:xfrm>
      </p:grpSpPr>
      <p:pic>
        <p:nvPicPr>
          <p:cNvPr id="144" name="Picture 10" descr="Picture 10"/>
          <p:cNvPicPr>
            <a:picLocks noChangeAspect="1"/>
          </p:cNvPicPr>
          <p:nvPr/>
        </p:nvPicPr>
        <p:blipFill>
          <a:blip r:embed="rId2">
            <a:extLst/>
          </a:blip>
          <a:stretch>
            <a:fillRect/>
          </a:stretch>
        </p:blipFill>
        <p:spPr>
          <a:xfrm>
            <a:off x="8505825" y="6047318"/>
            <a:ext cx="365126" cy="486834"/>
          </a:xfrm>
          <a:prstGeom prst="rect">
            <a:avLst/>
          </a:prstGeom>
          <a:ln w="12700">
            <a:miter lim="400000"/>
          </a:ln>
        </p:spPr>
      </p:pic>
      <p:sp>
        <p:nvSpPr>
          <p:cNvPr id="145" name="TextBox 11"/>
          <p:cNvSpPr txBox="1"/>
          <p:nvPr/>
        </p:nvSpPr>
        <p:spPr>
          <a:xfrm>
            <a:off x="328613" y="6345766"/>
            <a:ext cx="8013701" cy="1270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457200">
              <a:defRPr sz="700">
                <a:solidFill>
                  <a:srgbClr val="FFFFFF"/>
                </a:solidFill>
                <a:latin typeface="HP Simplified"/>
                <a:ea typeface="HP Simplified"/>
                <a:cs typeface="HP Simplified"/>
                <a:sym typeface="HP Simplified"/>
              </a:defRPr>
            </a:lvl1pPr>
          </a:lstStyle>
          <a:p>
            <a:pPr/>
            <a:r>
              <a:t>© Copyright 2012 Hewlett-Packard Development Company, L.P.  The information contained herein is subject to change without notice.</a:t>
            </a:r>
          </a:p>
        </p:txBody>
      </p:sp>
      <p:sp>
        <p:nvSpPr>
          <p:cNvPr id="146" name="大標題文字"/>
          <p:cNvSpPr txBox="1"/>
          <p:nvPr>
            <p:ph type="title"/>
          </p:nvPr>
        </p:nvSpPr>
        <p:spPr>
          <a:xfrm>
            <a:off x="329184" y="321227"/>
            <a:ext cx="7222353" cy="2675604"/>
          </a:xfrm>
          <a:prstGeom prst="rect">
            <a:avLst/>
          </a:prstGeom>
        </p:spPr>
        <p:txBody>
          <a:bodyPr lIns="0" tIns="0" rIns="0" bIns="0" anchor="t"/>
          <a:lstStyle>
            <a:lvl1pPr algn="l" defTabSz="457200">
              <a:lnSpc>
                <a:spcPct val="90000"/>
              </a:lnSpc>
              <a:defRPr b="1" spc="-100" sz="4000">
                <a:solidFill>
                  <a:srgbClr val="FFFFFF"/>
                </a:solidFill>
                <a:latin typeface="HP Simplified"/>
                <a:ea typeface="HP Simplified"/>
                <a:cs typeface="HP Simplified"/>
                <a:sym typeface="HP Simplified"/>
              </a:defRPr>
            </a:lvl1pPr>
          </a:lstStyle>
          <a:p>
            <a:pPr>
              <a:defRPr>
                <a:effectLst/>
              </a:defRPr>
            </a:pPr>
            <a:r>
              <a:t>大標題文字</a:t>
            </a:r>
          </a:p>
        </p:txBody>
      </p:sp>
      <p:sp>
        <p:nvSpPr>
          <p:cNvPr id="147" name="內文層級一…"/>
          <p:cNvSpPr txBox="1"/>
          <p:nvPr>
            <p:ph type="body" sz="quarter" idx="1"/>
          </p:nvPr>
        </p:nvSpPr>
        <p:spPr>
          <a:xfrm>
            <a:off x="325269" y="4407148"/>
            <a:ext cx="5148072" cy="865633"/>
          </a:xfrm>
          <a:prstGeom prst="rect">
            <a:avLst/>
          </a:prstGeom>
        </p:spPr>
        <p:txBody>
          <a:bodyPr lIns="0" tIns="0" rIns="0" bIns="0"/>
          <a:lstStyle>
            <a:lvl1pPr marL="0" indent="0" defTabSz="457200">
              <a:spcBef>
                <a:spcPts val="400"/>
              </a:spcBef>
              <a:buSzTx/>
              <a:buFontTx/>
              <a:buNone/>
              <a:defRPr sz="1800">
                <a:solidFill>
                  <a:srgbClr val="FFFFFF"/>
                </a:solidFill>
                <a:latin typeface="HP Simplified"/>
                <a:ea typeface="HP Simplified"/>
                <a:cs typeface="HP Simplified"/>
                <a:sym typeface="HP Simplified"/>
              </a:defRPr>
            </a:lvl1pPr>
            <a:lvl2pPr marL="0" indent="457200" defTabSz="457200">
              <a:spcBef>
                <a:spcPts val="400"/>
              </a:spcBef>
              <a:buSzTx/>
              <a:buFontTx/>
              <a:buNone/>
              <a:defRPr sz="1800">
                <a:solidFill>
                  <a:srgbClr val="FFFFFF"/>
                </a:solidFill>
                <a:latin typeface="HP Simplified"/>
                <a:ea typeface="HP Simplified"/>
                <a:cs typeface="HP Simplified"/>
                <a:sym typeface="HP Simplified"/>
              </a:defRPr>
            </a:lvl2pPr>
            <a:lvl3pPr marL="0" indent="914400" defTabSz="457200">
              <a:spcBef>
                <a:spcPts val="400"/>
              </a:spcBef>
              <a:buSzTx/>
              <a:buFontTx/>
              <a:buNone/>
              <a:defRPr sz="1800">
                <a:solidFill>
                  <a:srgbClr val="FFFFFF"/>
                </a:solidFill>
                <a:latin typeface="HP Simplified"/>
                <a:ea typeface="HP Simplified"/>
                <a:cs typeface="HP Simplified"/>
                <a:sym typeface="HP Simplified"/>
              </a:defRPr>
            </a:lvl3pPr>
            <a:lvl4pPr marL="0" indent="1371600" defTabSz="457200">
              <a:spcBef>
                <a:spcPts val="400"/>
              </a:spcBef>
              <a:buSzTx/>
              <a:buFontTx/>
              <a:buNone/>
              <a:defRPr sz="1800">
                <a:solidFill>
                  <a:srgbClr val="FFFFFF"/>
                </a:solidFill>
                <a:latin typeface="HP Simplified"/>
                <a:ea typeface="HP Simplified"/>
                <a:cs typeface="HP Simplified"/>
                <a:sym typeface="HP Simplified"/>
              </a:defRPr>
            </a:lvl4pPr>
            <a:lvl5pPr marL="0" indent="1828800" defTabSz="457200">
              <a:spcBef>
                <a:spcPts val="400"/>
              </a:spcBef>
              <a:buSzTx/>
              <a:buFontTx/>
              <a:buNone/>
              <a:defRPr sz="1800">
                <a:solidFill>
                  <a:srgbClr val="FFFFFF"/>
                </a:solidFill>
                <a:latin typeface="HP Simplified"/>
                <a:ea typeface="HP Simplified"/>
                <a:cs typeface="HP Simplified"/>
                <a:sym typeface="HP Simplified"/>
              </a:defRPr>
            </a:lvl5pPr>
          </a:lstStyle>
          <a:p>
            <a:pPr/>
            <a:r>
              <a:t>內文層級一</a:t>
            </a:r>
          </a:p>
          <a:p>
            <a:pPr lvl="1"/>
            <a:r>
              <a:t>內文層級二</a:t>
            </a:r>
          </a:p>
          <a:p>
            <a:pPr lvl="2"/>
            <a:r>
              <a:t>內文層級三</a:t>
            </a:r>
          </a:p>
          <a:p>
            <a:pPr lvl="3"/>
            <a:r>
              <a:t>內文層級四</a:t>
            </a:r>
          </a:p>
          <a:p>
            <a:pPr lvl="4"/>
            <a:r>
              <a:t>內文層級五</a:t>
            </a:r>
          </a:p>
        </p:txBody>
      </p:sp>
      <p:sp>
        <p:nvSpPr>
          <p:cNvPr id="148" name="幻燈片編號"/>
          <p:cNvSpPr txBox="1"/>
          <p:nvPr>
            <p:ph type="sldNum" sz="quarter" idx="2"/>
          </p:nvPr>
        </p:nvSpPr>
        <p:spPr>
          <a:xfrm>
            <a:off x="6553200" y="6172200"/>
            <a:ext cx="2133600" cy="3683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NEW Title only">
    <p:bg>
      <p:bgPr>
        <a:solidFill>
          <a:srgbClr val="FFFFFF"/>
        </a:solidFill>
      </p:bgPr>
    </p:bg>
    <p:spTree>
      <p:nvGrpSpPr>
        <p:cNvPr id="1" name=""/>
        <p:cNvGrpSpPr/>
        <p:nvPr/>
      </p:nvGrpSpPr>
      <p:grpSpPr>
        <a:xfrm>
          <a:off x="0" y="0"/>
          <a:ext cx="0" cy="0"/>
          <a:chOff x="0" y="0"/>
          <a:chExt cx="0" cy="0"/>
        </a:xfrm>
      </p:grpSpPr>
      <p:sp>
        <p:nvSpPr>
          <p:cNvPr id="155" name="TextBox 3"/>
          <p:cNvSpPr txBox="1"/>
          <p:nvPr/>
        </p:nvSpPr>
        <p:spPr>
          <a:xfrm>
            <a:off x="444500" y="6345766"/>
            <a:ext cx="8012115" cy="193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defTabSz="457200">
              <a:defRPr sz="700">
                <a:solidFill>
                  <a:srgbClr val="B9B8BB"/>
                </a:solidFill>
                <a:latin typeface="HP Simplified"/>
                <a:ea typeface="HP Simplified"/>
                <a:cs typeface="HP Simplified"/>
                <a:sym typeface="HP Simplified"/>
              </a:defRPr>
            </a:lvl1pPr>
          </a:lstStyle>
          <a:p>
            <a:pPr/>
            <a:r>
              <a:t>© Copyright 2012 Hewlett-Packard Development Company, L.P.  The information contained herein is subject to change without notice.</a:t>
            </a:r>
          </a:p>
        </p:txBody>
      </p:sp>
      <p:sp>
        <p:nvSpPr>
          <p:cNvPr id="156" name="幻燈片編號"/>
          <p:cNvSpPr txBox="1"/>
          <p:nvPr>
            <p:ph type="sldNum" sz="quarter" idx="2"/>
          </p:nvPr>
        </p:nvSpPr>
        <p:spPr>
          <a:xfrm>
            <a:off x="328613" y="6419850"/>
            <a:ext cx="127001" cy="127001"/>
          </a:xfrm>
          <a:prstGeom prst="rect">
            <a:avLst/>
          </a:prstGeom>
        </p:spPr>
        <p:txBody>
          <a:bodyPr lIns="0" tIns="0" rIns="0" bIns="0"/>
          <a:lstStyle>
            <a:lvl1pPr>
              <a:defRPr sz="700">
                <a:solidFill>
                  <a:srgbClr val="B9B8BB"/>
                </a:solidFill>
                <a:latin typeface="HP Simplified"/>
                <a:ea typeface="HP Simplified"/>
                <a:cs typeface="HP Simplified"/>
                <a:sym typeface="HP Simplified"/>
              </a:defRPr>
            </a:lvl1pPr>
          </a:lstStyle>
          <a:p>
            <a:pPr/>
            <a:fld id="{86CB4B4D-7CA3-9044-876B-883B54F8677D}" type="slidenum"/>
          </a:p>
        </p:txBody>
      </p:sp>
      <p:pic>
        <p:nvPicPr>
          <p:cNvPr id="157" name="Picture 3" descr="Picture 3"/>
          <p:cNvPicPr>
            <a:picLocks noChangeAspect="1"/>
          </p:cNvPicPr>
          <p:nvPr/>
        </p:nvPicPr>
        <p:blipFill>
          <a:blip r:embed="rId2">
            <a:extLst/>
          </a:blip>
          <a:stretch>
            <a:fillRect/>
          </a:stretch>
        </p:blipFill>
        <p:spPr>
          <a:xfrm>
            <a:off x="8504239" y="6047318"/>
            <a:ext cx="365126" cy="486834"/>
          </a:xfrm>
          <a:prstGeom prst="rect">
            <a:avLst/>
          </a:prstGeom>
          <a:ln w="12700">
            <a:miter lim="400000"/>
          </a:ln>
        </p:spPr>
      </p:pic>
      <p:sp>
        <p:nvSpPr>
          <p:cNvPr id="158" name="大標題文字"/>
          <p:cNvSpPr txBox="1"/>
          <p:nvPr>
            <p:ph type="title"/>
          </p:nvPr>
        </p:nvSpPr>
        <p:spPr>
          <a:xfrm>
            <a:off x="331470" y="313418"/>
            <a:ext cx="8117207" cy="574517"/>
          </a:xfrm>
          <a:prstGeom prst="rect">
            <a:avLst/>
          </a:prstGeom>
        </p:spPr>
        <p:txBody>
          <a:bodyPr lIns="0" tIns="0" rIns="0" bIns="0" anchor="t"/>
          <a:lstStyle>
            <a:lvl1pPr algn="l" defTabSz="457200">
              <a:lnSpc>
                <a:spcPct val="100000"/>
              </a:lnSpc>
              <a:defRPr b="1" sz="2800">
                <a:solidFill>
                  <a:srgbClr val="000000"/>
                </a:solidFill>
                <a:latin typeface="HP Simplified"/>
                <a:ea typeface="HP Simplified"/>
                <a:cs typeface="HP Simplified"/>
                <a:sym typeface="HP Simplified"/>
              </a:defRPr>
            </a:lvl1pPr>
          </a:lstStyle>
          <a:p>
            <a:pPr>
              <a:defRPr>
                <a:effectLst/>
              </a:defRPr>
            </a:pPr>
            <a:r>
              <a:t>大標題文字</a:t>
            </a:r>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NEW Title with sub-title only">
    <p:bg>
      <p:bgPr>
        <a:solidFill>
          <a:srgbClr val="FFFFFF"/>
        </a:solidFill>
      </p:bgPr>
    </p:bg>
    <p:spTree>
      <p:nvGrpSpPr>
        <p:cNvPr id="1" name=""/>
        <p:cNvGrpSpPr/>
        <p:nvPr/>
      </p:nvGrpSpPr>
      <p:grpSpPr>
        <a:xfrm>
          <a:off x="0" y="0"/>
          <a:ext cx="0" cy="0"/>
          <a:chOff x="0" y="0"/>
          <a:chExt cx="0" cy="0"/>
        </a:xfrm>
      </p:grpSpPr>
      <p:sp>
        <p:nvSpPr>
          <p:cNvPr id="165" name="TextBox 4"/>
          <p:cNvSpPr txBox="1"/>
          <p:nvPr/>
        </p:nvSpPr>
        <p:spPr>
          <a:xfrm>
            <a:off x="444500" y="6345766"/>
            <a:ext cx="8012115" cy="193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defTabSz="457200">
              <a:defRPr sz="700">
                <a:solidFill>
                  <a:srgbClr val="B9B8BB"/>
                </a:solidFill>
                <a:latin typeface="HP Simplified"/>
                <a:ea typeface="HP Simplified"/>
                <a:cs typeface="HP Simplified"/>
                <a:sym typeface="HP Simplified"/>
              </a:defRPr>
            </a:lvl1pPr>
          </a:lstStyle>
          <a:p>
            <a:pPr/>
            <a:r>
              <a:t>© Copyright 2012 Hewlett-Packard Development Company, L.P.  The information contained herein is subject to change without notice.</a:t>
            </a:r>
          </a:p>
        </p:txBody>
      </p:sp>
      <p:sp>
        <p:nvSpPr>
          <p:cNvPr id="166" name="幻燈片編號"/>
          <p:cNvSpPr txBox="1"/>
          <p:nvPr>
            <p:ph type="sldNum" sz="quarter" idx="2"/>
          </p:nvPr>
        </p:nvSpPr>
        <p:spPr>
          <a:xfrm>
            <a:off x="328613" y="6419850"/>
            <a:ext cx="127001" cy="127001"/>
          </a:xfrm>
          <a:prstGeom prst="rect">
            <a:avLst/>
          </a:prstGeom>
        </p:spPr>
        <p:txBody>
          <a:bodyPr lIns="0" tIns="0" rIns="0" bIns="0"/>
          <a:lstStyle>
            <a:lvl1pPr>
              <a:defRPr sz="700">
                <a:solidFill>
                  <a:srgbClr val="B9B8BB"/>
                </a:solidFill>
                <a:latin typeface="HP Simplified"/>
                <a:ea typeface="HP Simplified"/>
                <a:cs typeface="HP Simplified"/>
                <a:sym typeface="HP Simplified"/>
              </a:defRPr>
            </a:lvl1pPr>
          </a:lstStyle>
          <a:p>
            <a:pPr/>
            <a:fld id="{86CB4B4D-7CA3-9044-876B-883B54F8677D}" type="slidenum"/>
          </a:p>
        </p:txBody>
      </p:sp>
      <p:pic>
        <p:nvPicPr>
          <p:cNvPr id="167" name="Picture 3" descr="Picture 3"/>
          <p:cNvPicPr>
            <a:picLocks noChangeAspect="1"/>
          </p:cNvPicPr>
          <p:nvPr/>
        </p:nvPicPr>
        <p:blipFill>
          <a:blip r:embed="rId2">
            <a:extLst/>
          </a:blip>
          <a:stretch>
            <a:fillRect/>
          </a:stretch>
        </p:blipFill>
        <p:spPr>
          <a:xfrm>
            <a:off x="8504239" y="6047318"/>
            <a:ext cx="365126" cy="486834"/>
          </a:xfrm>
          <a:prstGeom prst="rect">
            <a:avLst/>
          </a:prstGeom>
          <a:ln w="12700">
            <a:miter lim="400000"/>
          </a:ln>
        </p:spPr>
      </p:pic>
      <p:sp>
        <p:nvSpPr>
          <p:cNvPr id="168" name="內文層級一…"/>
          <p:cNvSpPr txBox="1"/>
          <p:nvPr>
            <p:ph type="body" sz="quarter" idx="1"/>
          </p:nvPr>
        </p:nvSpPr>
        <p:spPr>
          <a:xfrm>
            <a:off x="331470" y="1001853"/>
            <a:ext cx="8117207" cy="369333"/>
          </a:xfrm>
          <a:prstGeom prst="rect">
            <a:avLst/>
          </a:prstGeom>
        </p:spPr>
        <p:txBody>
          <a:bodyPr lIns="0" tIns="0" rIns="0" bIns="0"/>
          <a:lstStyle>
            <a:lvl1pPr marL="0" indent="0" defTabSz="457200">
              <a:spcBef>
                <a:spcPts val="400"/>
              </a:spcBef>
              <a:buSzTx/>
              <a:buFontTx/>
              <a:buNone/>
              <a:defRPr sz="1800">
                <a:solidFill>
                  <a:srgbClr val="000000"/>
                </a:solidFill>
                <a:latin typeface="HP Simplified"/>
                <a:ea typeface="HP Simplified"/>
                <a:cs typeface="HP Simplified"/>
                <a:sym typeface="HP Simplified"/>
              </a:defRPr>
            </a:lvl1pPr>
            <a:lvl2pPr marL="0" indent="457200" defTabSz="457200">
              <a:spcBef>
                <a:spcPts val="400"/>
              </a:spcBef>
              <a:buSzTx/>
              <a:buFontTx/>
              <a:buNone/>
              <a:defRPr sz="1800">
                <a:solidFill>
                  <a:srgbClr val="000000"/>
                </a:solidFill>
                <a:latin typeface="HP Simplified"/>
                <a:ea typeface="HP Simplified"/>
                <a:cs typeface="HP Simplified"/>
                <a:sym typeface="HP Simplified"/>
              </a:defRPr>
            </a:lvl2pPr>
            <a:lvl3pPr marL="0" indent="914400" defTabSz="457200">
              <a:spcBef>
                <a:spcPts val="400"/>
              </a:spcBef>
              <a:buSzTx/>
              <a:buFontTx/>
              <a:buNone/>
              <a:defRPr sz="1800">
                <a:solidFill>
                  <a:srgbClr val="000000"/>
                </a:solidFill>
                <a:latin typeface="HP Simplified"/>
                <a:ea typeface="HP Simplified"/>
                <a:cs typeface="HP Simplified"/>
                <a:sym typeface="HP Simplified"/>
              </a:defRPr>
            </a:lvl3pPr>
            <a:lvl4pPr marL="0" indent="1371600" defTabSz="457200">
              <a:spcBef>
                <a:spcPts val="400"/>
              </a:spcBef>
              <a:buSzTx/>
              <a:buFontTx/>
              <a:buNone/>
              <a:defRPr sz="1800">
                <a:solidFill>
                  <a:srgbClr val="000000"/>
                </a:solidFill>
                <a:latin typeface="HP Simplified"/>
                <a:ea typeface="HP Simplified"/>
                <a:cs typeface="HP Simplified"/>
                <a:sym typeface="HP Simplified"/>
              </a:defRPr>
            </a:lvl4pPr>
            <a:lvl5pPr marL="0" indent="1828800" defTabSz="457200">
              <a:spcBef>
                <a:spcPts val="400"/>
              </a:spcBef>
              <a:buSzTx/>
              <a:buFontTx/>
              <a:buNone/>
              <a:defRPr sz="1800">
                <a:solidFill>
                  <a:srgbClr val="000000"/>
                </a:solidFill>
                <a:latin typeface="HP Simplified"/>
                <a:ea typeface="HP Simplified"/>
                <a:cs typeface="HP Simplified"/>
                <a:sym typeface="HP Simplified"/>
              </a:defRPr>
            </a:lvl5pPr>
          </a:lstStyle>
          <a:p>
            <a:pPr/>
            <a:r>
              <a:t>內文層級一</a:t>
            </a:r>
          </a:p>
          <a:p>
            <a:pPr lvl="1"/>
            <a:r>
              <a:t>內文層級二</a:t>
            </a:r>
          </a:p>
          <a:p>
            <a:pPr lvl="2"/>
            <a:r>
              <a:t>內文層級三</a:t>
            </a:r>
          </a:p>
          <a:p>
            <a:pPr lvl="3"/>
            <a:r>
              <a:t>內文層級四</a:t>
            </a:r>
          </a:p>
          <a:p>
            <a:pPr lvl="4"/>
            <a:r>
              <a:t>內文層級五</a:t>
            </a:r>
          </a:p>
        </p:txBody>
      </p:sp>
      <p:sp>
        <p:nvSpPr>
          <p:cNvPr id="169" name="大標題文字"/>
          <p:cNvSpPr txBox="1"/>
          <p:nvPr>
            <p:ph type="title"/>
          </p:nvPr>
        </p:nvSpPr>
        <p:spPr>
          <a:xfrm>
            <a:off x="331470" y="313418"/>
            <a:ext cx="8117207" cy="574517"/>
          </a:xfrm>
          <a:prstGeom prst="rect">
            <a:avLst/>
          </a:prstGeom>
        </p:spPr>
        <p:txBody>
          <a:bodyPr lIns="0" tIns="0" rIns="0" bIns="0" anchor="t"/>
          <a:lstStyle>
            <a:lvl1pPr algn="l" defTabSz="457200">
              <a:lnSpc>
                <a:spcPct val="100000"/>
              </a:lnSpc>
              <a:defRPr b="1" sz="2800">
                <a:solidFill>
                  <a:srgbClr val="000000"/>
                </a:solidFill>
                <a:latin typeface="HP Simplified"/>
                <a:ea typeface="HP Simplified"/>
                <a:cs typeface="HP Simplified"/>
                <a:sym typeface="HP Simplified"/>
              </a:defRPr>
            </a:lvl1pPr>
          </a:lstStyle>
          <a:p>
            <a:pPr>
              <a:defRPr>
                <a:effectLst/>
              </a:defRPr>
            </a:pPr>
            <a:r>
              <a:t>大標題文字</a:t>
            </a:r>
          </a:p>
        </p:txBody>
      </p:sp>
    </p:spTree>
  </p:cSld>
  <p:clrMapOvr>
    <a:masterClrMapping/>
  </p:clrMapOvr>
  <p:transition xmlns:p14="http://schemas.microsoft.com/office/powerpoint/2010/mai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NEW Title, sub title with content">
    <p:bg>
      <p:bgPr>
        <a:solidFill>
          <a:srgbClr val="FFFFFF"/>
        </a:solidFill>
      </p:bgPr>
    </p:bg>
    <p:spTree>
      <p:nvGrpSpPr>
        <p:cNvPr id="1" name=""/>
        <p:cNvGrpSpPr/>
        <p:nvPr/>
      </p:nvGrpSpPr>
      <p:grpSpPr>
        <a:xfrm>
          <a:off x="0" y="0"/>
          <a:ext cx="0" cy="0"/>
          <a:chOff x="0" y="0"/>
          <a:chExt cx="0" cy="0"/>
        </a:xfrm>
      </p:grpSpPr>
      <p:sp>
        <p:nvSpPr>
          <p:cNvPr id="176" name="TextBox 4"/>
          <p:cNvSpPr txBox="1"/>
          <p:nvPr/>
        </p:nvSpPr>
        <p:spPr>
          <a:xfrm>
            <a:off x="444500" y="6345766"/>
            <a:ext cx="8012115" cy="193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defTabSz="457200">
              <a:defRPr sz="700">
                <a:solidFill>
                  <a:srgbClr val="B9B8BB"/>
                </a:solidFill>
                <a:latin typeface="HP Simplified"/>
                <a:ea typeface="HP Simplified"/>
                <a:cs typeface="HP Simplified"/>
                <a:sym typeface="HP Simplified"/>
              </a:defRPr>
            </a:lvl1pPr>
          </a:lstStyle>
          <a:p>
            <a:pPr/>
            <a:r>
              <a:t>© Copyright 2012 Hewlett-Packard Development Company, L.P.  The information contained herein is subject to change without notice.</a:t>
            </a:r>
          </a:p>
        </p:txBody>
      </p:sp>
      <p:sp>
        <p:nvSpPr>
          <p:cNvPr id="177" name="幻燈片編號"/>
          <p:cNvSpPr txBox="1"/>
          <p:nvPr>
            <p:ph type="sldNum" sz="quarter" idx="2"/>
          </p:nvPr>
        </p:nvSpPr>
        <p:spPr>
          <a:xfrm>
            <a:off x="328613" y="6419850"/>
            <a:ext cx="127001" cy="127001"/>
          </a:xfrm>
          <a:prstGeom prst="rect">
            <a:avLst/>
          </a:prstGeom>
        </p:spPr>
        <p:txBody>
          <a:bodyPr lIns="0" tIns="0" rIns="0" bIns="0"/>
          <a:lstStyle>
            <a:lvl1pPr>
              <a:defRPr sz="700">
                <a:solidFill>
                  <a:srgbClr val="B9B8BB"/>
                </a:solidFill>
                <a:latin typeface="HP Simplified"/>
                <a:ea typeface="HP Simplified"/>
                <a:cs typeface="HP Simplified"/>
                <a:sym typeface="HP Simplified"/>
              </a:defRPr>
            </a:lvl1pPr>
          </a:lstStyle>
          <a:p>
            <a:pPr/>
            <a:fld id="{86CB4B4D-7CA3-9044-876B-883B54F8677D}" type="slidenum"/>
          </a:p>
        </p:txBody>
      </p:sp>
      <p:pic>
        <p:nvPicPr>
          <p:cNvPr id="178" name="Picture 3" descr="Picture 3"/>
          <p:cNvPicPr>
            <a:picLocks noChangeAspect="1"/>
          </p:cNvPicPr>
          <p:nvPr/>
        </p:nvPicPr>
        <p:blipFill>
          <a:blip r:embed="rId2">
            <a:extLst/>
          </a:blip>
          <a:stretch>
            <a:fillRect/>
          </a:stretch>
        </p:blipFill>
        <p:spPr>
          <a:xfrm>
            <a:off x="8504239" y="6047318"/>
            <a:ext cx="365126" cy="486834"/>
          </a:xfrm>
          <a:prstGeom prst="rect">
            <a:avLst/>
          </a:prstGeom>
          <a:ln w="12700">
            <a:miter lim="400000"/>
          </a:ln>
        </p:spPr>
      </p:pic>
      <p:sp>
        <p:nvSpPr>
          <p:cNvPr id="179" name="大標題文字"/>
          <p:cNvSpPr txBox="1"/>
          <p:nvPr>
            <p:ph type="title"/>
          </p:nvPr>
        </p:nvSpPr>
        <p:spPr>
          <a:xfrm>
            <a:off x="331470" y="313418"/>
            <a:ext cx="8117207" cy="574517"/>
          </a:xfrm>
          <a:prstGeom prst="rect">
            <a:avLst/>
          </a:prstGeom>
        </p:spPr>
        <p:txBody>
          <a:bodyPr lIns="0" tIns="0" rIns="0" bIns="0" anchor="t"/>
          <a:lstStyle>
            <a:lvl1pPr algn="l" defTabSz="457200">
              <a:lnSpc>
                <a:spcPct val="100000"/>
              </a:lnSpc>
              <a:defRPr b="1" sz="2800">
                <a:solidFill>
                  <a:srgbClr val="000000"/>
                </a:solidFill>
                <a:latin typeface="HP Simplified"/>
                <a:ea typeface="HP Simplified"/>
                <a:cs typeface="HP Simplified"/>
                <a:sym typeface="HP Simplified"/>
              </a:defRPr>
            </a:lvl1pPr>
          </a:lstStyle>
          <a:p>
            <a:pPr>
              <a:defRPr>
                <a:effectLst/>
              </a:defRPr>
            </a:pPr>
            <a:r>
              <a:t>大標題文字</a:t>
            </a:r>
          </a:p>
        </p:txBody>
      </p:sp>
      <p:sp>
        <p:nvSpPr>
          <p:cNvPr id="180" name="內文層級一…"/>
          <p:cNvSpPr txBox="1"/>
          <p:nvPr>
            <p:ph type="body" idx="1"/>
          </p:nvPr>
        </p:nvSpPr>
        <p:spPr>
          <a:xfrm>
            <a:off x="329184" y="1584963"/>
            <a:ext cx="8119872" cy="4305301"/>
          </a:xfrm>
          <a:prstGeom prst="rect">
            <a:avLst/>
          </a:prstGeom>
        </p:spPr>
        <p:txBody>
          <a:bodyPr lIns="0" tIns="0" rIns="0" bIns="0"/>
          <a:lstStyle>
            <a:lvl1pPr defTabSz="457200">
              <a:spcBef>
                <a:spcPts val="400"/>
              </a:spcBef>
              <a:buSzTx/>
              <a:buFontTx/>
              <a:buNone/>
              <a:defRPr b="1" sz="1800">
                <a:solidFill>
                  <a:srgbClr val="0096D6"/>
                </a:solidFill>
                <a:latin typeface="HP Simplified"/>
                <a:ea typeface="HP Simplified"/>
                <a:cs typeface="HP Simplified"/>
                <a:sym typeface="HP Simplified"/>
              </a:defRPr>
            </a:lvl1pPr>
            <a:lvl2pPr marL="342900" indent="114300" defTabSz="457200">
              <a:spcBef>
                <a:spcPts val="400"/>
              </a:spcBef>
              <a:buSzTx/>
              <a:buFontTx/>
              <a:buNone/>
              <a:defRPr b="1" sz="1800">
                <a:solidFill>
                  <a:srgbClr val="0096D6"/>
                </a:solidFill>
                <a:latin typeface="HP Simplified"/>
                <a:ea typeface="HP Simplified"/>
                <a:cs typeface="HP Simplified"/>
                <a:sym typeface="HP Simplified"/>
              </a:defRPr>
            </a:lvl2pPr>
            <a:lvl3pPr marL="218395" indent="-218395" defTabSz="457200">
              <a:spcBef>
                <a:spcPts val="400"/>
              </a:spcBef>
              <a:buFontTx/>
              <a:defRPr b="1" sz="1800">
                <a:solidFill>
                  <a:srgbClr val="0096D6"/>
                </a:solidFill>
                <a:latin typeface="HP Simplified"/>
                <a:ea typeface="HP Simplified"/>
                <a:cs typeface="HP Simplified"/>
                <a:sym typeface="HP Simplified"/>
              </a:defRPr>
            </a:lvl3pPr>
            <a:lvl4pPr marL="393020" indent="-232682" defTabSz="457200">
              <a:spcBef>
                <a:spcPts val="400"/>
              </a:spcBef>
              <a:buSzPct val="80000"/>
              <a:buFontTx/>
              <a:buChar char="−"/>
              <a:defRPr b="1" sz="1800">
                <a:solidFill>
                  <a:srgbClr val="0096D6"/>
                </a:solidFill>
                <a:latin typeface="HP Simplified"/>
                <a:ea typeface="HP Simplified"/>
                <a:cs typeface="HP Simplified"/>
                <a:sym typeface="HP Simplified"/>
              </a:defRPr>
            </a:lvl4pPr>
            <a:lvl5pPr marL="512989" indent="-193902" defTabSz="457200">
              <a:spcBef>
                <a:spcPts val="400"/>
              </a:spcBef>
              <a:buFontTx/>
              <a:defRPr b="1" sz="1800">
                <a:solidFill>
                  <a:srgbClr val="0096D6"/>
                </a:solidFill>
                <a:latin typeface="HP Simplified"/>
                <a:ea typeface="HP Simplified"/>
                <a:cs typeface="HP Simplified"/>
                <a:sym typeface="HP Simplified"/>
              </a:defRPr>
            </a:lvl5pPr>
          </a:lstStyle>
          <a:p>
            <a:pPr/>
            <a:r>
              <a:t>內文層級一</a:t>
            </a:r>
          </a:p>
          <a:p>
            <a:pPr lvl="1"/>
            <a:r>
              <a:t>內文層級二</a:t>
            </a:r>
          </a:p>
          <a:p>
            <a:pPr lvl="2"/>
            <a:r>
              <a:t>內文層級三</a:t>
            </a:r>
          </a:p>
          <a:p>
            <a:pPr lvl="3"/>
            <a:r>
              <a:t>內文層級四</a:t>
            </a:r>
          </a:p>
          <a:p>
            <a:pPr lvl="4"/>
            <a:r>
              <a:t>內文層級五</a:t>
            </a:r>
          </a:p>
        </p:txBody>
      </p:sp>
    </p:spTree>
  </p:cSld>
  <p:clrMapOvr>
    <a:masterClrMapping/>
  </p:clrMapOvr>
  <p:transition xmlns:p14="http://schemas.microsoft.com/office/powerpoint/2010/main" spd="med" advClick="1"/>
</p:sldLayout>
</file>

<file path=ppt/slideLayouts/slideLayout1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_NEW Title, sub title with content">
    <p:bg>
      <p:bgPr>
        <a:solidFill>
          <a:srgbClr val="FFFFFF"/>
        </a:solidFill>
      </p:bgPr>
    </p:bg>
    <p:spTree>
      <p:nvGrpSpPr>
        <p:cNvPr id="1" name=""/>
        <p:cNvGrpSpPr/>
        <p:nvPr/>
      </p:nvGrpSpPr>
      <p:grpSpPr>
        <a:xfrm>
          <a:off x="0" y="0"/>
          <a:ext cx="0" cy="0"/>
          <a:chOff x="0" y="0"/>
          <a:chExt cx="0" cy="0"/>
        </a:xfrm>
      </p:grpSpPr>
      <p:sp>
        <p:nvSpPr>
          <p:cNvPr id="187" name="TextBox 7"/>
          <p:cNvSpPr txBox="1"/>
          <p:nvPr/>
        </p:nvSpPr>
        <p:spPr>
          <a:xfrm>
            <a:off x="444500" y="6345766"/>
            <a:ext cx="8012115" cy="193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defTabSz="457200">
              <a:defRPr sz="700">
                <a:solidFill>
                  <a:srgbClr val="B9B8BB"/>
                </a:solidFill>
                <a:latin typeface="HP Simplified"/>
                <a:ea typeface="HP Simplified"/>
                <a:cs typeface="HP Simplified"/>
                <a:sym typeface="HP Simplified"/>
              </a:defRPr>
            </a:lvl1pPr>
          </a:lstStyle>
          <a:p>
            <a:pPr/>
            <a:r>
              <a:t>© Copyright 2012 Hewlett-Packard Development Company, L.P.  The information contained herein is subject to change without notice.</a:t>
            </a:r>
          </a:p>
        </p:txBody>
      </p:sp>
      <p:sp>
        <p:nvSpPr>
          <p:cNvPr id="188" name="幻燈片編號"/>
          <p:cNvSpPr txBox="1"/>
          <p:nvPr>
            <p:ph type="sldNum" sz="quarter" idx="2"/>
          </p:nvPr>
        </p:nvSpPr>
        <p:spPr>
          <a:xfrm>
            <a:off x="328613" y="6419850"/>
            <a:ext cx="127001" cy="127001"/>
          </a:xfrm>
          <a:prstGeom prst="rect">
            <a:avLst/>
          </a:prstGeom>
        </p:spPr>
        <p:txBody>
          <a:bodyPr lIns="0" tIns="0" rIns="0" bIns="0"/>
          <a:lstStyle>
            <a:lvl1pPr>
              <a:defRPr sz="700">
                <a:solidFill>
                  <a:srgbClr val="B9B8BB"/>
                </a:solidFill>
                <a:latin typeface="HP Simplified"/>
                <a:ea typeface="HP Simplified"/>
                <a:cs typeface="HP Simplified"/>
                <a:sym typeface="HP Simplified"/>
              </a:defRPr>
            </a:lvl1pPr>
          </a:lstStyle>
          <a:p>
            <a:pPr/>
            <a:fld id="{86CB4B4D-7CA3-9044-876B-883B54F8677D}" type="slidenum"/>
          </a:p>
        </p:txBody>
      </p:sp>
      <p:pic>
        <p:nvPicPr>
          <p:cNvPr id="189" name="Picture 3" descr="Picture 3"/>
          <p:cNvPicPr>
            <a:picLocks noChangeAspect="1"/>
          </p:cNvPicPr>
          <p:nvPr/>
        </p:nvPicPr>
        <p:blipFill>
          <a:blip r:embed="rId2">
            <a:extLst/>
          </a:blip>
          <a:stretch>
            <a:fillRect/>
          </a:stretch>
        </p:blipFill>
        <p:spPr>
          <a:xfrm>
            <a:off x="8504239" y="6047318"/>
            <a:ext cx="365126" cy="486834"/>
          </a:xfrm>
          <a:prstGeom prst="rect">
            <a:avLst/>
          </a:prstGeom>
          <a:ln w="12700">
            <a:miter lim="400000"/>
          </a:ln>
        </p:spPr>
      </p:pic>
      <p:sp>
        <p:nvSpPr>
          <p:cNvPr id="190" name="內文層級一…"/>
          <p:cNvSpPr txBox="1"/>
          <p:nvPr>
            <p:ph type="body" sz="quarter" idx="1"/>
          </p:nvPr>
        </p:nvSpPr>
        <p:spPr>
          <a:xfrm>
            <a:off x="331470" y="1001853"/>
            <a:ext cx="8117207" cy="369333"/>
          </a:xfrm>
          <a:prstGeom prst="rect">
            <a:avLst/>
          </a:prstGeom>
        </p:spPr>
        <p:txBody>
          <a:bodyPr lIns="0" tIns="0" rIns="0" bIns="0"/>
          <a:lstStyle>
            <a:lvl1pPr marL="0" indent="0" defTabSz="457200">
              <a:spcBef>
                <a:spcPts val="400"/>
              </a:spcBef>
              <a:buSzTx/>
              <a:buFontTx/>
              <a:buNone/>
              <a:defRPr sz="1800">
                <a:solidFill>
                  <a:srgbClr val="000000"/>
                </a:solidFill>
                <a:latin typeface="HP Simplified"/>
                <a:ea typeface="HP Simplified"/>
                <a:cs typeface="HP Simplified"/>
                <a:sym typeface="HP Simplified"/>
              </a:defRPr>
            </a:lvl1pPr>
            <a:lvl2pPr marL="0" indent="457200" defTabSz="457200">
              <a:spcBef>
                <a:spcPts val="400"/>
              </a:spcBef>
              <a:buSzTx/>
              <a:buFontTx/>
              <a:buNone/>
              <a:defRPr sz="1800">
                <a:solidFill>
                  <a:srgbClr val="000000"/>
                </a:solidFill>
                <a:latin typeface="HP Simplified"/>
                <a:ea typeface="HP Simplified"/>
                <a:cs typeface="HP Simplified"/>
                <a:sym typeface="HP Simplified"/>
              </a:defRPr>
            </a:lvl2pPr>
            <a:lvl3pPr marL="0" indent="914400" defTabSz="457200">
              <a:spcBef>
                <a:spcPts val="400"/>
              </a:spcBef>
              <a:buSzTx/>
              <a:buFontTx/>
              <a:buNone/>
              <a:defRPr sz="1800">
                <a:solidFill>
                  <a:srgbClr val="000000"/>
                </a:solidFill>
                <a:latin typeface="HP Simplified"/>
                <a:ea typeface="HP Simplified"/>
                <a:cs typeface="HP Simplified"/>
                <a:sym typeface="HP Simplified"/>
              </a:defRPr>
            </a:lvl3pPr>
            <a:lvl4pPr marL="0" indent="1371600" defTabSz="457200">
              <a:spcBef>
                <a:spcPts val="400"/>
              </a:spcBef>
              <a:buSzTx/>
              <a:buFontTx/>
              <a:buNone/>
              <a:defRPr sz="1800">
                <a:solidFill>
                  <a:srgbClr val="000000"/>
                </a:solidFill>
                <a:latin typeface="HP Simplified"/>
                <a:ea typeface="HP Simplified"/>
                <a:cs typeface="HP Simplified"/>
                <a:sym typeface="HP Simplified"/>
              </a:defRPr>
            </a:lvl4pPr>
            <a:lvl5pPr marL="0" indent="1828800" defTabSz="457200">
              <a:spcBef>
                <a:spcPts val="400"/>
              </a:spcBef>
              <a:buSzTx/>
              <a:buFontTx/>
              <a:buNone/>
              <a:defRPr sz="1800">
                <a:solidFill>
                  <a:srgbClr val="000000"/>
                </a:solidFill>
                <a:latin typeface="HP Simplified"/>
                <a:ea typeface="HP Simplified"/>
                <a:cs typeface="HP Simplified"/>
                <a:sym typeface="HP Simplified"/>
              </a:defRPr>
            </a:lvl5pPr>
          </a:lstStyle>
          <a:p>
            <a:pPr/>
            <a:r>
              <a:t>內文層級一</a:t>
            </a:r>
          </a:p>
          <a:p>
            <a:pPr lvl="1"/>
            <a:r>
              <a:t>內文層級二</a:t>
            </a:r>
          </a:p>
          <a:p>
            <a:pPr lvl="2"/>
            <a:r>
              <a:t>內文層級三</a:t>
            </a:r>
          </a:p>
          <a:p>
            <a:pPr lvl="3"/>
            <a:r>
              <a:t>內文層級四</a:t>
            </a:r>
          </a:p>
          <a:p>
            <a:pPr lvl="4"/>
            <a:r>
              <a:t>內文層級五</a:t>
            </a:r>
          </a:p>
        </p:txBody>
      </p:sp>
      <p:sp>
        <p:nvSpPr>
          <p:cNvPr id="191" name="大標題文字"/>
          <p:cNvSpPr txBox="1"/>
          <p:nvPr>
            <p:ph type="title"/>
          </p:nvPr>
        </p:nvSpPr>
        <p:spPr>
          <a:xfrm>
            <a:off x="331470" y="313418"/>
            <a:ext cx="8117207" cy="574517"/>
          </a:xfrm>
          <a:prstGeom prst="rect">
            <a:avLst/>
          </a:prstGeom>
        </p:spPr>
        <p:txBody>
          <a:bodyPr lIns="0" tIns="0" rIns="0" bIns="0" anchor="t"/>
          <a:lstStyle>
            <a:lvl1pPr algn="l" defTabSz="457200">
              <a:lnSpc>
                <a:spcPct val="100000"/>
              </a:lnSpc>
              <a:defRPr b="1" sz="2800">
                <a:solidFill>
                  <a:srgbClr val="000000"/>
                </a:solidFill>
                <a:latin typeface="HP Simplified"/>
                <a:ea typeface="HP Simplified"/>
                <a:cs typeface="HP Simplified"/>
                <a:sym typeface="HP Simplified"/>
              </a:defRPr>
            </a:lvl1pPr>
          </a:lstStyle>
          <a:p>
            <a:pPr>
              <a:defRPr>
                <a:effectLst/>
              </a:defRPr>
            </a:pPr>
            <a:r>
              <a:t>大標題文字</a:t>
            </a:r>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21" name="內文層級一…"/>
          <p:cNvSpPr txBox="1"/>
          <p:nvPr>
            <p:ph type="body" idx="1"/>
          </p:nvPr>
        </p:nvSpPr>
        <p:spPr>
          <a:prstGeom prst="rect">
            <a:avLst/>
          </a:prstGeom>
        </p:spPr>
        <p:txBody>
          <a:bodyPr/>
          <a:lstStyle/>
          <a:p>
            <a:pPr/>
            <a:r>
              <a:t>內文層級一</a:t>
            </a:r>
          </a:p>
          <a:p>
            <a:pPr lvl="1"/>
            <a:r>
              <a:t>內文層級二</a:t>
            </a:r>
          </a:p>
          <a:p>
            <a:pPr lvl="2"/>
            <a:r>
              <a:t>內文層級三</a:t>
            </a:r>
          </a:p>
          <a:p>
            <a:pPr lvl="3"/>
            <a:r>
              <a:t>內文層級四</a:t>
            </a:r>
          </a:p>
          <a:p>
            <a:pPr lvl="4"/>
            <a:r>
              <a:t>內文層級五</a:t>
            </a:r>
          </a:p>
        </p:txBody>
      </p:sp>
      <p:sp>
        <p:nvSpPr>
          <p:cNvPr id="22" name="大標題文字"/>
          <p:cNvSpPr txBox="1"/>
          <p:nvPr>
            <p:ph type="title"/>
          </p:nvPr>
        </p:nvSpPr>
        <p:spPr>
          <a:prstGeom prst="rect">
            <a:avLst/>
          </a:prstGeom>
        </p:spPr>
        <p:txBody>
          <a:bodyPr/>
          <a:lstStyle/>
          <a:p>
            <a:pPr/>
            <a:r>
              <a:t>大標題文字</a:t>
            </a:r>
          </a:p>
        </p:txBody>
      </p:sp>
      <p:sp>
        <p:nvSpPr>
          <p:cNvPr id="23" name="幻燈片編號"/>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4_Blue title slide ">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98" name="TextBox 9"/>
          <p:cNvSpPr txBox="1"/>
          <p:nvPr/>
        </p:nvSpPr>
        <p:spPr>
          <a:xfrm>
            <a:off x="444500" y="6360583"/>
            <a:ext cx="8012115" cy="193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defTabSz="457200">
              <a:defRPr sz="700">
                <a:solidFill>
                  <a:srgbClr val="B9B8BB"/>
                </a:solidFill>
                <a:latin typeface="HP Simplified"/>
                <a:ea typeface="HP Simplified"/>
                <a:cs typeface="HP Simplified"/>
                <a:sym typeface="HP Simplified"/>
              </a:defRPr>
            </a:lvl1pPr>
          </a:lstStyle>
          <a:p>
            <a:pPr/>
            <a:r>
              <a:t>© Copyright 2012 Hewlett-Packard Development Company, L.P.  The information contained herein is subject to change without notice.</a:t>
            </a:r>
          </a:p>
        </p:txBody>
      </p:sp>
      <p:sp>
        <p:nvSpPr>
          <p:cNvPr id="199" name="大標題文字"/>
          <p:cNvSpPr txBox="1"/>
          <p:nvPr>
            <p:ph type="title"/>
          </p:nvPr>
        </p:nvSpPr>
        <p:spPr>
          <a:xfrm>
            <a:off x="329184" y="2715760"/>
            <a:ext cx="6858001" cy="1608646"/>
          </a:xfrm>
          <a:prstGeom prst="rect">
            <a:avLst/>
          </a:prstGeom>
        </p:spPr>
        <p:txBody>
          <a:bodyPr lIns="0" tIns="0" rIns="0" bIns="0"/>
          <a:lstStyle>
            <a:lvl1pPr algn="l" defTabSz="457200">
              <a:lnSpc>
                <a:spcPct val="90000"/>
              </a:lnSpc>
              <a:defRPr b="1" spc="-100" sz="4600">
                <a:solidFill>
                  <a:srgbClr val="000000"/>
                </a:solidFill>
                <a:latin typeface="HP Simplified"/>
                <a:ea typeface="HP Simplified"/>
                <a:cs typeface="HP Simplified"/>
                <a:sym typeface="HP Simplified"/>
              </a:defRPr>
            </a:lvl1pPr>
          </a:lstStyle>
          <a:p>
            <a:pPr>
              <a:defRPr>
                <a:effectLst/>
              </a:defRPr>
            </a:pPr>
            <a:r>
              <a:t>大標題文字</a:t>
            </a:r>
          </a:p>
        </p:txBody>
      </p:sp>
      <p:sp>
        <p:nvSpPr>
          <p:cNvPr id="200" name="內文層級一…"/>
          <p:cNvSpPr txBox="1"/>
          <p:nvPr>
            <p:ph type="body" sz="quarter" idx="1"/>
          </p:nvPr>
        </p:nvSpPr>
        <p:spPr>
          <a:xfrm>
            <a:off x="329184" y="4422171"/>
            <a:ext cx="6858001" cy="1219201"/>
          </a:xfrm>
          <a:prstGeom prst="rect">
            <a:avLst/>
          </a:prstGeom>
        </p:spPr>
        <p:txBody>
          <a:bodyPr lIns="0" tIns="0" rIns="0" bIns="0"/>
          <a:lstStyle>
            <a:lvl1pPr marL="0" indent="0" defTabSz="457200">
              <a:spcBef>
                <a:spcPts val="400"/>
              </a:spcBef>
              <a:buSzTx/>
              <a:buFontTx/>
              <a:buNone/>
              <a:defRPr sz="1800">
                <a:solidFill>
                  <a:srgbClr val="000000"/>
                </a:solidFill>
                <a:latin typeface="HP Simplified"/>
                <a:ea typeface="HP Simplified"/>
                <a:cs typeface="HP Simplified"/>
                <a:sym typeface="HP Simplified"/>
              </a:defRPr>
            </a:lvl1pPr>
            <a:lvl2pPr marL="0" indent="457200" defTabSz="457200">
              <a:spcBef>
                <a:spcPts val="400"/>
              </a:spcBef>
              <a:buSzTx/>
              <a:buFontTx/>
              <a:buNone/>
              <a:defRPr sz="1800">
                <a:solidFill>
                  <a:srgbClr val="000000"/>
                </a:solidFill>
                <a:latin typeface="HP Simplified"/>
                <a:ea typeface="HP Simplified"/>
                <a:cs typeface="HP Simplified"/>
                <a:sym typeface="HP Simplified"/>
              </a:defRPr>
            </a:lvl2pPr>
            <a:lvl3pPr marL="0" indent="914400" defTabSz="457200">
              <a:spcBef>
                <a:spcPts val="400"/>
              </a:spcBef>
              <a:buSzTx/>
              <a:buFontTx/>
              <a:buNone/>
              <a:defRPr sz="1800">
                <a:solidFill>
                  <a:srgbClr val="000000"/>
                </a:solidFill>
                <a:latin typeface="HP Simplified"/>
                <a:ea typeface="HP Simplified"/>
                <a:cs typeface="HP Simplified"/>
                <a:sym typeface="HP Simplified"/>
              </a:defRPr>
            </a:lvl3pPr>
            <a:lvl4pPr marL="0" indent="1371600" defTabSz="457200">
              <a:spcBef>
                <a:spcPts val="400"/>
              </a:spcBef>
              <a:buSzTx/>
              <a:buFontTx/>
              <a:buNone/>
              <a:defRPr sz="1800">
                <a:solidFill>
                  <a:srgbClr val="000000"/>
                </a:solidFill>
                <a:latin typeface="HP Simplified"/>
                <a:ea typeface="HP Simplified"/>
                <a:cs typeface="HP Simplified"/>
                <a:sym typeface="HP Simplified"/>
              </a:defRPr>
            </a:lvl4pPr>
            <a:lvl5pPr marL="0" indent="1828800" defTabSz="457200">
              <a:spcBef>
                <a:spcPts val="400"/>
              </a:spcBef>
              <a:buSzTx/>
              <a:buFontTx/>
              <a:buNone/>
              <a:defRPr sz="1800">
                <a:solidFill>
                  <a:srgbClr val="000000"/>
                </a:solidFill>
                <a:latin typeface="HP Simplified"/>
                <a:ea typeface="HP Simplified"/>
                <a:cs typeface="HP Simplified"/>
                <a:sym typeface="HP Simplified"/>
              </a:defRPr>
            </a:lvl5pPr>
          </a:lstStyle>
          <a:p>
            <a:pPr/>
            <a:r>
              <a:t>內文層級一</a:t>
            </a:r>
          </a:p>
          <a:p>
            <a:pPr lvl="1"/>
            <a:r>
              <a:t>內文層級二</a:t>
            </a:r>
          </a:p>
          <a:p>
            <a:pPr lvl="2"/>
            <a:r>
              <a:t>內文層級三</a:t>
            </a:r>
          </a:p>
          <a:p>
            <a:pPr lvl="3"/>
            <a:r>
              <a:t>內文層級四</a:t>
            </a:r>
          </a:p>
          <a:p>
            <a:pPr lvl="4"/>
            <a:r>
              <a:t>內文層級五</a:t>
            </a:r>
          </a:p>
        </p:txBody>
      </p:sp>
      <p:sp>
        <p:nvSpPr>
          <p:cNvPr id="201" name="幻燈片編號"/>
          <p:cNvSpPr txBox="1"/>
          <p:nvPr>
            <p:ph type="sldNum" sz="quarter" idx="2"/>
          </p:nvPr>
        </p:nvSpPr>
        <p:spPr>
          <a:xfrm>
            <a:off x="6553200" y="6172200"/>
            <a:ext cx="2133600" cy="3683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ue title slide ">
    <p:bg>
      <p:bgPr>
        <a:solidFill>
          <a:srgbClr val="000000"/>
        </a:solidFill>
      </p:bgPr>
    </p:bg>
    <p:spTree>
      <p:nvGrpSpPr>
        <p:cNvPr id="1" name=""/>
        <p:cNvGrpSpPr/>
        <p:nvPr/>
      </p:nvGrpSpPr>
      <p:grpSpPr>
        <a:xfrm>
          <a:off x="0" y="0"/>
          <a:ext cx="0" cy="0"/>
          <a:chOff x="0" y="0"/>
          <a:chExt cx="0" cy="0"/>
        </a:xfrm>
      </p:grpSpPr>
      <p:pic>
        <p:nvPicPr>
          <p:cNvPr id="208" name="Picture 9" descr="Picture 9"/>
          <p:cNvPicPr>
            <a:picLocks noChangeAspect="1"/>
          </p:cNvPicPr>
          <p:nvPr/>
        </p:nvPicPr>
        <p:blipFill>
          <a:blip r:embed="rId2">
            <a:extLst/>
          </a:blip>
          <a:stretch>
            <a:fillRect/>
          </a:stretch>
        </p:blipFill>
        <p:spPr>
          <a:xfrm>
            <a:off x="6950075" y="486833"/>
            <a:ext cx="1882776" cy="2512486"/>
          </a:xfrm>
          <a:prstGeom prst="rect">
            <a:avLst/>
          </a:prstGeom>
          <a:ln w="12700">
            <a:miter lim="400000"/>
          </a:ln>
        </p:spPr>
      </p:pic>
      <p:sp>
        <p:nvSpPr>
          <p:cNvPr id="209" name="TextBox 10"/>
          <p:cNvSpPr txBox="1"/>
          <p:nvPr/>
        </p:nvSpPr>
        <p:spPr>
          <a:xfrm>
            <a:off x="328613" y="6345766"/>
            <a:ext cx="8013701" cy="1270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457200">
              <a:defRPr sz="700">
                <a:solidFill>
                  <a:srgbClr val="FFFFFF"/>
                </a:solidFill>
                <a:latin typeface="HP Simplified"/>
                <a:ea typeface="HP Simplified"/>
                <a:cs typeface="HP Simplified"/>
                <a:sym typeface="HP Simplified"/>
              </a:defRPr>
            </a:lvl1pPr>
          </a:lstStyle>
          <a:p>
            <a:pPr/>
            <a:r>
              <a:t>© Copyright 2013 Hewlett-Packard Development Company, L.P.  The information contained herein is subject to change without notice.</a:t>
            </a:r>
          </a:p>
        </p:txBody>
      </p:sp>
      <p:sp>
        <p:nvSpPr>
          <p:cNvPr id="210" name="大標題文字"/>
          <p:cNvSpPr txBox="1"/>
          <p:nvPr>
            <p:ph type="title"/>
          </p:nvPr>
        </p:nvSpPr>
        <p:spPr>
          <a:xfrm>
            <a:off x="329184" y="2715760"/>
            <a:ext cx="6858001" cy="1608646"/>
          </a:xfrm>
          <a:prstGeom prst="rect">
            <a:avLst/>
          </a:prstGeom>
        </p:spPr>
        <p:txBody>
          <a:bodyPr lIns="0" tIns="0" rIns="0" bIns="0"/>
          <a:lstStyle>
            <a:lvl1pPr algn="l" defTabSz="457200">
              <a:lnSpc>
                <a:spcPct val="90000"/>
              </a:lnSpc>
              <a:defRPr b="1" spc="-100" sz="4600">
                <a:solidFill>
                  <a:srgbClr val="FFFFFF"/>
                </a:solidFill>
                <a:latin typeface="HP Simplified"/>
                <a:ea typeface="HP Simplified"/>
                <a:cs typeface="HP Simplified"/>
                <a:sym typeface="HP Simplified"/>
              </a:defRPr>
            </a:lvl1pPr>
          </a:lstStyle>
          <a:p>
            <a:pPr>
              <a:defRPr>
                <a:effectLst/>
              </a:defRPr>
            </a:pPr>
            <a:r>
              <a:t>大標題文字</a:t>
            </a:r>
          </a:p>
        </p:txBody>
      </p:sp>
      <p:sp>
        <p:nvSpPr>
          <p:cNvPr id="211" name="內文層級一…"/>
          <p:cNvSpPr txBox="1"/>
          <p:nvPr>
            <p:ph type="body" sz="quarter" idx="1"/>
          </p:nvPr>
        </p:nvSpPr>
        <p:spPr>
          <a:xfrm>
            <a:off x="329184" y="4422171"/>
            <a:ext cx="6858001" cy="1219201"/>
          </a:xfrm>
          <a:prstGeom prst="rect">
            <a:avLst/>
          </a:prstGeom>
        </p:spPr>
        <p:txBody>
          <a:bodyPr lIns="0" tIns="0" rIns="0" bIns="0"/>
          <a:lstStyle>
            <a:lvl1pPr marL="0" indent="0" defTabSz="457200">
              <a:spcBef>
                <a:spcPts val="400"/>
              </a:spcBef>
              <a:buSzTx/>
              <a:buFontTx/>
              <a:buNone/>
              <a:defRPr sz="1800">
                <a:solidFill>
                  <a:srgbClr val="FFFFFF"/>
                </a:solidFill>
                <a:latin typeface="HP Simplified"/>
                <a:ea typeface="HP Simplified"/>
                <a:cs typeface="HP Simplified"/>
                <a:sym typeface="HP Simplified"/>
              </a:defRPr>
            </a:lvl1pPr>
            <a:lvl2pPr marL="0" indent="457200" defTabSz="457200">
              <a:spcBef>
                <a:spcPts val="400"/>
              </a:spcBef>
              <a:buSzTx/>
              <a:buFontTx/>
              <a:buNone/>
              <a:defRPr sz="1800">
                <a:solidFill>
                  <a:srgbClr val="FFFFFF"/>
                </a:solidFill>
                <a:latin typeface="HP Simplified"/>
                <a:ea typeface="HP Simplified"/>
                <a:cs typeface="HP Simplified"/>
                <a:sym typeface="HP Simplified"/>
              </a:defRPr>
            </a:lvl2pPr>
            <a:lvl3pPr marL="0" indent="914400" defTabSz="457200">
              <a:spcBef>
                <a:spcPts val="400"/>
              </a:spcBef>
              <a:buSzTx/>
              <a:buFontTx/>
              <a:buNone/>
              <a:defRPr sz="1800">
                <a:solidFill>
                  <a:srgbClr val="FFFFFF"/>
                </a:solidFill>
                <a:latin typeface="HP Simplified"/>
                <a:ea typeface="HP Simplified"/>
                <a:cs typeface="HP Simplified"/>
                <a:sym typeface="HP Simplified"/>
              </a:defRPr>
            </a:lvl3pPr>
            <a:lvl4pPr marL="0" indent="1371600" defTabSz="457200">
              <a:spcBef>
                <a:spcPts val="400"/>
              </a:spcBef>
              <a:buSzTx/>
              <a:buFontTx/>
              <a:buNone/>
              <a:defRPr sz="1800">
                <a:solidFill>
                  <a:srgbClr val="FFFFFF"/>
                </a:solidFill>
                <a:latin typeface="HP Simplified"/>
                <a:ea typeface="HP Simplified"/>
                <a:cs typeface="HP Simplified"/>
                <a:sym typeface="HP Simplified"/>
              </a:defRPr>
            </a:lvl4pPr>
            <a:lvl5pPr marL="0" indent="1828800" defTabSz="457200">
              <a:spcBef>
                <a:spcPts val="400"/>
              </a:spcBef>
              <a:buSzTx/>
              <a:buFontTx/>
              <a:buNone/>
              <a:defRPr sz="1800">
                <a:solidFill>
                  <a:srgbClr val="FFFFFF"/>
                </a:solidFill>
                <a:latin typeface="HP Simplified"/>
                <a:ea typeface="HP Simplified"/>
                <a:cs typeface="HP Simplified"/>
                <a:sym typeface="HP Simplified"/>
              </a:defRPr>
            </a:lvl5pPr>
          </a:lstStyle>
          <a:p>
            <a:pPr/>
            <a:r>
              <a:t>內文層級一</a:t>
            </a:r>
          </a:p>
          <a:p>
            <a:pPr lvl="1"/>
            <a:r>
              <a:t>內文層級二</a:t>
            </a:r>
          </a:p>
          <a:p>
            <a:pPr lvl="2"/>
            <a:r>
              <a:t>內文層級三</a:t>
            </a:r>
          </a:p>
          <a:p>
            <a:pPr lvl="3"/>
            <a:r>
              <a:t>內文層級四</a:t>
            </a:r>
          </a:p>
          <a:p>
            <a:pPr lvl="4"/>
            <a:r>
              <a:t>內文層級五</a:t>
            </a:r>
          </a:p>
        </p:txBody>
      </p:sp>
      <p:sp>
        <p:nvSpPr>
          <p:cNvPr id="212" name="幻燈片編號"/>
          <p:cNvSpPr txBox="1"/>
          <p:nvPr>
            <p:ph type="sldNum" sz="quarter" idx="2"/>
          </p:nvPr>
        </p:nvSpPr>
        <p:spPr>
          <a:xfrm>
            <a:off x="6553200" y="6172200"/>
            <a:ext cx="2133600" cy="3683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nd Content">
    <p:bg>
      <p:bgPr>
        <a:solidFill>
          <a:srgbClr val="FFFFFF"/>
        </a:solidFill>
      </p:bgPr>
    </p:bg>
    <p:spTree>
      <p:nvGrpSpPr>
        <p:cNvPr id="1" name=""/>
        <p:cNvGrpSpPr/>
        <p:nvPr/>
      </p:nvGrpSpPr>
      <p:grpSpPr>
        <a:xfrm>
          <a:off x="0" y="0"/>
          <a:ext cx="0" cy="0"/>
          <a:chOff x="0" y="0"/>
          <a:chExt cx="0" cy="0"/>
        </a:xfrm>
      </p:grpSpPr>
      <p:sp>
        <p:nvSpPr>
          <p:cNvPr id="219" name="TextBox 4"/>
          <p:cNvSpPr txBox="1"/>
          <p:nvPr/>
        </p:nvSpPr>
        <p:spPr>
          <a:xfrm>
            <a:off x="444500" y="6345766"/>
            <a:ext cx="8012115" cy="193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defTabSz="457200">
              <a:defRPr sz="700">
                <a:solidFill>
                  <a:srgbClr val="B9B8BB"/>
                </a:solidFill>
                <a:latin typeface="HP Simplified"/>
                <a:ea typeface="HP Simplified"/>
                <a:cs typeface="HP Simplified"/>
                <a:sym typeface="HP Simplified"/>
              </a:defRPr>
            </a:lvl1pPr>
          </a:lstStyle>
          <a:p>
            <a:pPr/>
            <a:r>
              <a:t>© Copyright 2012 Hewlett-Packard Development Company, L.P.  The information contained herein is subject to change without notice.</a:t>
            </a:r>
          </a:p>
        </p:txBody>
      </p:sp>
      <p:sp>
        <p:nvSpPr>
          <p:cNvPr id="220" name="幻燈片編號"/>
          <p:cNvSpPr txBox="1"/>
          <p:nvPr>
            <p:ph type="sldNum" sz="quarter" idx="2"/>
          </p:nvPr>
        </p:nvSpPr>
        <p:spPr>
          <a:xfrm>
            <a:off x="328613" y="6419850"/>
            <a:ext cx="127001" cy="127001"/>
          </a:xfrm>
          <a:prstGeom prst="rect">
            <a:avLst/>
          </a:prstGeom>
        </p:spPr>
        <p:txBody>
          <a:bodyPr lIns="0" tIns="0" rIns="0" bIns="0"/>
          <a:lstStyle>
            <a:lvl1pPr>
              <a:defRPr sz="700">
                <a:solidFill>
                  <a:srgbClr val="B9B8BB"/>
                </a:solidFill>
                <a:latin typeface="HP Simplified"/>
                <a:ea typeface="HP Simplified"/>
                <a:cs typeface="HP Simplified"/>
                <a:sym typeface="HP Simplified"/>
              </a:defRPr>
            </a:lvl1pPr>
          </a:lstStyle>
          <a:p>
            <a:pPr/>
            <a:fld id="{86CB4B4D-7CA3-9044-876B-883B54F8677D}" type="slidenum"/>
          </a:p>
        </p:txBody>
      </p:sp>
      <p:pic>
        <p:nvPicPr>
          <p:cNvPr id="221" name="Picture 3" descr="Picture 3"/>
          <p:cNvPicPr>
            <a:picLocks noChangeAspect="1"/>
          </p:cNvPicPr>
          <p:nvPr/>
        </p:nvPicPr>
        <p:blipFill>
          <a:blip r:embed="rId2">
            <a:extLst/>
          </a:blip>
          <a:stretch>
            <a:fillRect/>
          </a:stretch>
        </p:blipFill>
        <p:spPr>
          <a:xfrm>
            <a:off x="8504239" y="6047318"/>
            <a:ext cx="365126" cy="486834"/>
          </a:xfrm>
          <a:prstGeom prst="rect">
            <a:avLst/>
          </a:prstGeom>
          <a:ln w="12700">
            <a:miter lim="400000"/>
          </a:ln>
        </p:spPr>
      </p:pic>
      <p:sp>
        <p:nvSpPr>
          <p:cNvPr id="222" name="大標題文字"/>
          <p:cNvSpPr txBox="1"/>
          <p:nvPr>
            <p:ph type="title"/>
          </p:nvPr>
        </p:nvSpPr>
        <p:spPr>
          <a:xfrm>
            <a:off x="328614" y="313267"/>
            <a:ext cx="8123237" cy="573619"/>
          </a:xfrm>
          <a:prstGeom prst="rect">
            <a:avLst/>
          </a:prstGeom>
        </p:spPr>
        <p:txBody>
          <a:bodyPr lIns="0" tIns="0" rIns="0" bIns="0" anchor="t"/>
          <a:lstStyle>
            <a:lvl1pPr algn="l" defTabSz="457200">
              <a:lnSpc>
                <a:spcPct val="100000"/>
              </a:lnSpc>
              <a:defRPr b="1" sz="2800">
                <a:solidFill>
                  <a:srgbClr val="000000"/>
                </a:solidFill>
                <a:latin typeface="HP Simplified"/>
                <a:ea typeface="HP Simplified"/>
                <a:cs typeface="HP Simplified"/>
                <a:sym typeface="HP Simplified"/>
              </a:defRPr>
            </a:lvl1pPr>
          </a:lstStyle>
          <a:p>
            <a:pPr>
              <a:defRPr>
                <a:effectLst/>
              </a:defRPr>
            </a:pPr>
            <a:r>
              <a:t>大標題文字</a:t>
            </a:r>
          </a:p>
        </p:txBody>
      </p:sp>
      <p:sp>
        <p:nvSpPr>
          <p:cNvPr id="223" name="內文層級一…"/>
          <p:cNvSpPr txBox="1"/>
          <p:nvPr>
            <p:ph type="body" idx="1"/>
          </p:nvPr>
        </p:nvSpPr>
        <p:spPr>
          <a:xfrm>
            <a:off x="330200" y="1585384"/>
            <a:ext cx="8120065" cy="4292601"/>
          </a:xfrm>
          <a:prstGeom prst="rect">
            <a:avLst/>
          </a:prstGeom>
        </p:spPr>
        <p:txBody>
          <a:bodyPr lIns="0" tIns="0" rIns="0" bIns="0"/>
          <a:lstStyle>
            <a:lvl1pPr defTabSz="457200">
              <a:spcBef>
                <a:spcPts val="400"/>
              </a:spcBef>
              <a:buSzTx/>
              <a:buFontTx/>
              <a:buNone/>
              <a:defRPr b="1" sz="1800">
                <a:solidFill>
                  <a:srgbClr val="0096D6"/>
                </a:solidFill>
                <a:latin typeface="HP Simplified"/>
                <a:ea typeface="HP Simplified"/>
                <a:cs typeface="HP Simplified"/>
                <a:sym typeface="HP Simplified"/>
              </a:defRPr>
            </a:lvl1pPr>
            <a:lvl2pPr marL="342900" indent="114300" defTabSz="457200">
              <a:spcBef>
                <a:spcPts val="400"/>
              </a:spcBef>
              <a:buSzTx/>
              <a:buFontTx/>
              <a:buNone/>
              <a:defRPr b="1" sz="1800">
                <a:solidFill>
                  <a:srgbClr val="0096D6"/>
                </a:solidFill>
                <a:latin typeface="HP Simplified"/>
                <a:ea typeface="HP Simplified"/>
                <a:cs typeface="HP Simplified"/>
                <a:sym typeface="HP Simplified"/>
              </a:defRPr>
            </a:lvl2pPr>
            <a:lvl3pPr marL="218395" indent="-218395" defTabSz="457200">
              <a:spcBef>
                <a:spcPts val="400"/>
              </a:spcBef>
              <a:buFontTx/>
              <a:defRPr b="1" sz="1800">
                <a:solidFill>
                  <a:srgbClr val="0096D6"/>
                </a:solidFill>
                <a:latin typeface="HP Simplified"/>
                <a:ea typeface="HP Simplified"/>
                <a:cs typeface="HP Simplified"/>
                <a:sym typeface="HP Simplified"/>
              </a:defRPr>
            </a:lvl3pPr>
            <a:lvl4pPr marL="393020" indent="-232682" defTabSz="457200">
              <a:spcBef>
                <a:spcPts val="400"/>
              </a:spcBef>
              <a:buSzPct val="80000"/>
              <a:buFontTx/>
              <a:buChar char="−"/>
              <a:defRPr b="1" sz="1800">
                <a:solidFill>
                  <a:srgbClr val="0096D6"/>
                </a:solidFill>
                <a:latin typeface="HP Simplified"/>
                <a:ea typeface="HP Simplified"/>
                <a:cs typeface="HP Simplified"/>
                <a:sym typeface="HP Simplified"/>
              </a:defRPr>
            </a:lvl4pPr>
            <a:lvl5pPr marL="512989" indent="-193902" defTabSz="457200">
              <a:spcBef>
                <a:spcPts val="400"/>
              </a:spcBef>
              <a:buFontTx/>
              <a:defRPr b="1" sz="1800">
                <a:solidFill>
                  <a:srgbClr val="0096D6"/>
                </a:solidFill>
                <a:latin typeface="HP Simplified"/>
                <a:ea typeface="HP Simplified"/>
                <a:cs typeface="HP Simplified"/>
                <a:sym typeface="HP Simplified"/>
              </a:defRPr>
            </a:lvl5pPr>
          </a:lstStyle>
          <a:p>
            <a:pPr/>
            <a:r>
              <a:t>內文層級一</a:t>
            </a:r>
          </a:p>
          <a:p>
            <a:pPr lvl="1"/>
            <a:r>
              <a:t>內文層級二</a:t>
            </a:r>
          </a:p>
          <a:p>
            <a:pPr lvl="2"/>
            <a:r>
              <a:t>內文層級三</a:t>
            </a:r>
          </a:p>
          <a:p>
            <a:pPr lvl="3"/>
            <a:r>
              <a:t>內文層級四</a:t>
            </a:r>
          </a:p>
          <a:p>
            <a:pPr lvl="4"/>
            <a:r>
              <a:t>內文層級五</a:t>
            </a:r>
          </a:p>
        </p:txBody>
      </p:sp>
    </p:spTree>
  </p:cSld>
  <p:clrMapOvr>
    <a:masterClrMapping/>
  </p:clrMapOvr>
  <p:transition xmlns:p14="http://schemas.microsoft.com/office/powerpoint/2010/main" spd="med" advClick="1"/>
</p:sldLayout>
</file>

<file path=ppt/slideLayouts/slideLayout2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bg>
      <p:bgPr>
        <a:solidFill>
          <a:srgbClr val="FFFFFF"/>
        </a:solidFill>
      </p:bgPr>
    </p:bg>
    <p:spTree>
      <p:nvGrpSpPr>
        <p:cNvPr id="1" name=""/>
        <p:cNvGrpSpPr/>
        <p:nvPr/>
      </p:nvGrpSpPr>
      <p:grpSpPr>
        <a:xfrm>
          <a:off x="0" y="0"/>
          <a:ext cx="0" cy="0"/>
          <a:chOff x="0" y="0"/>
          <a:chExt cx="0" cy="0"/>
        </a:xfrm>
      </p:grpSpPr>
      <p:sp>
        <p:nvSpPr>
          <p:cNvPr id="230" name="TextBox 2"/>
          <p:cNvSpPr txBox="1"/>
          <p:nvPr/>
        </p:nvSpPr>
        <p:spPr>
          <a:xfrm>
            <a:off x="444500" y="6345766"/>
            <a:ext cx="8012115" cy="193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defTabSz="457200">
              <a:defRPr sz="700">
                <a:solidFill>
                  <a:srgbClr val="B9B8BB"/>
                </a:solidFill>
                <a:latin typeface="HP Simplified"/>
                <a:ea typeface="HP Simplified"/>
                <a:cs typeface="HP Simplified"/>
                <a:sym typeface="HP Simplified"/>
              </a:defRPr>
            </a:lvl1pPr>
          </a:lstStyle>
          <a:p>
            <a:pPr/>
            <a:r>
              <a:t>© Copyright 2012 Hewlett-Packard Development Company, L.P.  The information contained herein is subject to change without notice.</a:t>
            </a:r>
          </a:p>
        </p:txBody>
      </p:sp>
      <p:sp>
        <p:nvSpPr>
          <p:cNvPr id="231" name="幻燈片編號"/>
          <p:cNvSpPr txBox="1"/>
          <p:nvPr>
            <p:ph type="sldNum" sz="quarter" idx="2"/>
          </p:nvPr>
        </p:nvSpPr>
        <p:spPr>
          <a:xfrm>
            <a:off x="328613" y="6419850"/>
            <a:ext cx="127001" cy="127001"/>
          </a:xfrm>
          <a:prstGeom prst="rect">
            <a:avLst/>
          </a:prstGeom>
        </p:spPr>
        <p:txBody>
          <a:bodyPr lIns="0" tIns="0" rIns="0" bIns="0"/>
          <a:lstStyle>
            <a:lvl1pPr>
              <a:defRPr sz="700">
                <a:solidFill>
                  <a:srgbClr val="B9B8BB"/>
                </a:solidFill>
                <a:latin typeface="HP Simplified"/>
                <a:ea typeface="HP Simplified"/>
                <a:cs typeface="HP Simplified"/>
                <a:sym typeface="HP Simplified"/>
              </a:defRPr>
            </a:lvl1pPr>
          </a:lstStyle>
          <a:p>
            <a:pPr/>
            <a:fld id="{86CB4B4D-7CA3-9044-876B-883B54F8677D}" type="slidenum"/>
          </a:p>
        </p:txBody>
      </p:sp>
      <p:pic>
        <p:nvPicPr>
          <p:cNvPr id="232" name="Picture 3" descr="Picture 3"/>
          <p:cNvPicPr>
            <a:picLocks noChangeAspect="1"/>
          </p:cNvPicPr>
          <p:nvPr/>
        </p:nvPicPr>
        <p:blipFill>
          <a:blip r:embed="rId2">
            <a:extLst/>
          </a:blip>
          <a:stretch>
            <a:fillRect/>
          </a:stretch>
        </p:blipFill>
        <p:spPr>
          <a:xfrm>
            <a:off x="8504239" y="6047318"/>
            <a:ext cx="365126" cy="486834"/>
          </a:xfrm>
          <a:prstGeom prst="rect">
            <a:avLst/>
          </a:prstGeom>
          <a:ln w="12700">
            <a:miter lim="400000"/>
          </a:ln>
        </p:spPr>
      </p:pic>
    </p:spTree>
  </p:cSld>
  <p:clrMapOvr>
    <a:masterClrMapping/>
  </p:clrMapOvr>
  <p:transition xmlns:p14="http://schemas.microsoft.com/office/powerpoint/2010/main" spd="med" advClick="1"/>
</p:sldLayout>
</file>

<file path=ppt/slideLayouts/slideLayout2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sub title with content">
    <p:bg>
      <p:bgPr>
        <a:solidFill>
          <a:srgbClr val="FFFFFF"/>
        </a:solidFill>
      </p:bgPr>
    </p:bg>
    <p:spTree>
      <p:nvGrpSpPr>
        <p:cNvPr id="1" name=""/>
        <p:cNvGrpSpPr/>
        <p:nvPr/>
      </p:nvGrpSpPr>
      <p:grpSpPr>
        <a:xfrm>
          <a:off x="0" y="0"/>
          <a:ext cx="0" cy="0"/>
          <a:chOff x="0" y="0"/>
          <a:chExt cx="0" cy="0"/>
        </a:xfrm>
      </p:grpSpPr>
      <p:sp>
        <p:nvSpPr>
          <p:cNvPr id="239" name="TextBox 8"/>
          <p:cNvSpPr txBox="1"/>
          <p:nvPr/>
        </p:nvSpPr>
        <p:spPr>
          <a:xfrm>
            <a:off x="444500" y="6345766"/>
            <a:ext cx="8012115" cy="193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defTabSz="457200">
              <a:defRPr sz="700">
                <a:solidFill>
                  <a:srgbClr val="B9B8BB"/>
                </a:solidFill>
                <a:latin typeface="HP Simplified"/>
                <a:ea typeface="HP Simplified"/>
                <a:cs typeface="HP Simplified"/>
                <a:sym typeface="HP Simplified"/>
              </a:defRPr>
            </a:lvl1pPr>
          </a:lstStyle>
          <a:p>
            <a:pPr/>
            <a:r>
              <a:t>© Copyright 2012 Hewlett-Packard Development Company, L.P.  The information contained herein is subject to change without notice.</a:t>
            </a:r>
          </a:p>
        </p:txBody>
      </p:sp>
      <p:sp>
        <p:nvSpPr>
          <p:cNvPr id="240" name="幻燈片編號"/>
          <p:cNvSpPr txBox="1"/>
          <p:nvPr>
            <p:ph type="sldNum" sz="quarter" idx="2"/>
          </p:nvPr>
        </p:nvSpPr>
        <p:spPr>
          <a:xfrm>
            <a:off x="328613" y="6419850"/>
            <a:ext cx="127001" cy="127001"/>
          </a:xfrm>
          <a:prstGeom prst="rect">
            <a:avLst/>
          </a:prstGeom>
        </p:spPr>
        <p:txBody>
          <a:bodyPr lIns="0" tIns="0" rIns="0" bIns="0"/>
          <a:lstStyle>
            <a:lvl1pPr>
              <a:defRPr sz="700">
                <a:solidFill>
                  <a:srgbClr val="B9B8BB"/>
                </a:solidFill>
                <a:latin typeface="HP Simplified"/>
                <a:ea typeface="HP Simplified"/>
                <a:cs typeface="HP Simplified"/>
                <a:sym typeface="HP Simplified"/>
              </a:defRPr>
            </a:lvl1pPr>
          </a:lstStyle>
          <a:p>
            <a:pPr/>
            <a:fld id="{86CB4B4D-7CA3-9044-876B-883B54F8677D}" type="slidenum"/>
          </a:p>
        </p:txBody>
      </p:sp>
      <p:pic>
        <p:nvPicPr>
          <p:cNvPr id="241" name="Picture 3" descr="Picture 3"/>
          <p:cNvPicPr>
            <a:picLocks noChangeAspect="1"/>
          </p:cNvPicPr>
          <p:nvPr/>
        </p:nvPicPr>
        <p:blipFill>
          <a:blip r:embed="rId2">
            <a:extLst/>
          </a:blip>
          <a:stretch>
            <a:fillRect/>
          </a:stretch>
        </p:blipFill>
        <p:spPr>
          <a:xfrm>
            <a:off x="8504239" y="6047318"/>
            <a:ext cx="365126" cy="486834"/>
          </a:xfrm>
          <a:prstGeom prst="rect">
            <a:avLst/>
          </a:prstGeom>
          <a:ln w="12700">
            <a:miter lim="400000"/>
          </a:ln>
        </p:spPr>
      </p:pic>
      <p:sp>
        <p:nvSpPr>
          <p:cNvPr id="242" name="內文層級一…"/>
          <p:cNvSpPr txBox="1"/>
          <p:nvPr>
            <p:ph type="body" sz="quarter" idx="1"/>
          </p:nvPr>
        </p:nvSpPr>
        <p:spPr>
          <a:xfrm>
            <a:off x="331470" y="1001853"/>
            <a:ext cx="8117207" cy="369333"/>
          </a:xfrm>
          <a:prstGeom prst="rect">
            <a:avLst/>
          </a:prstGeom>
        </p:spPr>
        <p:txBody>
          <a:bodyPr lIns="0" tIns="0" rIns="0" bIns="0"/>
          <a:lstStyle>
            <a:lvl1pPr marL="0" indent="0" defTabSz="457200">
              <a:spcBef>
                <a:spcPts val="400"/>
              </a:spcBef>
              <a:buSzTx/>
              <a:buFontTx/>
              <a:buNone/>
              <a:defRPr sz="1800">
                <a:solidFill>
                  <a:srgbClr val="000000"/>
                </a:solidFill>
                <a:latin typeface="HP Simplified"/>
                <a:ea typeface="HP Simplified"/>
                <a:cs typeface="HP Simplified"/>
                <a:sym typeface="HP Simplified"/>
              </a:defRPr>
            </a:lvl1pPr>
            <a:lvl2pPr marL="0" indent="457200" defTabSz="457200">
              <a:spcBef>
                <a:spcPts val="400"/>
              </a:spcBef>
              <a:buSzTx/>
              <a:buFontTx/>
              <a:buNone/>
              <a:defRPr sz="1800">
                <a:solidFill>
                  <a:srgbClr val="000000"/>
                </a:solidFill>
                <a:latin typeface="HP Simplified"/>
                <a:ea typeface="HP Simplified"/>
                <a:cs typeface="HP Simplified"/>
                <a:sym typeface="HP Simplified"/>
              </a:defRPr>
            </a:lvl2pPr>
            <a:lvl3pPr marL="0" indent="914400" defTabSz="457200">
              <a:spcBef>
                <a:spcPts val="400"/>
              </a:spcBef>
              <a:buSzTx/>
              <a:buFontTx/>
              <a:buNone/>
              <a:defRPr sz="1800">
                <a:solidFill>
                  <a:srgbClr val="000000"/>
                </a:solidFill>
                <a:latin typeface="HP Simplified"/>
                <a:ea typeface="HP Simplified"/>
                <a:cs typeface="HP Simplified"/>
                <a:sym typeface="HP Simplified"/>
              </a:defRPr>
            </a:lvl3pPr>
            <a:lvl4pPr marL="0" indent="1371600" defTabSz="457200">
              <a:spcBef>
                <a:spcPts val="400"/>
              </a:spcBef>
              <a:buSzTx/>
              <a:buFontTx/>
              <a:buNone/>
              <a:defRPr sz="1800">
                <a:solidFill>
                  <a:srgbClr val="000000"/>
                </a:solidFill>
                <a:latin typeface="HP Simplified"/>
                <a:ea typeface="HP Simplified"/>
                <a:cs typeface="HP Simplified"/>
                <a:sym typeface="HP Simplified"/>
              </a:defRPr>
            </a:lvl4pPr>
            <a:lvl5pPr marL="0" indent="1828800" defTabSz="457200">
              <a:spcBef>
                <a:spcPts val="400"/>
              </a:spcBef>
              <a:buSzTx/>
              <a:buFontTx/>
              <a:buNone/>
              <a:defRPr sz="1800">
                <a:solidFill>
                  <a:srgbClr val="000000"/>
                </a:solidFill>
                <a:latin typeface="HP Simplified"/>
                <a:ea typeface="HP Simplified"/>
                <a:cs typeface="HP Simplified"/>
                <a:sym typeface="HP Simplified"/>
              </a:defRPr>
            </a:lvl5pPr>
          </a:lstStyle>
          <a:p>
            <a:pPr/>
            <a:r>
              <a:t>內文層級一</a:t>
            </a:r>
          </a:p>
          <a:p>
            <a:pPr lvl="1"/>
            <a:r>
              <a:t>內文層級二</a:t>
            </a:r>
          </a:p>
          <a:p>
            <a:pPr lvl="2"/>
            <a:r>
              <a:t>內文層級三</a:t>
            </a:r>
          </a:p>
          <a:p>
            <a:pPr lvl="3"/>
            <a:r>
              <a:t>內文層級四</a:t>
            </a:r>
          </a:p>
          <a:p>
            <a:pPr lvl="4"/>
            <a:r>
              <a:t>內文層級五</a:t>
            </a:r>
          </a:p>
        </p:txBody>
      </p:sp>
      <p:sp>
        <p:nvSpPr>
          <p:cNvPr id="243" name="大標題文字"/>
          <p:cNvSpPr txBox="1"/>
          <p:nvPr>
            <p:ph type="title"/>
          </p:nvPr>
        </p:nvSpPr>
        <p:spPr>
          <a:xfrm>
            <a:off x="331470" y="313418"/>
            <a:ext cx="8117207" cy="574517"/>
          </a:xfrm>
          <a:prstGeom prst="rect">
            <a:avLst/>
          </a:prstGeom>
        </p:spPr>
        <p:txBody>
          <a:bodyPr lIns="0" tIns="0" rIns="0" bIns="0" anchor="t"/>
          <a:lstStyle>
            <a:lvl1pPr algn="l" defTabSz="457200">
              <a:lnSpc>
                <a:spcPct val="100000"/>
              </a:lnSpc>
              <a:defRPr b="1" sz="2800">
                <a:solidFill>
                  <a:srgbClr val="000000"/>
                </a:solidFill>
                <a:latin typeface="HP Simplified"/>
                <a:ea typeface="HP Simplified"/>
                <a:cs typeface="HP Simplified"/>
                <a:sym typeface="HP Simplified"/>
              </a:defRPr>
            </a:lvl1pPr>
          </a:lstStyle>
          <a:p>
            <a:pPr>
              <a:defRPr>
                <a:effectLst/>
              </a:defRPr>
            </a:pPr>
            <a:r>
              <a:t>大標題文字</a:t>
            </a:r>
          </a:p>
        </p:txBody>
      </p:sp>
    </p:spTree>
  </p:cSld>
  <p:clrMapOvr>
    <a:masterClrMapping/>
  </p:clrMapOvr>
  <p:transition xmlns:p14="http://schemas.microsoft.com/office/powerpoint/2010/main" spd="med" advClick="1"/>
</p:sldLayout>
</file>

<file path=ppt/slideLayouts/slideLayout2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Slide">
    <p:spTree>
      <p:nvGrpSpPr>
        <p:cNvPr id="1" name=""/>
        <p:cNvGrpSpPr/>
        <p:nvPr/>
      </p:nvGrpSpPr>
      <p:grpSpPr>
        <a:xfrm>
          <a:off x="0" y="0"/>
          <a:ext cx="0" cy="0"/>
          <a:chOff x="0" y="0"/>
          <a:chExt cx="0" cy="0"/>
        </a:xfrm>
      </p:grpSpPr>
      <p:sp>
        <p:nvSpPr>
          <p:cNvPr id="250" name="大標題文字"/>
          <p:cNvSpPr txBox="1"/>
          <p:nvPr>
            <p:ph type="title"/>
          </p:nvPr>
        </p:nvSpPr>
        <p:spPr>
          <a:xfrm>
            <a:off x="685800" y="609601"/>
            <a:ext cx="7772400" cy="4267201"/>
          </a:xfrm>
          <a:prstGeom prst="rect">
            <a:avLst/>
          </a:prstGeom>
        </p:spPr>
        <p:txBody>
          <a:bodyPr/>
          <a:lstStyle>
            <a:lvl1pPr>
              <a:lnSpc>
                <a:spcPct val="100000"/>
              </a:lnSpc>
              <a:defRPr sz="8000"/>
            </a:lvl1pPr>
          </a:lstStyle>
          <a:p>
            <a:pPr/>
            <a:r>
              <a:t>大標題文字</a:t>
            </a:r>
          </a:p>
        </p:txBody>
      </p:sp>
      <p:sp>
        <p:nvSpPr>
          <p:cNvPr id="251" name="內文層級一…"/>
          <p:cNvSpPr txBox="1"/>
          <p:nvPr>
            <p:ph type="body" sz="quarter" idx="1"/>
          </p:nvPr>
        </p:nvSpPr>
        <p:spPr>
          <a:xfrm>
            <a:off x="1371600" y="4953000"/>
            <a:ext cx="6400800" cy="1219200"/>
          </a:xfrm>
          <a:prstGeom prst="rect">
            <a:avLst/>
          </a:prstGeom>
        </p:spPr>
        <p:txBody>
          <a:bodyPr/>
          <a:lstStyle>
            <a:lvl1pPr marL="0" indent="0" algn="ctr">
              <a:buSzTx/>
              <a:buFontTx/>
              <a:buNone/>
              <a:defRPr>
                <a:solidFill>
                  <a:srgbClr val="888888"/>
                </a:solidFill>
              </a:defRPr>
            </a:lvl1pPr>
            <a:lvl2pPr marL="0" indent="457200" algn="ctr">
              <a:buSzTx/>
              <a:buFontTx/>
              <a:buNone/>
              <a:defRPr>
                <a:solidFill>
                  <a:srgbClr val="888888"/>
                </a:solidFill>
              </a:defRPr>
            </a:lvl2pPr>
            <a:lvl3pPr marL="0" indent="914400" algn="ctr">
              <a:buSzTx/>
              <a:buFontTx/>
              <a:buNone/>
              <a:defRPr>
                <a:solidFill>
                  <a:srgbClr val="888888"/>
                </a:solidFill>
              </a:defRPr>
            </a:lvl3pPr>
            <a:lvl4pPr marL="0" indent="1371600" algn="ctr">
              <a:buSzTx/>
              <a:buFontTx/>
              <a:buNone/>
              <a:defRPr>
                <a:solidFill>
                  <a:srgbClr val="888888"/>
                </a:solidFill>
              </a:defRPr>
            </a:lvl4pPr>
            <a:lvl5pPr marL="0" indent="1828800" algn="ctr">
              <a:buSzTx/>
              <a:buFontTx/>
              <a:buNone/>
              <a:defRPr>
                <a:solidFill>
                  <a:srgbClr val="888888"/>
                </a:solidFill>
              </a:defRPr>
            </a:lvl5pPr>
          </a:lstStyle>
          <a:p>
            <a:pPr/>
            <a:r>
              <a:t>內文層級一</a:t>
            </a:r>
          </a:p>
          <a:p>
            <a:pPr lvl="1"/>
            <a:r>
              <a:t>內文層級二</a:t>
            </a:r>
          </a:p>
          <a:p>
            <a:pPr lvl="2"/>
            <a:r>
              <a:t>內文層級三</a:t>
            </a:r>
          </a:p>
          <a:p>
            <a:pPr lvl="3"/>
            <a:r>
              <a:t>內文層級四</a:t>
            </a:r>
          </a:p>
          <a:p>
            <a:pPr lvl="4"/>
            <a:r>
              <a:t>內文層級五</a:t>
            </a:r>
          </a:p>
        </p:txBody>
      </p:sp>
      <p:sp>
        <p:nvSpPr>
          <p:cNvPr id="252" name="幻燈片編號"/>
          <p:cNvSpPr txBox="1"/>
          <p:nvPr>
            <p:ph type="sldNum" sz="quarter" idx="2"/>
          </p:nvPr>
        </p:nvSpPr>
        <p:spPr>
          <a:xfrm>
            <a:off x="8534400" y="6416230"/>
            <a:ext cx="236484" cy="245365"/>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259" name="內文層級一…"/>
          <p:cNvSpPr txBox="1"/>
          <p:nvPr>
            <p:ph type="body" idx="1"/>
          </p:nvPr>
        </p:nvSpPr>
        <p:spPr>
          <a:prstGeom prst="rect">
            <a:avLst/>
          </a:prstGeom>
        </p:spPr>
        <p:txBody>
          <a:bodyPr/>
          <a:lstStyle/>
          <a:p>
            <a:pPr/>
            <a:r>
              <a:t>內文層級一</a:t>
            </a:r>
          </a:p>
          <a:p>
            <a:pPr lvl="1"/>
            <a:r>
              <a:t>內文層級二</a:t>
            </a:r>
          </a:p>
          <a:p>
            <a:pPr lvl="2"/>
            <a:r>
              <a:t>內文層級三</a:t>
            </a:r>
          </a:p>
          <a:p>
            <a:pPr lvl="3"/>
            <a:r>
              <a:t>內文層級四</a:t>
            </a:r>
          </a:p>
          <a:p>
            <a:pPr lvl="4"/>
            <a:r>
              <a:t>內文層級五</a:t>
            </a:r>
          </a:p>
        </p:txBody>
      </p:sp>
      <p:sp>
        <p:nvSpPr>
          <p:cNvPr id="260" name="大標題文字"/>
          <p:cNvSpPr txBox="1"/>
          <p:nvPr>
            <p:ph type="title"/>
          </p:nvPr>
        </p:nvSpPr>
        <p:spPr>
          <a:prstGeom prst="rect">
            <a:avLst/>
          </a:prstGeom>
        </p:spPr>
        <p:txBody>
          <a:bodyPr/>
          <a:lstStyle/>
          <a:p>
            <a:pPr/>
            <a:r>
              <a:t>大標題文字</a:t>
            </a:r>
          </a:p>
        </p:txBody>
      </p:sp>
      <p:sp>
        <p:nvSpPr>
          <p:cNvPr id="261" name="幻燈片編號"/>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Header">
    <p:spTree>
      <p:nvGrpSpPr>
        <p:cNvPr id="1" name=""/>
        <p:cNvGrpSpPr/>
        <p:nvPr/>
      </p:nvGrpSpPr>
      <p:grpSpPr>
        <a:xfrm>
          <a:off x="0" y="0"/>
          <a:ext cx="0" cy="0"/>
          <a:chOff x="0" y="0"/>
          <a:chExt cx="0" cy="0"/>
        </a:xfrm>
      </p:grpSpPr>
      <p:sp>
        <p:nvSpPr>
          <p:cNvPr id="268" name="大標題文字"/>
          <p:cNvSpPr txBox="1"/>
          <p:nvPr>
            <p:ph type="title"/>
          </p:nvPr>
        </p:nvSpPr>
        <p:spPr>
          <a:xfrm>
            <a:off x="722312" y="1371600"/>
            <a:ext cx="7772401" cy="2505075"/>
          </a:xfrm>
          <a:prstGeom prst="rect">
            <a:avLst/>
          </a:prstGeom>
        </p:spPr>
        <p:txBody>
          <a:bodyPr/>
          <a:lstStyle>
            <a:lvl1pPr>
              <a:lnSpc>
                <a:spcPct val="100000"/>
              </a:lnSpc>
              <a:defRPr sz="4800"/>
            </a:lvl1pPr>
          </a:lstStyle>
          <a:p>
            <a:pPr/>
            <a:r>
              <a:t>大標題文字</a:t>
            </a:r>
          </a:p>
        </p:txBody>
      </p:sp>
      <p:sp>
        <p:nvSpPr>
          <p:cNvPr id="269" name="內文層級一…"/>
          <p:cNvSpPr txBox="1"/>
          <p:nvPr>
            <p:ph type="body" sz="quarter" idx="1"/>
          </p:nvPr>
        </p:nvSpPr>
        <p:spPr>
          <a:xfrm>
            <a:off x="722312" y="4068762"/>
            <a:ext cx="7772401" cy="1131888"/>
          </a:xfrm>
          <a:prstGeom prst="rect">
            <a:avLst/>
          </a:prstGeom>
        </p:spPr>
        <p:txBody>
          <a:bodyPr/>
          <a:lstStyle>
            <a:lvl1pPr marL="0" indent="0" algn="ctr">
              <a:spcBef>
                <a:spcPts val="400"/>
              </a:spcBef>
              <a:buSzTx/>
              <a:buFontTx/>
              <a:buNone/>
              <a:defRPr sz="2000">
                <a:solidFill>
                  <a:srgbClr val="888888"/>
                </a:solidFill>
              </a:defRPr>
            </a:lvl1pPr>
            <a:lvl2pPr marL="0" indent="457200" algn="ctr">
              <a:spcBef>
                <a:spcPts val="400"/>
              </a:spcBef>
              <a:buSzTx/>
              <a:buFontTx/>
              <a:buNone/>
              <a:defRPr sz="2000">
                <a:solidFill>
                  <a:srgbClr val="888888"/>
                </a:solidFill>
              </a:defRPr>
            </a:lvl2pPr>
            <a:lvl3pPr marL="0" indent="914400" algn="ctr">
              <a:spcBef>
                <a:spcPts val="400"/>
              </a:spcBef>
              <a:buSzTx/>
              <a:buFontTx/>
              <a:buNone/>
              <a:defRPr sz="2000">
                <a:solidFill>
                  <a:srgbClr val="888888"/>
                </a:solidFill>
              </a:defRPr>
            </a:lvl3pPr>
            <a:lvl4pPr marL="0" indent="1371600" algn="ctr">
              <a:spcBef>
                <a:spcPts val="400"/>
              </a:spcBef>
              <a:buSzTx/>
              <a:buFontTx/>
              <a:buNone/>
              <a:defRPr sz="2000">
                <a:solidFill>
                  <a:srgbClr val="888888"/>
                </a:solidFill>
              </a:defRPr>
            </a:lvl4pPr>
            <a:lvl5pPr marL="0" indent="1828800" algn="ctr">
              <a:spcBef>
                <a:spcPts val="400"/>
              </a:spcBef>
              <a:buSzTx/>
              <a:buFontTx/>
              <a:buNone/>
              <a:defRPr sz="2000">
                <a:solidFill>
                  <a:srgbClr val="888888"/>
                </a:solidFill>
              </a:defRPr>
            </a:lvl5pPr>
          </a:lstStyle>
          <a:p>
            <a:pPr/>
            <a:r>
              <a:t>內文層級一</a:t>
            </a:r>
          </a:p>
          <a:p>
            <a:pPr lvl="1"/>
            <a:r>
              <a:t>內文層級二</a:t>
            </a:r>
          </a:p>
          <a:p>
            <a:pPr lvl="2"/>
            <a:r>
              <a:t>內文層級三</a:t>
            </a:r>
          </a:p>
          <a:p>
            <a:pPr lvl="3"/>
            <a:r>
              <a:t>內文層級四</a:t>
            </a:r>
          </a:p>
          <a:p>
            <a:pPr lvl="4"/>
            <a:r>
              <a:t>內文層級五</a:t>
            </a:r>
          </a:p>
        </p:txBody>
      </p:sp>
      <p:sp>
        <p:nvSpPr>
          <p:cNvPr id="270" name="Oval 6"/>
          <p:cNvSpPr/>
          <p:nvPr/>
        </p:nvSpPr>
        <p:spPr>
          <a:xfrm>
            <a:off x="4495800" y="3924300"/>
            <a:ext cx="84772" cy="84772"/>
          </a:xfrm>
          <a:prstGeom prst="ellipse">
            <a:avLst/>
          </a:prstGeom>
          <a:solidFill>
            <a:srgbClr val="808080"/>
          </a:solidFill>
          <a:ln w="12700">
            <a:miter lim="400000"/>
          </a:ln>
        </p:spPr>
        <p:txBody>
          <a:bodyPr lIns="45719" rIns="45719" anchor="ctr"/>
          <a:lstStyle/>
          <a:p>
            <a:pPr algn="ctr">
              <a:defRPr>
                <a:solidFill>
                  <a:srgbClr val="FFFFFF"/>
                </a:solidFill>
              </a:defRPr>
            </a:pPr>
          </a:p>
        </p:txBody>
      </p:sp>
      <p:sp>
        <p:nvSpPr>
          <p:cNvPr id="271" name="Oval 7"/>
          <p:cNvSpPr/>
          <p:nvPr/>
        </p:nvSpPr>
        <p:spPr>
          <a:xfrm>
            <a:off x="4695825" y="3924300"/>
            <a:ext cx="84772" cy="84772"/>
          </a:xfrm>
          <a:prstGeom prst="ellipse">
            <a:avLst/>
          </a:prstGeom>
          <a:solidFill>
            <a:srgbClr val="808080"/>
          </a:solidFill>
          <a:ln w="12700">
            <a:miter lim="400000"/>
          </a:ln>
        </p:spPr>
        <p:txBody>
          <a:bodyPr lIns="45719" rIns="45719" anchor="ctr"/>
          <a:lstStyle/>
          <a:p>
            <a:pPr algn="ctr">
              <a:defRPr>
                <a:solidFill>
                  <a:srgbClr val="FFFFFF"/>
                </a:solidFill>
              </a:defRPr>
            </a:pPr>
          </a:p>
        </p:txBody>
      </p:sp>
      <p:sp>
        <p:nvSpPr>
          <p:cNvPr id="272" name="Oval 8"/>
          <p:cNvSpPr/>
          <p:nvPr/>
        </p:nvSpPr>
        <p:spPr>
          <a:xfrm>
            <a:off x="4296728" y="3924300"/>
            <a:ext cx="84773" cy="84772"/>
          </a:xfrm>
          <a:prstGeom prst="ellipse">
            <a:avLst/>
          </a:prstGeom>
          <a:solidFill>
            <a:srgbClr val="808080"/>
          </a:solidFill>
          <a:ln w="12700">
            <a:miter lim="400000"/>
          </a:ln>
        </p:spPr>
        <p:txBody>
          <a:bodyPr lIns="45719" rIns="45719" anchor="ctr"/>
          <a:lstStyle/>
          <a:p>
            <a:pPr algn="ctr">
              <a:defRPr>
                <a:solidFill>
                  <a:srgbClr val="FFFFFF"/>
                </a:solidFill>
              </a:defRPr>
            </a:pPr>
          </a:p>
        </p:txBody>
      </p:sp>
      <p:sp>
        <p:nvSpPr>
          <p:cNvPr id="273" name="幻燈片編號"/>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280" name="大標題文字"/>
          <p:cNvSpPr txBox="1"/>
          <p:nvPr>
            <p:ph type="title"/>
          </p:nvPr>
        </p:nvSpPr>
        <p:spPr>
          <a:prstGeom prst="rect">
            <a:avLst/>
          </a:prstGeom>
        </p:spPr>
        <p:txBody>
          <a:bodyPr/>
          <a:lstStyle/>
          <a:p>
            <a:pPr/>
            <a:r>
              <a:t>大標題文字</a:t>
            </a:r>
          </a:p>
        </p:txBody>
      </p:sp>
      <p:sp>
        <p:nvSpPr>
          <p:cNvPr id="281" name="內文層級一…"/>
          <p:cNvSpPr txBox="1"/>
          <p:nvPr>
            <p:ph type="body" sz="half" idx="1"/>
          </p:nvPr>
        </p:nvSpPr>
        <p:spPr>
          <a:xfrm>
            <a:off x="4648200" y="1600200"/>
            <a:ext cx="4038600" cy="4525963"/>
          </a:xfrm>
          <a:prstGeom prst="rect">
            <a:avLst/>
          </a:prstGeom>
        </p:spPr>
        <p:txBody>
          <a:bodyPr/>
          <a:lstStyle/>
          <a:p>
            <a:pPr/>
            <a:r>
              <a:t>內文層級一</a:t>
            </a:r>
          </a:p>
          <a:p>
            <a:pPr lvl="1"/>
            <a:r>
              <a:t>內文層級二</a:t>
            </a:r>
          </a:p>
          <a:p>
            <a:pPr lvl="2"/>
            <a:r>
              <a:t>內文層級三</a:t>
            </a:r>
          </a:p>
          <a:p>
            <a:pPr lvl="3"/>
            <a:r>
              <a:t>內文層級四</a:t>
            </a:r>
          </a:p>
          <a:p>
            <a:pPr lvl="4"/>
            <a:r>
              <a:t>內文層級五</a:t>
            </a:r>
          </a:p>
        </p:txBody>
      </p:sp>
      <p:sp>
        <p:nvSpPr>
          <p:cNvPr id="282" name="幻燈片編號"/>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p:spTree>
      <p:nvGrpSpPr>
        <p:cNvPr id="1" name=""/>
        <p:cNvGrpSpPr/>
        <p:nvPr/>
      </p:nvGrpSpPr>
      <p:grpSpPr>
        <a:xfrm>
          <a:off x="0" y="0"/>
          <a:ext cx="0" cy="0"/>
          <a:chOff x="0" y="0"/>
          <a:chExt cx="0" cy="0"/>
        </a:xfrm>
      </p:grpSpPr>
      <p:sp>
        <p:nvSpPr>
          <p:cNvPr id="289" name="大標題文字"/>
          <p:cNvSpPr txBox="1"/>
          <p:nvPr>
            <p:ph type="title"/>
          </p:nvPr>
        </p:nvSpPr>
        <p:spPr>
          <a:prstGeom prst="rect">
            <a:avLst/>
          </a:prstGeom>
        </p:spPr>
        <p:txBody>
          <a:bodyPr/>
          <a:lstStyle/>
          <a:p>
            <a:pPr/>
            <a:r>
              <a:t>大標題文字</a:t>
            </a:r>
          </a:p>
        </p:txBody>
      </p:sp>
      <p:sp>
        <p:nvSpPr>
          <p:cNvPr id="290" name="內文層級一…"/>
          <p:cNvSpPr txBox="1"/>
          <p:nvPr>
            <p:ph type="body" sz="quarter" idx="1"/>
          </p:nvPr>
        </p:nvSpPr>
        <p:spPr>
          <a:xfrm>
            <a:off x="457200" y="1600200"/>
            <a:ext cx="4040188" cy="609600"/>
          </a:xfrm>
          <a:prstGeom prst="rect">
            <a:avLst/>
          </a:prstGeom>
        </p:spPr>
        <p:txBody>
          <a:bodyPr anchor="b"/>
          <a:lstStyle>
            <a:lvl1pPr marL="0" indent="0" algn="ctr">
              <a:buSzTx/>
              <a:buFontTx/>
              <a:buNone/>
            </a:lvl1pPr>
            <a:lvl2pPr marL="0" indent="457200" algn="ctr">
              <a:buSzTx/>
              <a:buFontTx/>
              <a:buNone/>
            </a:lvl2pPr>
            <a:lvl3pPr marL="0" indent="914400" algn="ctr">
              <a:buSzTx/>
              <a:buFontTx/>
              <a:buNone/>
            </a:lvl3pPr>
            <a:lvl4pPr marL="0" indent="1371600" algn="ctr">
              <a:buSzTx/>
              <a:buFontTx/>
              <a:buNone/>
            </a:lvl4pPr>
            <a:lvl5pPr marL="0" indent="1828800" algn="ctr">
              <a:buSzTx/>
              <a:buFontTx/>
              <a:buNone/>
            </a:lvl5pPr>
          </a:lstStyle>
          <a:p>
            <a:pPr/>
            <a:r>
              <a:t>內文層級一</a:t>
            </a:r>
          </a:p>
          <a:p>
            <a:pPr lvl="1"/>
            <a:r>
              <a:t>內文層級二</a:t>
            </a:r>
          </a:p>
          <a:p>
            <a:pPr lvl="2"/>
            <a:r>
              <a:t>內文層級三</a:t>
            </a:r>
          </a:p>
          <a:p>
            <a:pPr lvl="3"/>
            <a:r>
              <a:t>內文層級四</a:t>
            </a:r>
          </a:p>
          <a:p>
            <a:pPr lvl="4"/>
            <a:r>
              <a:t>內文層級五</a:t>
            </a:r>
          </a:p>
        </p:txBody>
      </p:sp>
      <p:sp>
        <p:nvSpPr>
          <p:cNvPr id="291" name="Text Placeholder 4"/>
          <p:cNvSpPr/>
          <p:nvPr>
            <p:ph type="body" sz="quarter" idx="21"/>
          </p:nvPr>
        </p:nvSpPr>
        <p:spPr>
          <a:xfrm>
            <a:off x="4648200" y="1600200"/>
            <a:ext cx="4041775" cy="609600"/>
          </a:xfrm>
          <a:prstGeom prst="rect">
            <a:avLst/>
          </a:prstGeom>
        </p:spPr>
        <p:txBody>
          <a:bodyPr anchor="b"/>
          <a:lstStyle/>
          <a:p>
            <a:pPr marL="0" indent="0" algn="ctr">
              <a:buSzTx/>
              <a:buFontTx/>
              <a:buNone/>
            </a:pPr>
          </a:p>
        </p:txBody>
      </p:sp>
      <p:sp>
        <p:nvSpPr>
          <p:cNvPr id="292" name="幻燈片編號"/>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Header">
    <p:spTree>
      <p:nvGrpSpPr>
        <p:cNvPr id="1" name=""/>
        <p:cNvGrpSpPr/>
        <p:nvPr/>
      </p:nvGrpSpPr>
      <p:grpSpPr>
        <a:xfrm>
          <a:off x="0" y="0"/>
          <a:ext cx="0" cy="0"/>
          <a:chOff x="0" y="0"/>
          <a:chExt cx="0" cy="0"/>
        </a:xfrm>
      </p:grpSpPr>
      <p:sp>
        <p:nvSpPr>
          <p:cNvPr id="30" name="大標題文字"/>
          <p:cNvSpPr txBox="1"/>
          <p:nvPr>
            <p:ph type="title"/>
          </p:nvPr>
        </p:nvSpPr>
        <p:spPr>
          <a:xfrm>
            <a:off x="722312" y="1371600"/>
            <a:ext cx="7772401" cy="2505075"/>
          </a:xfrm>
          <a:prstGeom prst="rect">
            <a:avLst/>
          </a:prstGeom>
        </p:spPr>
        <p:txBody>
          <a:bodyPr/>
          <a:lstStyle>
            <a:lvl1pPr>
              <a:lnSpc>
                <a:spcPct val="100000"/>
              </a:lnSpc>
              <a:defRPr sz="4800"/>
            </a:lvl1pPr>
          </a:lstStyle>
          <a:p>
            <a:pPr/>
            <a:r>
              <a:t>大標題文字</a:t>
            </a:r>
          </a:p>
        </p:txBody>
      </p:sp>
      <p:sp>
        <p:nvSpPr>
          <p:cNvPr id="31" name="內文層級一…"/>
          <p:cNvSpPr txBox="1"/>
          <p:nvPr>
            <p:ph type="body" sz="quarter" idx="1"/>
          </p:nvPr>
        </p:nvSpPr>
        <p:spPr>
          <a:xfrm>
            <a:off x="722312" y="4068762"/>
            <a:ext cx="7772401" cy="1131888"/>
          </a:xfrm>
          <a:prstGeom prst="rect">
            <a:avLst/>
          </a:prstGeom>
        </p:spPr>
        <p:txBody>
          <a:bodyPr/>
          <a:lstStyle>
            <a:lvl1pPr marL="0" indent="0" algn="ctr">
              <a:spcBef>
                <a:spcPts val="400"/>
              </a:spcBef>
              <a:buSzTx/>
              <a:buFontTx/>
              <a:buNone/>
              <a:defRPr sz="2000">
                <a:solidFill>
                  <a:srgbClr val="888888"/>
                </a:solidFill>
              </a:defRPr>
            </a:lvl1pPr>
            <a:lvl2pPr marL="0" indent="457200" algn="ctr">
              <a:spcBef>
                <a:spcPts val="400"/>
              </a:spcBef>
              <a:buSzTx/>
              <a:buFontTx/>
              <a:buNone/>
              <a:defRPr sz="2000">
                <a:solidFill>
                  <a:srgbClr val="888888"/>
                </a:solidFill>
              </a:defRPr>
            </a:lvl2pPr>
            <a:lvl3pPr marL="0" indent="914400" algn="ctr">
              <a:spcBef>
                <a:spcPts val="400"/>
              </a:spcBef>
              <a:buSzTx/>
              <a:buFontTx/>
              <a:buNone/>
              <a:defRPr sz="2000">
                <a:solidFill>
                  <a:srgbClr val="888888"/>
                </a:solidFill>
              </a:defRPr>
            </a:lvl3pPr>
            <a:lvl4pPr marL="0" indent="1371600" algn="ctr">
              <a:spcBef>
                <a:spcPts val="400"/>
              </a:spcBef>
              <a:buSzTx/>
              <a:buFontTx/>
              <a:buNone/>
              <a:defRPr sz="2000">
                <a:solidFill>
                  <a:srgbClr val="888888"/>
                </a:solidFill>
              </a:defRPr>
            </a:lvl4pPr>
            <a:lvl5pPr marL="0" indent="1828800" algn="ctr">
              <a:spcBef>
                <a:spcPts val="400"/>
              </a:spcBef>
              <a:buSzTx/>
              <a:buFontTx/>
              <a:buNone/>
              <a:defRPr sz="2000">
                <a:solidFill>
                  <a:srgbClr val="888888"/>
                </a:solidFill>
              </a:defRPr>
            </a:lvl5pPr>
          </a:lstStyle>
          <a:p>
            <a:pPr/>
            <a:r>
              <a:t>內文層級一</a:t>
            </a:r>
          </a:p>
          <a:p>
            <a:pPr lvl="1"/>
            <a:r>
              <a:t>內文層級二</a:t>
            </a:r>
          </a:p>
          <a:p>
            <a:pPr lvl="2"/>
            <a:r>
              <a:t>內文層級三</a:t>
            </a:r>
          </a:p>
          <a:p>
            <a:pPr lvl="3"/>
            <a:r>
              <a:t>內文層級四</a:t>
            </a:r>
          </a:p>
          <a:p>
            <a:pPr lvl="4"/>
            <a:r>
              <a:t>內文層級五</a:t>
            </a:r>
          </a:p>
        </p:txBody>
      </p:sp>
      <p:sp>
        <p:nvSpPr>
          <p:cNvPr id="32" name="Oval 6"/>
          <p:cNvSpPr/>
          <p:nvPr/>
        </p:nvSpPr>
        <p:spPr>
          <a:xfrm>
            <a:off x="4495800" y="3924300"/>
            <a:ext cx="84772" cy="84772"/>
          </a:xfrm>
          <a:prstGeom prst="ellipse">
            <a:avLst/>
          </a:prstGeom>
          <a:solidFill>
            <a:srgbClr val="808080"/>
          </a:solidFill>
          <a:ln w="12700">
            <a:miter lim="400000"/>
          </a:ln>
        </p:spPr>
        <p:txBody>
          <a:bodyPr lIns="45719" rIns="45719" anchor="ctr"/>
          <a:lstStyle/>
          <a:p>
            <a:pPr algn="ctr">
              <a:defRPr>
                <a:solidFill>
                  <a:srgbClr val="FFFFFF"/>
                </a:solidFill>
              </a:defRPr>
            </a:pPr>
          </a:p>
        </p:txBody>
      </p:sp>
      <p:sp>
        <p:nvSpPr>
          <p:cNvPr id="33" name="Oval 7"/>
          <p:cNvSpPr/>
          <p:nvPr/>
        </p:nvSpPr>
        <p:spPr>
          <a:xfrm>
            <a:off x="4695825" y="3924300"/>
            <a:ext cx="84772" cy="84772"/>
          </a:xfrm>
          <a:prstGeom prst="ellipse">
            <a:avLst/>
          </a:prstGeom>
          <a:solidFill>
            <a:srgbClr val="808080"/>
          </a:solidFill>
          <a:ln w="12700">
            <a:miter lim="400000"/>
          </a:ln>
        </p:spPr>
        <p:txBody>
          <a:bodyPr lIns="45719" rIns="45719" anchor="ctr"/>
          <a:lstStyle/>
          <a:p>
            <a:pPr algn="ctr">
              <a:defRPr>
                <a:solidFill>
                  <a:srgbClr val="FFFFFF"/>
                </a:solidFill>
              </a:defRPr>
            </a:pPr>
          </a:p>
        </p:txBody>
      </p:sp>
      <p:sp>
        <p:nvSpPr>
          <p:cNvPr id="34" name="Oval 8"/>
          <p:cNvSpPr/>
          <p:nvPr/>
        </p:nvSpPr>
        <p:spPr>
          <a:xfrm>
            <a:off x="4296728" y="3924300"/>
            <a:ext cx="84773" cy="84772"/>
          </a:xfrm>
          <a:prstGeom prst="ellipse">
            <a:avLst/>
          </a:prstGeom>
          <a:solidFill>
            <a:srgbClr val="808080"/>
          </a:solidFill>
          <a:ln w="12700">
            <a:miter lim="400000"/>
          </a:ln>
        </p:spPr>
        <p:txBody>
          <a:bodyPr lIns="45719" rIns="45719" anchor="ctr"/>
          <a:lstStyle/>
          <a:p>
            <a:pPr algn="ctr">
              <a:defRPr>
                <a:solidFill>
                  <a:srgbClr val="FFFFFF"/>
                </a:solidFill>
              </a:defRPr>
            </a:pPr>
          </a:p>
        </p:txBody>
      </p:sp>
      <p:sp>
        <p:nvSpPr>
          <p:cNvPr id="35" name="幻燈片編號"/>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299" name="大標題文字"/>
          <p:cNvSpPr txBox="1"/>
          <p:nvPr>
            <p:ph type="title"/>
          </p:nvPr>
        </p:nvSpPr>
        <p:spPr>
          <a:prstGeom prst="rect">
            <a:avLst/>
          </a:prstGeom>
        </p:spPr>
        <p:txBody>
          <a:bodyPr/>
          <a:lstStyle/>
          <a:p>
            <a:pPr/>
            <a:r>
              <a:t>大標題文字</a:t>
            </a:r>
          </a:p>
        </p:txBody>
      </p:sp>
      <p:sp>
        <p:nvSpPr>
          <p:cNvPr id="300" name="幻燈片編號"/>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307" name="幻燈片編號"/>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t with Caption">
    <p:spTree>
      <p:nvGrpSpPr>
        <p:cNvPr id="1" name=""/>
        <p:cNvGrpSpPr/>
        <p:nvPr/>
      </p:nvGrpSpPr>
      <p:grpSpPr>
        <a:xfrm>
          <a:off x="0" y="0"/>
          <a:ext cx="0" cy="0"/>
          <a:chOff x="0" y="0"/>
          <a:chExt cx="0" cy="0"/>
        </a:xfrm>
      </p:grpSpPr>
      <p:sp>
        <p:nvSpPr>
          <p:cNvPr id="314" name="大標題文字"/>
          <p:cNvSpPr txBox="1"/>
          <p:nvPr>
            <p:ph type="title"/>
          </p:nvPr>
        </p:nvSpPr>
        <p:spPr>
          <a:xfrm>
            <a:off x="5907087" y="266700"/>
            <a:ext cx="3008314" cy="2095500"/>
          </a:xfrm>
          <a:prstGeom prst="rect">
            <a:avLst/>
          </a:prstGeom>
        </p:spPr>
        <p:txBody>
          <a:bodyPr/>
          <a:lstStyle>
            <a:lvl1pPr>
              <a:lnSpc>
                <a:spcPct val="100000"/>
              </a:lnSpc>
              <a:defRPr sz="2800">
                <a:effectLst>
                  <a:outerShdw sx="100000" sy="100000" kx="0" ky="0" algn="b" rotWithShape="0" blurRad="50800" dist="25400" dir="5400000">
                    <a:srgbClr val="000000">
                      <a:alpha val="25000"/>
                    </a:srgbClr>
                  </a:outerShdw>
                </a:effectLst>
              </a:defRPr>
            </a:lvl1pPr>
          </a:lstStyle>
          <a:p>
            <a:pPr/>
            <a:r>
              <a:t>大標題文字</a:t>
            </a:r>
          </a:p>
        </p:txBody>
      </p:sp>
      <p:sp>
        <p:nvSpPr>
          <p:cNvPr id="315" name="內文層級一…"/>
          <p:cNvSpPr txBox="1"/>
          <p:nvPr>
            <p:ph type="body" idx="1"/>
          </p:nvPr>
        </p:nvSpPr>
        <p:spPr>
          <a:xfrm>
            <a:off x="719137" y="273050"/>
            <a:ext cx="4995863" cy="5853113"/>
          </a:xfrm>
          <a:prstGeom prst="rect">
            <a:avLst/>
          </a:prstGeom>
        </p:spPr>
        <p:txBody>
          <a:bodyPr/>
          <a:lstStyle>
            <a:lvl1pPr>
              <a:spcBef>
                <a:spcPts val="700"/>
              </a:spcBef>
              <a:defRPr sz="3200"/>
            </a:lvl1pPr>
            <a:lvl2pPr marL="783771" indent="-326571">
              <a:spcBef>
                <a:spcPts val="700"/>
              </a:spcBef>
              <a:defRPr sz="3200"/>
            </a:lvl2pPr>
            <a:lvl3pPr marL="1219200" indent="-304800">
              <a:spcBef>
                <a:spcPts val="700"/>
              </a:spcBef>
              <a:defRPr sz="3200"/>
            </a:lvl3pPr>
            <a:lvl4pPr marL="1737360" indent="-365760">
              <a:spcBef>
                <a:spcPts val="700"/>
              </a:spcBef>
              <a:defRPr sz="3200"/>
            </a:lvl4pPr>
            <a:lvl5pPr marL="2194560" indent="-365760">
              <a:spcBef>
                <a:spcPts val="700"/>
              </a:spcBef>
              <a:defRPr sz="3200"/>
            </a:lvl5pPr>
          </a:lstStyle>
          <a:p>
            <a:pPr/>
            <a:r>
              <a:t>內文層級一</a:t>
            </a:r>
          </a:p>
          <a:p>
            <a:pPr lvl="1"/>
            <a:r>
              <a:t>內文層級二</a:t>
            </a:r>
          </a:p>
          <a:p>
            <a:pPr lvl="2"/>
            <a:r>
              <a:t>內文層級三</a:t>
            </a:r>
          </a:p>
          <a:p>
            <a:pPr lvl="3"/>
            <a:r>
              <a:t>內文層級四</a:t>
            </a:r>
          </a:p>
          <a:p>
            <a:pPr lvl="4"/>
            <a:r>
              <a:t>內文層級五</a:t>
            </a:r>
          </a:p>
        </p:txBody>
      </p:sp>
      <p:sp>
        <p:nvSpPr>
          <p:cNvPr id="316" name="Text Placeholder 3"/>
          <p:cNvSpPr/>
          <p:nvPr>
            <p:ph type="body" sz="quarter" idx="21"/>
          </p:nvPr>
        </p:nvSpPr>
        <p:spPr>
          <a:xfrm>
            <a:off x="5907087" y="2438400"/>
            <a:ext cx="3008314" cy="3687763"/>
          </a:xfrm>
          <a:prstGeom prst="rect">
            <a:avLst/>
          </a:prstGeom>
        </p:spPr>
        <p:txBody>
          <a:bodyPr/>
          <a:lstStyle/>
          <a:p>
            <a:pPr marL="0" indent="0" algn="ctr">
              <a:lnSpc>
                <a:spcPct val="125000"/>
              </a:lnSpc>
              <a:spcBef>
                <a:spcPts val="300"/>
              </a:spcBef>
              <a:buSzTx/>
              <a:buFontTx/>
              <a:buNone/>
              <a:defRPr sz="1600"/>
            </a:pPr>
          </a:p>
        </p:txBody>
      </p:sp>
      <p:sp>
        <p:nvSpPr>
          <p:cNvPr id="317" name="幻燈片編號"/>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 with Caption">
    <p:spTree>
      <p:nvGrpSpPr>
        <p:cNvPr id="1" name=""/>
        <p:cNvGrpSpPr/>
        <p:nvPr/>
      </p:nvGrpSpPr>
      <p:grpSpPr>
        <a:xfrm>
          <a:off x="0" y="0"/>
          <a:ext cx="0" cy="0"/>
          <a:chOff x="0" y="0"/>
          <a:chExt cx="0" cy="0"/>
        </a:xfrm>
      </p:grpSpPr>
      <p:sp>
        <p:nvSpPr>
          <p:cNvPr id="324" name="大標題文字"/>
          <p:cNvSpPr txBox="1"/>
          <p:nvPr>
            <p:ph type="title"/>
          </p:nvPr>
        </p:nvSpPr>
        <p:spPr>
          <a:xfrm>
            <a:off x="1679575" y="228600"/>
            <a:ext cx="5711825" cy="895350"/>
          </a:xfrm>
          <a:prstGeom prst="rect">
            <a:avLst/>
          </a:prstGeom>
        </p:spPr>
        <p:txBody>
          <a:bodyPr/>
          <a:lstStyle>
            <a:lvl1pPr>
              <a:lnSpc>
                <a:spcPct val="100000"/>
              </a:lnSpc>
              <a:defRPr sz="2800"/>
            </a:lvl1pPr>
          </a:lstStyle>
          <a:p>
            <a:pPr/>
            <a:r>
              <a:t>大標題文字</a:t>
            </a:r>
          </a:p>
        </p:txBody>
      </p:sp>
      <p:sp>
        <p:nvSpPr>
          <p:cNvPr id="325" name="Picture Placeholder 2"/>
          <p:cNvSpPr/>
          <p:nvPr>
            <p:ph type="pic" idx="21"/>
          </p:nvPr>
        </p:nvSpPr>
        <p:spPr>
          <a:xfrm>
            <a:off x="1508125" y="1143000"/>
            <a:ext cx="6054725" cy="4541045"/>
          </a:xfrm>
          <a:prstGeom prst="rect">
            <a:avLst/>
          </a:prstGeom>
          <a:ln w="76200">
            <a:solidFill>
              <a:srgbClr val="FFFFFF"/>
            </a:solidFill>
            <a:round/>
          </a:ln>
          <a:effectLst>
            <a:outerShdw sx="100000" sy="100000" kx="0" ky="0" algn="b" rotWithShape="0" blurRad="88900" dist="50800" dir="5400000">
              <a:srgbClr val="000000">
                <a:alpha val="25000"/>
              </a:srgbClr>
            </a:outerShdw>
          </a:effectLst>
        </p:spPr>
        <p:txBody>
          <a:bodyPr lIns="91439" rIns="91439">
            <a:noAutofit/>
          </a:bodyPr>
          <a:lstStyle/>
          <a:p>
            <a:pPr/>
          </a:p>
        </p:txBody>
      </p:sp>
      <p:sp>
        <p:nvSpPr>
          <p:cNvPr id="326" name="內文層級一…"/>
          <p:cNvSpPr txBox="1"/>
          <p:nvPr>
            <p:ph type="body" sz="quarter" idx="1"/>
          </p:nvPr>
        </p:nvSpPr>
        <p:spPr>
          <a:xfrm>
            <a:off x="1679575" y="5810250"/>
            <a:ext cx="5711825" cy="533400"/>
          </a:xfrm>
          <a:prstGeom prst="rect">
            <a:avLst/>
          </a:prstGeom>
        </p:spPr>
        <p:txBody>
          <a:bodyPr/>
          <a:lstStyle>
            <a:lvl1pPr marL="0" indent="0" algn="ctr">
              <a:spcBef>
                <a:spcPts val="300"/>
              </a:spcBef>
              <a:buSzTx/>
              <a:buFontTx/>
              <a:buNone/>
              <a:defRPr sz="1600"/>
            </a:lvl1pPr>
            <a:lvl2pPr marL="0" indent="457200" algn="ctr">
              <a:spcBef>
                <a:spcPts val="300"/>
              </a:spcBef>
              <a:buSzTx/>
              <a:buFontTx/>
              <a:buNone/>
              <a:defRPr sz="1600"/>
            </a:lvl2pPr>
            <a:lvl3pPr marL="0" indent="914400" algn="ctr">
              <a:spcBef>
                <a:spcPts val="300"/>
              </a:spcBef>
              <a:buSzTx/>
              <a:buFontTx/>
              <a:buNone/>
              <a:defRPr sz="1600"/>
            </a:lvl3pPr>
            <a:lvl4pPr marL="0" indent="1371600" algn="ctr">
              <a:spcBef>
                <a:spcPts val="300"/>
              </a:spcBef>
              <a:buSzTx/>
              <a:buFontTx/>
              <a:buNone/>
              <a:defRPr sz="1600"/>
            </a:lvl4pPr>
            <a:lvl5pPr marL="0" indent="1828800" algn="ctr">
              <a:spcBef>
                <a:spcPts val="300"/>
              </a:spcBef>
              <a:buSzTx/>
              <a:buFontTx/>
              <a:buNone/>
              <a:defRPr sz="1600"/>
            </a:lvl5pPr>
          </a:lstStyle>
          <a:p>
            <a:pPr/>
            <a:r>
              <a:t>內文層級一</a:t>
            </a:r>
          </a:p>
          <a:p>
            <a:pPr lvl="1"/>
            <a:r>
              <a:t>內文層級二</a:t>
            </a:r>
          </a:p>
          <a:p>
            <a:pPr lvl="2"/>
            <a:r>
              <a:t>內文層級三</a:t>
            </a:r>
          </a:p>
          <a:p>
            <a:pPr lvl="3"/>
            <a:r>
              <a:t>內文層級四</a:t>
            </a:r>
          </a:p>
          <a:p>
            <a:pPr lvl="4"/>
            <a:r>
              <a:t>內文層級五</a:t>
            </a:r>
          </a:p>
        </p:txBody>
      </p:sp>
      <p:sp>
        <p:nvSpPr>
          <p:cNvPr id="327" name="幻燈片編號"/>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Vertical Text">
    <p:spTree>
      <p:nvGrpSpPr>
        <p:cNvPr id="1" name=""/>
        <p:cNvGrpSpPr/>
        <p:nvPr/>
      </p:nvGrpSpPr>
      <p:grpSpPr>
        <a:xfrm>
          <a:off x="0" y="0"/>
          <a:ext cx="0" cy="0"/>
          <a:chOff x="0" y="0"/>
          <a:chExt cx="0" cy="0"/>
        </a:xfrm>
      </p:grpSpPr>
      <p:sp>
        <p:nvSpPr>
          <p:cNvPr id="334" name="大標題文字"/>
          <p:cNvSpPr txBox="1"/>
          <p:nvPr>
            <p:ph type="title"/>
          </p:nvPr>
        </p:nvSpPr>
        <p:spPr>
          <a:prstGeom prst="rect">
            <a:avLst/>
          </a:prstGeom>
        </p:spPr>
        <p:txBody>
          <a:bodyPr/>
          <a:lstStyle/>
          <a:p>
            <a:pPr/>
            <a:r>
              <a:t>大標題文字</a:t>
            </a:r>
          </a:p>
        </p:txBody>
      </p:sp>
      <p:sp>
        <p:nvSpPr>
          <p:cNvPr id="335" name="內文層級一…"/>
          <p:cNvSpPr txBox="1"/>
          <p:nvPr>
            <p:ph type="body" idx="1"/>
          </p:nvPr>
        </p:nvSpPr>
        <p:spPr>
          <a:prstGeom prst="rect">
            <a:avLst/>
          </a:prstGeom>
        </p:spPr>
        <p:txBody>
          <a:bodyPr/>
          <a:lstStyle/>
          <a:p>
            <a:pPr/>
            <a:r>
              <a:t>內文層級一</a:t>
            </a:r>
          </a:p>
          <a:p>
            <a:pPr lvl="1"/>
            <a:r>
              <a:t>內文層級二</a:t>
            </a:r>
          </a:p>
          <a:p>
            <a:pPr lvl="2"/>
            <a:r>
              <a:t>內文層級三</a:t>
            </a:r>
          </a:p>
          <a:p>
            <a:pPr lvl="3"/>
            <a:r>
              <a:t>內文層級四</a:t>
            </a:r>
          </a:p>
          <a:p>
            <a:pPr lvl="4"/>
            <a:r>
              <a:t>內文層級五</a:t>
            </a:r>
          </a:p>
        </p:txBody>
      </p:sp>
      <p:sp>
        <p:nvSpPr>
          <p:cNvPr id="336" name="幻燈片編號"/>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Vertical Title and Text">
    <p:spTree>
      <p:nvGrpSpPr>
        <p:cNvPr id="1" name=""/>
        <p:cNvGrpSpPr/>
        <p:nvPr/>
      </p:nvGrpSpPr>
      <p:grpSpPr>
        <a:xfrm>
          <a:off x="0" y="0"/>
          <a:ext cx="0" cy="0"/>
          <a:chOff x="0" y="0"/>
          <a:chExt cx="0" cy="0"/>
        </a:xfrm>
      </p:grpSpPr>
      <p:sp>
        <p:nvSpPr>
          <p:cNvPr id="343" name="大標題文字"/>
          <p:cNvSpPr txBox="1"/>
          <p:nvPr>
            <p:ph type="title"/>
          </p:nvPr>
        </p:nvSpPr>
        <p:spPr>
          <a:xfrm>
            <a:off x="6629400" y="274638"/>
            <a:ext cx="2057400" cy="5851526"/>
          </a:xfrm>
          <a:prstGeom prst="rect">
            <a:avLst/>
          </a:prstGeom>
        </p:spPr>
        <p:txBody>
          <a:bodyPr/>
          <a:lstStyle/>
          <a:p>
            <a:pPr/>
            <a:r>
              <a:t>大標題文字</a:t>
            </a:r>
          </a:p>
        </p:txBody>
      </p:sp>
      <p:sp>
        <p:nvSpPr>
          <p:cNvPr id="344" name="內文層級一…"/>
          <p:cNvSpPr txBox="1"/>
          <p:nvPr>
            <p:ph type="body" idx="1"/>
          </p:nvPr>
        </p:nvSpPr>
        <p:spPr>
          <a:xfrm>
            <a:off x="457200" y="274638"/>
            <a:ext cx="6019800" cy="5851526"/>
          </a:xfrm>
          <a:prstGeom prst="rect">
            <a:avLst/>
          </a:prstGeom>
        </p:spPr>
        <p:txBody>
          <a:bodyPr/>
          <a:lstStyle/>
          <a:p>
            <a:pPr/>
            <a:r>
              <a:t>內文層級一</a:t>
            </a:r>
          </a:p>
          <a:p>
            <a:pPr lvl="1"/>
            <a:r>
              <a:t>內文層級二</a:t>
            </a:r>
          </a:p>
          <a:p>
            <a:pPr lvl="2"/>
            <a:r>
              <a:t>內文層級三</a:t>
            </a:r>
          </a:p>
          <a:p>
            <a:pPr lvl="3"/>
            <a:r>
              <a:t>內文層級四</a:t>
            </a:r>
          </a:p>
          <a:p>
            <a:pPr lvl="4"/>
            <a:r>
              <a:t>內文層級五</a:t>
            </a:r>
          </a:p>
        </p:txBody>
      </p:sp>
      <p:sp>
        <p:nvSpPr>
          <p:cNvPr id="345" name="幻燈片編號"/>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Line with Content">
    <p:spTree>
      <p:nvGrpSpPr>
        <p:cNvPr id="1" name=""/>
        <p:cNvGrpSpPr/>
        <p:nvPr/>
      </p:nvGrpSpPr>
      <p:grpSpPr>
        <a:xfrm>
          <a:off x="0" y="0"/>
          <a:ext cx="0" cy="0"/>
          <a:chOff x="0" y="0"/>
          <a:chExt cx="0" cy="0"/>
        </a:xfrm>
      </p:grpSpPr>
      <p:sp>
        <p:nvSpPr>
          <p:cNvPr id="352" name="大標題文字"/>
          <p:cNvSpPr txBox="1"/>
          <p:nvPr>
            <p:ph type="title"/>
          </p:nvPr>
        </p:nvSpPr>
        <p:spPr>
          <a:xfrm>
            <a:off x="339725" y="420623"/>
            <a:ext cx="8375650" cy="439739"/>
          </a:xfrm>
          <a:prstGeom prst="rect">
            <a:avLst/>
          </a:prstGeom>
        </p:spPr>
        <p:txBody>
          <a:bodyPr anchor="t"/>
          <a:lstStyle>
            <a:lvl1pPr algn="l">
              <a:lnSpc>
                <a:spcPts val="3300"/>
              </a:lnSpc>
              <a:defRPr sz="3300">
                <a:solidFill>
                  <a:srgbClr val="000000"/>
                </a:solidFill>
                <a:latin typeface="Futura Bk"/>
                <a:ea typeface="Futura Bk"/>
                <a:cs typeface="Futura Bk"/>
                <a:sym typeface="Futura Bk"/>
              </a:defRPr>
            </a:lvl1pPr>
          </a:lstStyle>
          <a:p>
            <a:pPr/>
            <a:r>
              <a:t>大標題文字</a:t>
            </a:r>
          </a:p>
        </p:txBody>
      </p:sp>
      <p:sp>
        <p:nvSpPr>
          <p:cNvPr id="353" name="內文層級一…"/>
          <p:cNvSpPr txBox="1"/>
          <p:nvPr>
            <p:ph type="body" idx="1"/>
          </p:nvPr>
        </p:nvSpPr>
        <p:spPr>
          <a:xfrm>
            <a:off x="365759" y="1137919"/>
            <a:ext cx="8348473" cy="5015993"/>
          </a:xfrm>
          <a:prstGeom prst="rect">
            <a:avLst/>
          </a:prstGeom>
        </p:spPr>
        <p:txBody>
          <a:bodyPr/>
          <a:lstStyle>
            <a:lvl1pPr>
              <a:spcBef>
                <a:spcPts val="400"/>
              </a:spcBef>
            </a:lvl1pPr>
            <a:lvl2pPr>
              <a:spcBef>
                <a:spcPts val="400"/>
              </a:spcBef>
            </a:lvl2pPr>
            <a:lvl3pPr>
              <a:spcBef>
                <a:spcPts val="400"/>
              </a:spcBef>
            </a:lvl3pPr>
            <a:lvl4pPr>
              <a:spcBef>
                <a:spcPts val="400"/>
              </a:spcBef>
            </a:lvl4pPr>
            <a:lvl5pPr>
              <a:spcBef>
                <a:spcPts val="400"/>
              </a:spcBef>
            </a:lvl5pPr>
          </a:lstStyle>
          <a:p>
            <a:pPr/>
            <a:r>
              <a:t>內文層級一</a:t>
            </a:r>
          </a:p>
          <a:p>
            <a:pPr lvl="1"/>
            <a:r>
              <a:t>內文層級二</a:t>
            </a:r>
          </a:p>
          <a:p>
            <a:pPr lvl="2"/>
            <a:r>
              <a:t>內文層級三</a:t>
            </a:r>
          </a:p>
          <a:p>
            <a:pPr lvl="3"/>
            <a:r>
              <a:t>內文層級四</a:t>
            </a:r>
          </a:p>
          <a:p>
            <a:pPr lvl="4"/>
            <a:r>
              <a:t>內文層級五</a:t>
            </a:r>
          </a:p>
        </p:txBody>
      </p:sp>
      <p:pic>
        <p:nvPicPr>
          <p:cNvPr id="354" name="Picture 2" descr="Picture 2"/>
          <p:cNvPicPr>
            <a:picLocks noChangeAspect="1"/>
          </p:cNvPicPr>
          <p:nvPr/>
        </p:nvPicPr>
        <p:blipFill>
          <a:blip r:embed="rId2">
            <a:extLst/>
          </a:blip>
          <a:stretch>
            <a:fillRect/>
          </a:stretch>
        </p:blipFill>
        <p:spPr>
          <a:xfrm>
            <a:off x="8494776" y="6254496"/>
            <a:ext cx="401638" cy="401638"/>
          </a:xfrm>
          <a:prstGeom prst="rect">
            <a:avLst/>
          </a:prstGeom>
          <a:ln w="12700">
            <a:miter lim="400000"/>
          </a:ln>
        </p:spPr>
      </p:pic>
      <p:sp>
        <p:nvSpPr>
          <p:cNvPr id="355" name="幻燈片編號"/>
          <p:cNvSpPr txBox="1"/>
          <p:nvPr>
            <p:ph type="sldNum" sz="quarter" idx="2"/>
          </p:nvPr>
        </p:nvSpPr>
        <p:spPr>
          <a:xfrm>
            <a:off x="365759" y="6464891"/>
            <a:ext cx="236485" cy="245365"/>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標題及物件">
    <p:spTree>
      <p:nvGrpSpPr>
        <p:cNvPr id="1" name=""/>
        <p:cNvGrpSpPr/>
        <p:nvPr/>
      </p:nvGrpSpPr>
      <p:grpSpPr>
        <a:xfrm>
          <a:off x="0" y="0"/>
          <a:ext cx="0" cy="0"/>
          <a:chOff x="0" y="0"/>
          <a:chExt cx="0" cy="0"/>
        </a:xfrm>
      </p:grpSpPr>
      <p:sp>
        <p:nvSpPr>
          <p:cNvPr id="362" name="大標題文字"/>
          <p:cNvSpPr txBox="1"/>
          <p:nvPr>
            <p:ph type="title"/>
          </p:nvPr>
        </p:nvSpPr>
        <p:spPr>
          <a:prstGeom prst="rect">
            <a:avLst/>
          </a:prstGeom>
        </p:spPr>
        <p:txBody>
          <a:bodyPr/>
          <a:lstStyle/>
          <a:p>
            <a:pPr/>
            <a:r>
              <a:t>大標題文字</a:t>
            </a:r>
          </a:p>
        </p:txBody>
      </p:sp>
      <p:sp>
        <p:nvSpPr>
          <p:cNvPr id="363" name="內文層級一…"/>
          <p:cNvSpPr txBox="1"/>
          <p:nvPr>
            <p:ph type="body" idx="1"/>
          </p:nvPr>
        </p:nvSpPr>
        <p:spPr>
          <a:xfrm>
            <a:off x="457200" y="1828800"/>
            <a:ext cx="8229600" cy="4525963"/>
          </a:xfrm>
          <a:prstGeom prst="rect">
            <a:avLst/>
          </a:prstGeom>
        </p:spPr>
        <p:txBody>
          <a:bodyPr/>
          <a:lstStyle/>
          <a:p>
            <a:pPr/>
            <a:r>
              <a:t>內文層級一</a:t>
            </a:r>
          </a:p>
          <a:p>
            <a:pPr lvl="1"/>
            <a:r>
              <a:t>內文層級二</a:t>
            </a:r>
          </a:p>
          <a:p>
            <a:pPr lvl="2"/>
            <a:r>
              <a:t>內文層級三</a:t>
            </a:r>
          </a:p>
          <a:p>
            <a:pPr lvl="3"/>
            <a:r>
              <a:t>內文層級四</a:t>
            </a:r>
          </a:p>
          <a:p>
            <a:pPr lvl="4"/>
            <a:r>
              <a:t>內文層級五</a:t>
            </a:r>
          </a:p>
        </p:txBody>
      </p:sp>
      <p:sp>
        <p:nvSpPr>
          <p:cNvPr id="364" name="幻燈片編號"/>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標題投影片">
    <p:bg>
      <p:bgPr>
        <a:solidFill>
          <a:srgbClr val="FFFFFF"/>
        </a:solidFill>
      </p:bgPr>
    </p:bg>
    <p:spTree>
      <p:nvGrpSpPr>
        <p:cNvPr id="1" name=""/>
        <p:cNvGrpSpPr/>
        <p:nvPr/>
      </p:nvGrpSpPr>
      <p:grpSpPr>
        <a:xfrm>
          <a:off x="0" y="0"/>
          <a:ext cx="0" cy="0"/>
          <a:chOff x="0" y="0"/>
          <a:chExt cx="0" cy="0"/>
        </a:xfrm>
      </p:grpSpPr>
      <p:pic>
        <p:nvPicPr>
          <p:cNvPr id="371" name="Picture 2" descr="Picture 2"/>
          <p:cNvPicPr>
            <a:picLocks noChangeAspect="1"/>
          </p:cNvPicPr>
          <p:nvPr/>
        </p:nvPicPr>
        <p:blipFill>
          <a:blip r:embed="rId2">
            <a:extLst/>
          </a:blip>
          <a:stretch>
            <a:fillRect/>
          </a:stretch>
        </p:blipFill>
        <p:spPr>
          <a:xfrm>
            <a:off x="762000" y="838200"/>
            <a:ext cx="7620000" cy="5715000"/>
          </a:xfrm>
          <a:prstGeom prst="rect">
            <a:avLst/>
          </a:prstGeom>
          <a:ln w="12700">
            <a:miter lim="400000"/>
          </a:ln>
        </p:spPr>
      </p:pic>
      <p:sp>
        <p:nvSpPr>
          <p:cNvPr id="372" name="大標題文字"/>
          <p:cNvSpPr txBox="1"/>
          <p:nvPr>
            <p:ph type="title"/>
          </p:nvPr>
        </p:nvSpPr>
        <p:spPr>
          <a:xfrm>
            <a:off x="1277937" y="1876425"/>
            <a:ext cx="6443664" cy="3113089"/>
          </a:xfrm>
          <a:prstGeom prst="rect">
            <a:avLst/>
          </a:prstGeom>
        </p:spPr>
        <p:txBody>
          <a:bodyPr lIns="0" tIns="0" rIns="0" bIns="0" anchor="ctr"/>
          <a:lstStyle>
            <a:lvl1pPr>
              <a:lnSpc>
                <a:spcPct val="90000"/>
              </a:lnSpc>
              <a:defRPr b="1" sz="5000">
                <a:solidFill>
                  <a:srgbClr val="000000"/>
                </a:solidFill>
                <a:latin typeface="Arial Narrow"/>
                <a:ea typeface="Arial Narrow"/>
                <a:cs typeface="Arial Narrow"/>
                <a:sym typeface="Arial Narrow"/>
              </a:defRPr>
            </a:lvl1pPr>
          </a:lstStyle>
          <a:p>
            <a:pPr>
              <a:defRPr>
                <a:effectLst/>
              </a:defRPr>
            </a:pPr>
            <a:r>
              <a:t>大標題文字</a:t>
            </a:r>
          </a:p>
        </p:txBody>
      </p:sp>
      <p:sp>
        <p:nvSpPr>
          <p:cNvPr id="373" name="內文層級一…"/>
          <p:cNvSpPr txBox="1"/>
          <p:nvPr>
            <p:ph type="body" sz="quarter" idx="1"/>
          </p:nvPr>
        </p:nvSpPr>
        <p:spPr>
          <a:xfrm>
            <a:off x="1274762" y="4965700"/>
            <a:ext cx="6451601" cy="673100"/>
          </a:xfrm>
          <a:prstGeom prst="rect">
            <a:avLst/>
          </a:prstGeom>
        </p:spPr>
        <p:txBody>
          <a:bodyPr/>
          <a:lstStyle>
            <a:lvl1pPr marL="0" indent="0" algn="ctr">
              <a:lnSpc>
                <a:spcPct val="90000"/>
              </a:lnSpc>
              <a:spcBef>
                <a:spcPts val="1100"/>
              </a:spcBef>
              <a:buSzTx/>
              <a:buFontTx/>
              <a:buNone/>
              <a:defRPr b="1">
                <a:solidFill>
                  <a:srgbClr val="000000"/>
                </a:solidFill>
                <a:latin typeface="Arial Narrow"/>
                <a:ea typeface="Arial Narrow"/>
                <a:cs typeface="Arial Narrow"/>
                <a:sym typeface="Arial Narrow"/>
              </a:defRPr>
            </a:lvl1pPr>
            <a:lvl2pPr marL="631825" indent="-174625" algn="ctr">
              <a:lnSpc>
                <a:spcPct val="90000"/>
              </a:lnSpc>
              <a:spcBef>
                <a:spcPts val="1100"/>
              </a:spcBef>
              <a:buFontTx/>
              <a:buChar char="•"/>
              <a:defRPr b="1">
                <a:solidFill>
                  <a:srgbClr val="000000"/>
                </a:solidFill>
                <a:latin typeface="Arial Narrow"/>
                <a:ea typeface="Arial Narrow"/>
                <a:cs typeface="Arial Narrow"/>
                <a:sym typeface="Arial Narrow"/>
              </a:defRPr>
            </a:lvl2pPr>
            <a:lvl3pPr marL="0" indent="854075" algn="ctr">
              <a:lnSpc>
                <a:spcPct val="90000"/>
              </a:lnSpc>
              <a:spcBef>
                <a:spcPts val="1100"/>
              </a:spcBef>
              <a:buSzTx/>
              <a:buFontTx/>
              <a:buNone/>
              <a:defRPr b="1">
                <a:solidFill>
                  <a:srgbClr val="000000"/>
                </a:solidFill>
                <a:latin typeface="Arial Narrow"/>
                <a:ea typeface="Arial Narrow"/>
                <a:cs typeface="Arial Narrow"/>
                <a:sym typeface="Arial Narrow"/>
              </a:defRPr>
            </a:lvl3pPr>
            <a:lvl4pPr marL="0" indent="1089025" algn="ctr">
              <a:lnSpc>
                <a:spcPct val="90000"/>
              </a:lnSpc>
              <a:spcBef>
                <a:spcPts val="1100"/>
              </a:spcBef>
              <a:buSzTx/>
              <a:buFontTx/>
              <a:buNone/>
              <a:defRPr b="1">
                <a:solidFill>
                  <a:srgbClr val="000000"/>
                </a:solidFill>
                <a:latin typeface="Arial Narrow"/>
                <a:ea typeface="Arial Narrow"/>
                <a:cs typeface="Arial Narrow"/>
                <a:sym typeface="Arial Narrow"/>
              </a:defRPr>
            </a:lvl4pPr>
            <a:lvl5pPr marL="0" indent="1311275" algn="ctr">
              <a:lnSpc>
                <a:spcPct val="90000"/>
              </a:lnSpc>
              <a:spcBef>
                <a:spcPts val="1100"/>
              </a:spcBef>
              <a:buSzTx/>
              <a:buFontTx/>
              <a:buNone/>
              <a:defRPr b="1">
                <a:solidFill>
                  <a:srgbClr val="000000"/>
                </a:solidFill>
                <a:latin typeface="Arial Narrow"/>
                <a:ea typeface="Arial Narrow"/>
                <a:cs typeface="Arial Narrow"/>
                <a:sym typeface="Arial Narrow"/>
              </a:defRPr>
            </a:lvl5pPr>
          </a:lstStyle>
          <a:p>
            <a:pPr/>
            <a:r>
              <a:t>內文層級一</a:t>
            </a:r>
          </a:p>
          <a:p>
            <a:pPr lvl="1"/>
            <a:r>
              <a:t>內文層級二</a:t>
            </a:r>
          </a:p>
          <a:p>
            <a:pPr lvl="2"/>
            <a:r>
              <a:t>內文層級三</a:t>
            </a:r>
          </a:p>
          <a:p>
            <a:pPr lvl="3"/>
            <a:r>
              <a:t>內文層級四</a:t>
            </a:r>
          </a:p>
          <a:p>
            <a:pPr lvl="4"/>
            <a:r>
              <a:t>內文層級五</a:t>
            </a:r>
          </a:p>
        </p:txBody>
      </p:sp>
      <p:sp>
        <p:nvSpPr>
          <p:cNvPr id="374" name="幻燈片編號"/>
          <p:cNvSpPr txBox="1"/>
          <p:nvPr>
            <p:ph type="sldNum" sz="quarter" idx="2"/>
          </p:nvPr>
        </p:nvSpPr>
        <p:spPr>
          <a:xfrm>
            <a:off x="6553200" y="6172200"/>
            <a:ext cx="2133600" cy="3683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標題及物件">
    <p:bg>
      <p:bgPr>
        <a:solidFill>
          <a:srgbClr val="FFFFFF"/>
        </a:solidFill>
      </p:bgPr>
    </p:bg>
    <p:spTree>
      <p:nvGrpSpPr>
        <p:cNvPr id="1" name=""/>
        <p:cNvGrpSpPr/>
        <p:nvPr/>
      </p:nvGrpSpPr>
      <p:grpSpPr>
        <a:xfrm>
          <a:off x="0" y="0"/>
          <a:ext cx="0" cy="0"/>
          <a:chOff x="0" y="0"/>
          <a:chExt cx="0" cy="0"/>
        </a:xfrm>
      </p:grpSpPr>
      <p:pic>
        <p:nvPicPr>
          <p:cNvPr id="381" name="Picture 2" descr="Picture 2"/>
          <p:cNvPicPr>
            <a:picLocks noChangeAspect="1"/>
          </p:cNvPicPr>
          <p:nvPr/>
        </p:nvPicPr>
        <p:blipFill>
          <a:blip r:embed="rId2">
            <a:extLst/>
          </a:blip>
          <a:stretch>
            <a:fillRect/>
          </a:stretch>
        </p:blipFill>
        <p:spPr>
          <a:xfrm>
            <a:off x="762000" y="838200"/>
            <a:ext cx="7620000" cy="5715000"/>
          </a:xfrm>
          <a:prstGeom prst="rect">
            <a:avLst/>
          </a:prstGeom>
          <a:ln w="12700">
            <a:miter lim="400000"/>
          </a:ln>
        </p:spPr>
      </p:pic>
      <p:sp>
        <p:nvSpPr>
          <p:cNvPr id="382" name="大標題文字"/>
          <p:cNvSpPr txBox="1"/>
          <p:nvPr>
            <p:ph type="title"/>
          </p:nvPr>
        </p:nvSpPr>
        <p:spPr>
          <a:xfrm>
            <a:off x="830262" y="0"/>
            <a:ext cx="7399338" cy="841375"/>
          </a:xfrm>
          <a:prstGeom prst="rect">
            <a:avLst/>
          </a:prstGeom>
        </p:spPr>
        <p:txBody>
          <a:bodyPr lIns="0" tIns="0" rIns="0" bIns="0" anchor="ctr"/>
          <a:lstStyle>
            <a:lvl1pPr algn="l">
              <a:lnSpc>
                <a:spcPct val="85000"/>
              </a:lnSpc>
              <a:defRPr b="1" sz="2800">
                <a:solidFill>
                  <a:srgbClr val="000000"/>
                </a:solidFill>
                <a:latin typeface="Arial Narrow"/>
                <a:ea typeface="Arial Narrow"/>
                <a:cs typeface="Arial Narrow"/>
                <a:sym typeface="Arial Narrow"/>
              </a:defRPr>
            </a:lvl1pPr>
          </a:lstStyle>
          <a:p>
            <a:pPr>
              <a:defRPr>
                <a:effectLst/>
              </a:defRPr>
            </a:pPr>
            <a:r>
              <a:t>大標題文字</a:t>
            </a:r>
          </a:p>
        </p:txBody>
      </p:sp>
      <p:sp>
        <p:nvSpPr>
          <p:cNvPr id="383" name="內文層級一…"/>
          <p:cNvSpPr txBox="1"/>
          <p:nvPr>
            <p:ph type="body" idx="1"/>
          </p:nvPr>
        </p:nvSpPr>
        <p:spPr>
          <a:xfrm>
            <a:off x="1049337" y="1460500"/>
            <a:ext cx="7027863" cy="4681538"/>
          </a:xfrm>
          <a:prstGeom prst="rect">
            <a:avLst/>
          </a:prstGeom>
        </p:spPr>
        <p:txBody>
          <a:bodyPr lIns="0" tIns="0" rIns="0" bIns="0"/>
          <a:lstStyle>
            <a:lvl1pPr marL="228600" indent="-228600">
              <a:lnSpc>
                <a:spcPct val="90000"/>
              </a:lnSpc>
              <a:spcBef>
                <a:spcPts val="1100"/>
              </a:spcBef>
              <a:buSzPct val="70000"/>
              <a:buFontTx/>
              <a:buBlip>
                <a:blip r:embed="rId3"/>
              </a:buBlip>
              <a:defRPr b="1">
                <a:solidFill>
                  <a:srgbClr val="000000"/>
                </a:solidFill>
                <a:latin typeface="Arial Narrow"/>
                <a:ea typeface="Arial Narrow"/>
                <a:cs typeface="Arial Narrow"/>
                <a:sym typeface="Arial Narrow"/>
              </a:defRPr>
            </a:lvl1pPr>
            <a:lvl2pPr marL="631825" indent="-174625">
              <a:lnSpc>
                <a:spcPct val="90000"/>
              </a:lnSpc>
              <a:spcBef>
                <a:spcPts val="1100"/>
              </a:spcBef>
              <a:buFontTx/>
              <a:buChar char="•"/>
              <a:defRPr b="1">
                <a:solidFill>
                  <a:srgbClr val="000000"/>
                </a:solidFill>
                <a:latin typeface="Arial Narrow"/>
                <a:ea typeface="Arial Narrow"/>
                <a:cs typeface="Arial Narrow"/>
                <a:sym typeface="Arial Narrow"/>
              </a:defRPr>
            </a:lvl2pPr>
            <a:lvl3pPr marL="0" indent="854075">
              <a:lnSpc>
                <a:spcPct val="90000"/>
              </a:lnSpc>
              <a:spcBef>
                <a:spcPts val="1100"/>
              </a:spcBef>
              <a:buSzTx/>
              <a:buFontTx/>
              <a:buNone/>
              <a:defRPr b="1">
                <a:solidFill>
                  <a:srgbClr val="000000"/>
                </a:solidFill>
                <a:latin typeface="Arial Narrow"/>
                <a:ea typeface="Arial Narrow"/>
                <a:cs typeface="Arial Narrow"/>
                <a:sym typeface="Arial Narrow"/>
              </a:defRPr>
            </a:lvl3pPr>
            <a:lvl4pPr marL="0" indent="1089025">
              <a:lnSpc>
                <a:spcPct val="90000"/>
              </a:lnSpc>
              <a:spcBef>
                <a:spcPts val="1100"/>
              </a:spcBef>
              <a:buSzTx/>
              <a:buFontTx/>
              <a:buNone/>
              <a:defRPr b="1">
                <a:solidFill>
                  <a:srgbClr val="000000"/>
                </a:solidFill>
                <a:latin typeface="Arial Narrow"/>
                <a:ea typeface="Arial Narrow"/>
                <a:cs typeface="Arial Narrow"/>
                <a:sym typeface="Arial Narrow"/>
              </a:defRPr>
            </a:lvl4pPr>
            <a:lvl5pPr marL="0" indent="1311275">
              <a:lnSpc>
                <a:spcPct val="90000"/>
              </a:lnSpc>
              <a:spcBef>
                <a:spcPts val="1100"/>
              </a:spcBef>
              <a:buSzTx/>
              <a:buFontTx/>
              <a:buNone/>
              <a:defRPr b="1">
                <a:solidFill>
                  <a:srgbClr val="000000"/>
                </a:solidFill>
                <a:latin typeface="Arial Narrow"/>
                <a:ea typeface="Arial Narrow"/>
                <a:cs typeface="Arial Narrow"/>
                <a:sym typeface="Arial Narrow"/>
              </a:defRPr>
            </a:lvl5pPr>
          </a:lstStyle>
          <a:p>
            <a:pPr/>
            <a:r>
              <a:t>內文層級一</a:t>
            </a:r>
          </a:p>
          <a:p>
            <a:pPr lvl="1"/>
            <a:r>
              <a:t>內文層級二</a:t>
            </a:r>
          </a:p>
          <a:p>
            <a:pPr lvl="2"/>
            <a:r>
              <a:t>內文層級三</a:t>
            </a:r>
          </a:p>
          <a:p>
            <a:pPr lvl="3"/>
            <a:r>
              <a:t>內文層級四</a:t>
            </a:r>
          </a:p>
          <a:p>
            <a:pPr lvl="4"/>
            <a:r>
              <a:t>內文層級五</a:t>
            </a:r>
          </a:p>
        </p:txBody>
      </p:sp>
      <p:sp>
        <p:nvSpPr>
          <p:cNvPr id="384" name="幻燈片編號"/>
          <p:cNvSpPr txBox="1"/>
          <p:nvPr>
            <p:ph type="sldNum" sz="quarter" idx="2"/>
          </p:nvPr>
        </p:nvSpPr>
        <p:spPr>
          <a:xfrm>
            <a:off x="6553200" y="6172200"/>
            <a:ext cx="2133600" cy="3683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42" name="大標題文字"/>
          <p:cNvSpPr txBox="1"/>
          <p:nvPr>
            <p:ph type="title"/>
          </p:nvPr>
        </p:nvSpPr>
        <p:spPr>
          <a:prstGeom prst="rect">
            <a:avLst/>
          </a:prstGeom>
        </p:spPr>
        <p:txBody>
          <a:bodyPr/>
          <a:lstStyle/>
          <a:p>
            <a:pPr/>
            <a:r>
              <a:t>大標題文字</a:t>
            </a:r>
          </a:p>
        </p:txBody>
      </p:sp>
      <p:sp>
        <p:nvSpPr>
          <p:cNvPr id="43" name="內文層級一…"/>
          <p:cNvSpPr txBox="1"/>
          <p:nvPr>
            <p:ph type="body" sz="half" idx="1"/>
          </p:nvPr>
        </p:nvSpPr>
        <p:spPr>
          <a:xfrm>
            <a:off x="4648200" y="1600200"/>
            <a:ext cx="4038600" cy="4525963"/>
          </a:xfrm>
          <a:prstGeom prst="rect">
            <a:avLst/>
          </a:prstGeom>
        </p:spPr>
        <p:txBody>
          <a:bodyPr/>
          <a:lstStyle/>
          <a:p>
            <a:pPr/>
            <a:r>
              <a:t>內文層級一</a:t>
            </a:r>
          </a:p>
          <a:p>
            <a:pPr lvl="1"/>
            <a:r>
              <a:t>內文層級二</a:t>
            </a:r>
          </a:p>
          <a:p>
            <a:pPr lvl="2"/>
            <a:r>
              <a:t>內文層級三</a:t>
            </a:r>
          </a:p>
          <a:p>
            <a:pPr lvl="3"/>
            <a:r>
              <a:t>內文層級四</a:t>
            </a:r>
          </a:p>
          <a:p>
            <a:pPr lvl="4"/>
            <a:r>
              <a:t>內文層級五</a:t>
            </a:r>
          </a:p>
        </p:txBody>
      </p:sp>
      <p:sp>
        <p:nvSpPr>
          <p:cNvPr id="44" name="幻燈片編號"/>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章節標題">
    <p:bg>
      <p:bgPr>
        <a:solidFill>
          <a:srgbClr val="FFFFFF"/>
        </a:solidFill>
      </p:bgPr>
    </p:bg>
    <p:spTree>
      <p:nvGrpSpPr>
        <p:cNvPr id="1" name=""/>
        <p:cNvGrpSpPr/>
        <p:nvPr/>
      </p:nvGrpSpPr>
      <p:grpSpPr>
        <a:xfrm>
          <a:off x="0" y="0"/>
          <a:ext cx="0" cy="0"/>
          <a:chOff x="0" y="0"/>
          <a:chExt cx="0" cy="0"/>
        </a:xfrm>
      </p:grpSpPr>
      <p:pic>
        <p:nvPicPr>
          <p:cNvPr id="391" name="Picture 2" descr="Picture 2"/>
          <p:cNvPicPr>
            <a:picLocks noChangeAspect="1"/>
          </p:cNvPicPr>
          <p:nvPr/>
        </p:nvPicPr>
        <p:blipFill>
          <a:blip r:embed="rId2">
            <a:extLst/>
          </a:blip>
          <a:stretch>
            <a:fillRect/>
          </a:stretch>
        </p:blipFill>
        <p:spPr>
          <a:xfrm>
            <a:off x="762000" y="838200"/>
            <a:ext cx="7620000" cy="5715000"/>
          </a:xfrm>
          <a:prstGeom prst="rect">
            <a:avLst/>
          </a:prstGeom>
          <a:ln w="12700">
            <a:miter lim="400000"/>
          </a:ln>
        </p:spPr>
      </p:pic>
      <p:sp>
        <p:nvSpPr>
          <p:cNvPr id="392" name="大標題文字"/>
          <p:cNvSpPr txBox="1"/>
          <p:nvPr>
            <p:ph type="title"/>
          </p:nvPr>
        </p:nvSpPr>
        <p:spPr>
          <a:xfrm>
            <a:off x="722312" y="4406900"/>
            <a:ext cx="7772401" cy="1362075"/>
          </a:xfrm>
          <a:prstGeom prst="rect">
            <a:avLst/>
          </a:prstGeom>
        </p:spPr>
        <p:txBody>
          <a:bodyPr lIns="0" tIns="0" rIns="0" bIns="0" anchor="t"/>
          <a:lstStyle>
            <a:lvl1pPr algn="l">
              <a:lnSpc>
                <a:spcPct val="85000"/>
              </a:lnSpc>
              <a:defRPr b="1" cap="all" sz="4000">
                <a:solidFill>
                  <a:srgbClr val="000000"/>
                </a:solidFill>
                <a:latin typeface="Arial Narrow"/>
                <a:ea typeface="Arial Narrow"/>
                <a:cs typeface="Arial Narrow"/>
                <a:sym typeface="Arial Narrow"/>
              </a:defRPr>
            </a:lvl1pPr>
          </a:lstStyle>
          <a:p>
            <a:pPr>
              <a:defRPr>
                <a:effectLst/>
              </a:defRPr>
            </a:pPr>
            <a:r>
              <a:t>大標題文字</a:t>
            </a:r>
          </a:p>
        </p:txBody>
      </p:sp>
      <p:sp>
        <p:nvSpPr>
          <p:cNvPr id="393" name="內文層級一…"/>
          <p:cNvSpPr txBox="1"/>
          <p:nvPr>
            <p:ph type="body" sz="quarter" idx="1"/>
          </p:nvPr>
        </p:nvSpPr>
        <p:spPr>
          <a:xfrm>
            <a:off x="722312" y="2906713"/>
            <a:ext cx="7772401" cy="1500188"/>
          </a:xfrm>
          <a:prstGeom prst="rect">
            <a:avLst/>
          </a:prstGeom>
        </p:spPr>
        <p:txBody>
          <a:bodyPr lIns="0" tIns="0" rIns="0" bIns="0" anchor="b"/>
          <a:lstStyle>
            <a:lvl1pPr marL="0" indent="0">
              <a:lnSpc>
                <a:spcPct val="90000"/>
              </a:lnSpc>
              <a:spcBef>
                <a:spcPts val="900"/>
              </a:spcBef>
              <a:buSzTx/>
              <a:buFontTx/>
              <a:buNone/>
              <a:defRPr b="1" sz="2000">
                <a:solidFill>
                  <a:srgbClr val="000000"/>
                </a:solidFill>
                <a:latin typeface="Arial Narrow"/>
                <a:ea typeface="Arial Narrow"/>
                <a:cs typeface="Arial Narrow"/>
                <a:sym typeface="Arial Narrow"/>
              </a:defRPr>
            </a:lvl1pPr>
            <a:lvl2pPr marL="0" indent="457200">
              <a:lnSpc>
                <a:spcPct val="90000"/>
              </a:lnSpc>
              <a:spcBef>
                <a:spcPts val="900"/>
              </a:spcBef>
              <a:buSzTx/>
              <a:buFontTx/>
              <a:buNone/>
              <a:defRPr b="1" sz="2000">
                <a:solidFill>
                  <a:srgbClr val="000000"/>
                </a:solidFill>
                <a:latin typeface="Arial Narrow"/>
                <a:ea typeface="Arial Narrow"/>
                <a:cs typeface="Arial Narrow"/>
                <a:sym typeface="Arial Narrow"/>
              </a:defRPr>
            </a:lvl2pPr>
            <a:lvl3pPr marL="0" indent="914400">
              <a:lnSpc>
                <a:spcPct val="90000"/>
              </a:lnSpc>
              <a:spcBef>
                <a:spcPts val="900"/>
              </a:spcBef>
              <a:buSzTx/>
              <a:buFontTx/>
              <a:buNone/>
              <a:defRPr b="1" sz="2000">
                <a:solidFill>
                  <a:srgbClr val="000000"/>
                </a:solidFill>
                <a:latin typeface="Arial Narrow"/>
                <a:ea typeface="Arial Narrow"/>
                <a:cs typeface="Arial Narrow"/>
                <a:sym typeface="Arial Narrow"/>
              </a:defRPr>
            </a:lvl3pPr>
            <a:lvl4pPr marL="0" indent="1371600">
              <a:lnSpc>
                <a:spcPct val="90000"/>
              </a:lnSpc>
              <a:spcBef>
                <a:spcPts val="900"/>
              </a:spcBef>
              <a:buSzTx/>
              <a:buFontTx/>
              <a:buNone/>
              <a:defRPr b="1" sz="2000">
                <a:solidFill>
                  <a:srgbClr val="000000"/>
                </a:solidFill>
                <a:latin typeface="Arial Narrow"/>
                <a:ea typeface="Arial Narrow"/>
                <a:cs typeface="Arial Narrow"/>
                <a:sym typeface="Arial Narrow"/>
              </a:defRPr>
            </a:lvl4pPr>
            <a:lvl5pPr marL="0" indent="1828800">
              <a:lnSpc>
                <a:spcPct val="90000"/>
              </a:lnSpc>
              <a:spcBef>
                <a:spcPts val="900"/>
              </a:spcBef>
              <a:buSzTx/>
              <a:buFontTx/>
              <a:buNone/>
              <a:defRPr b="1" sz="2000">
                <a:solidFill>
                  <a:srgbClr val="000000"/>
                </a:solidFill>
                <a:latin typeface="Arial Narrow"/>
                <a:ea typeface="Arial Narrow"/>
                <a:cs typeface="Arial Narrow"/>
                <a:sym typeface="Arial Narrow"/>
              </a:defRPr>
            </a:lvl5pPr>
          </a:lstStyle>
          <a:p>
            <a:pPr/>
            <a:r>
              <a:t>內文層級一</a:t>
            </a:r>
          </a:p>
          <a:p>
            <a:pPr lvl="1"/>
            <a:r>
              <a:t>內文層級二</a:t>
            </a:r>
          </a:p>
          <a:p>
            <a:pPr lvl="2"/>
            <a:r>
              <a:t>內文層級三</a:t>
            </a:r>
          </a:p>
          <a:p>
            <a:pPr lvl="3"/>
            <a:r>
              <a:t>內文層級四</a:t>
            </a:r>
          </a:p>
          <a:p>
            <a:pPr lvl="4"/>
            <a:r>
              <a:t>內文層級五</a:t>
            </a:r>
          </a:p>
        </p:txBody>
      </p:sp>
      <p:sp>
        <p:nvSpPr>
          <p:cNvPr id="394" name="幻燈片編號"/>
          <p:cNvSpPr txBox="1"/>
          <p:nvPr>
            <p:ph type="sldNum" sz="quarter" idx="2"/>
          </p:nvPr>
        </p:nvSpPr>
        <p:spPr>
          <a:xfrm>
            <a:off x="6553200" y="6172200"/>
            <a:ext cx="2133600" cy="3683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兩項物件">
    <p:bg>
      <p:bgPr>
        <a:solidFill>
          <a:srgbClr val="FFFFFF"/>
        </a:solidFill>
      </p:bgPr>
    </p:bg>
    <p:spTree>
      <p:nvGrpSpPr>
        <p:cNvPr id="1" name=""/>
        <p:cNvGrpSpPr/>
        <p:nvPr/>
      </p:nvGrpSpPr>
      <p:grpSpPr>
        <a:xfrm>
          <a:off x="0" y="0"/>
          <a:ext cx="0" cy="0"/>
          <a:chOff x="0" y="0"/>
          <a:chExt cx="0" cy="0"/>
        </a:xfrm>
      </p:grpSpPr>
      <p:pic>
        <p:nvPicPr>
          <p:cNvPr id="401" name="Picture 2" descr="Picture 2"/>
          <p:cNvPicPr>
            <a:picLocks noChangeAspect="1"/>
          </p:cNvPicPr>
          <p:nvPr/>
        </p:nvPicPr>
        <p:blipFill>
          <a:blip r:embed="rId2">
            <a:extLst/>
          </a:blip>
          <a:stretch>
            <a:fillRect/>
          </a:stretch>
        </p:blipFill>
        <p:spPr>
          <a:xfrm>
            <a:off x="762000" y="838200"/>
            <a:ext cx="7620000" cy="5715000"/>
          </a:xfrm>
          <a:prstGeom prst="rect">
            <a:avLst/>
          </a:prstGeom>
          <a:ln w="12700">
            <a:miter lim="400000"/>
          </a:ln>
        </p:spPr>
      </p:pic>
      <p:sp>
        <p:nvSpPr>
          <p:cNvPr id="402" name="大標題文字"/>
          <p:cNvSpPr txBox="1"/>
          <p:nvPr>
            <p:ph type="title"/>
          </p:nvPr>
        </p:nvSpPr>
        <p:spPr>
          <a:xfrm>
            <a:off x="830262" y="0"/>
            <a:ext cx="7399338" cy="841375"/>
          </a:xfrm>
          <a:prstGeom prst="rect">
            <a:avLst/>
          </a:prstGeom>
        </p:spPr>
        <p:txBody>
          <a:bodyPr lIns="0" tIns="0" rIns="0" bIns="0" anchor="ctr"/>
          <a:lstStyle>
            <a:lvl1pPr algn="l">
              <a:lnSpc>
                <a:spcPct val="85000"/>
              </a:lnSpc>
              <a:defRPr b="1" sz="2800">
                <a:solidFill>
                  <a:srgbClr val="000000"/>
                </a:solidFill>
                <a:latin typeface="Arial Narrow"/>
                <a:ea typeface="Arial Narrow"/>
                <a:cs typeface="Arial Narrow"/>
                <a:sym typeface="Arial Narrow"/>
              </a:defRPr>
            </a:lvl1pPr>
          </a:lstStyle>
          <a:p>
            <a:pPr>
              <a:defRPr>
                <a:effectLst/>
              </a:defRPr>
            </a:pPr>
            <a:r>
              <a:t>大標題文字</a:t>
            </a:r>
          </a:p>
        </p:txBody>
      </p:sp>
      <p:sp>
        <p:nvSpPr>
          <p:cNvPr id="403" name="內文層級一…"/>
          <p:cNvSpPr txBox="1"/>
          <p:nvPr>
            <p:ph type="body" sz="half" idx="1"/>
          </p:nvPr>
        </p:nvSpPr>
        <p:spPr>
          <a:xfrm>
            <a:off x="1049337" y="1460500"/>
            <a:ext cx="3436939" cy="4681538"/>
          </a:xfrm>
          <a:prstGeom prst="rect">
            <a:avLst/>
          </a:prstGeom>
        </p:spPr>
        <p:txBody>
          <a:bodyPr lIns="0" tIns="0" rIns="0" bIns="0"/>
          <a:lstStyle>
            <a:lvl1pPr marL="228600" indent="-228600">
              <a:lnSpc>
                <a:spcPct val="90000"/>
              </a:lnSpc>
              <a:spcBef>
                <a:spcPts val="1300"/>
              </a:spcBef>
              <a:buSzPct val="70000"/>
              <a:buFontTx/>
              <a:buBlip>
                <a:blip r:embed="rId3"/>
              </a:buBlip>
              <a:defRPr b="1" sz="2800">
                <a:solidFill>
                  <a:srgbClr val="000000"/>
                </a:solidFill>
                <a:latin typeface="Arial Narrow"/>
                <a:ea typeface="Arial Narrow"/>
                <a:cs typeface="Arial Narrow"/>
                <a:sym typeface="Arial Narrow"/>
              </a:defRPr>
            </a:lvl1pPr>
            <a:lvl2pPr marL="660929" indent="-203729">
              <a:lnSpc>
                <a:spcPct val="90000"/>
              </a:lnSpc>
              <a:spcBef>
                <a:spcPts val="1300"/>
              </a:spcBef>
              <a:buFontTx/>
              <a:buChar char="•"/>
              <a:defRPr b="1" sz="2800">
                <a:solidFill>
                  <a:srgbClr val="000000"/>
                </a:solidFill>
                <a:latin typeface="Arial Narrow"/>
                <a:ea typeface="Arial Narrow"/>
                <a:cs typeface="Arial Narrow"/>
                <a:sym typeface="Arial Narrow"/>
              </a:defRPr>
            </a:lvl2pPr>
            <a:lvl3pPr marL="0" indent="854075">
              <a:lnSpc>
                <a:spcPct val="90000"/>
              </a:lnSpc>
              <a:spcBef>
                <a:spcPts val="1300"/>
              </a:spcBef>
              <a:buSzTx/>
              <a:buFontTx/>
              <a:buNone/>
              <a:defRPr b="1" sz="2800">
                <a:solidFill>
                  <a:srgbClr val="000000"/>
                </a:solidFill>
                <a:latin typeface="Arial Narrow"/>
                <a:ea typeface="Arial Narrow"/>
                <a:cs typeface="Arial Narrow"/>
                <a:sym typeface="Arial Narrow"/>
              </a:defRPr>
            </a:lvl3pPr>
            <a:lvl4pPr marL="0" indent="1089025">
              <a:lnSpc>
                <a:spcPct val="90000"/>
              </a:lnSpc>
              <a:spcBef>
                <a:spcPts val="1300"/>
              </a:spcBef>
              <a:buSzTx/>
              <a:buFontTx/>
              <a:buNone/>
              <a:defRPr b="1" sz="2800">
                <a:solidFill>
                  <a:srgbClr val="000000"/>
                </a:solidFill>
                <a:latin typeface="Arial Narrow"/>
                <a:ea typeface="Arial Narrow"/>
                <a:cs typeface="Arial Narrow"/>
                <a:sym typeface="Arial Narrow"/>
              </a:defRPr>
            </a:lvl4pPr>
            <a:lvl5pPr marL="0" indent="1311275">
              <a:lnSpc>
                <a:spcPct val="90000"/>
              </a:lnSpc>
              <a:spcBef>
                <a:spcPts val="1300"/>
              </a:spcBef>
              <a:buSzTx/>
              <a:buFontTx/>
              <a:buNone/>
              <a:defRPr b="1" sz="2800">
                <a:solidFill>
                  <a:srgbClr val="000000"/>
                </a:solidFill>
                <a:latin typeface="Arial Narrow"/>
                <a:ea typeface="Arial Narrow"/>
                <a:cs typeface="Arial Narrow"/>
                <a:sym typeface="Arial Narrow"/>
              </a:defRPr>
            </a:lvl5pPr>
          </a:lstStyle>
          <a:p>
            <a:pPr/>
            <a:r>
              <a:t>內文層級一</a:t>
            </a:r>
          </a:p>
          <a:p>
            <a:pPr lvl="1"/>
            <a:r>
              <a:t>內文層級二</a:t>
            </a:r>
          </a:p>
          <a:p>
            <a:pPr lvl="2"/>
            <a:r>
              <a:t>內文層級三</a:t>
            </a:r>
          </a:p>
          <a:p>
            <a:pPr lvl="3"/>
            <a:r>
              <a:t>內文層級四</a:t>
            </a:r>
          </a:p>
          <a:p>
            <a:pPr lvl="4"/>
            <a:r>
              <a:t>內文層級五</a:t>
            </a:r>
          </a:p>
        </p:txBody>
      </p:sp>
      <p:sp>
        <p:nvSpPr>
          <p:cNvPr id="404" name="幻燈片編號"/>
          <p:cNvSpPr txBox="1"/>
          <p:nvPr>
            <p:ph type="sldNum" sz="quarter" idx="2"/>
          </p:nvPr>
        </p:nvSpPr>
        <p:spPr>
          <a:xfrm>
            <a:off x="6553200" y="6172200"/>
            <a:ext cx="2133600" cy="3683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比對">
    <p:bg>
      <p:bgPr>
        <a:solidFill>
          <a:srgbClr val="FFFFFF"/>
        </a:solidFill>
      </p:bgPr>
    </p:bg>
    <p:spTree>
      <p:nvGrpSpPr>
        <p:cNvPr id="1" name=""/>
        <p:cNvGrpSpPr/>
        <p:nvPr/>
      </p:nvGrpSpPr>
      <p:grpSpPr>
        <a:xfrm>
          <a:off x="0" y="0"/>
          <a:ext cx="0" cy="0"/>
          <a:chOff x="0" y="0"/>
          <a:chExt cx="0" cy="0"/>
        </a:xfrm>
      </p:grpSpPr>
      <p:pic>
        <p:nvPicPr>
          <p:cNvPr id="411" name="Picture 2" descr="Picture 2"/>
          <p:cNvPicPr>
            <a:picLocks noChangeAspect="1"/>
          </p:cNvPicPr>
          <p:nvPr/>
        </p:nvPicPr>
        <p:blipFill>
          <a:blip r:embed="rId2">
            <a:extLst/>
          </a:blip>
          <a:stretch>
            <a:fillRect/>
          </a:stretch>
        </p:blipFill>
        <p:spPr>
          <a:xfrm>
            <a:off x="762000" y="838200"/>
            <a:ext cx="7620000" cy="5715000"/>
          </a:xfrm>
          <a:prstGeom prst="rect">
            <a:avLst/>
          </a:prstGeom>
          <a:ln w="12700">
            <a:miter lim="400000"/>
          </a:ln>
        </p:spPr>
      </p:pic>
      <p:sp>
        <p:nvSpPr>
          <p:cNvPr id="412" name="大標題文字"/>
          <p:cNvSpPr txBox="1"/>
          <p:nvPr>
            <p:ph type="title"/>
          </p:nvPr>
        </p:nvSpPr>
        <p:spPr>
          <a:xfrm>
            <a:off x="457200" y="274638"/>
            <a:ext cx="8229600" cy="1143001"/>
          </a:xfrm>
          <a:prstGeom prst="rect">
            <a:avLst/>
          </a:prstGeom>
        </p:spPr>
        <p:txBody>
          <a:bodyPr lIns="0" tIns="0" rIns="0" bIns="0" anchor="ctr"/>
          <a:lstStyle>
            <a:lvl1pPr algn="l">
              <a:lnSpc>
                <a:spcPct val="85000"/>
              </a:lnSpc>
              <a:defRPr b="1" sz="2800">
                <a:solidFill>
                  <a:srgbClr val="000000"/>
                </a:solidFill>
                <a:latin typeface="Arial Narrow"/>
                <a:ea typeface="Arial Narrow"/>
                <a:cs typeface="Arial Narrow"/>
                <a:sym typeface="Arial Narrow"/>
              </a:defRPr>
            </a:lvl1pPr>
          </a:lstStyle>
          <a:p>
            <a:pPr>
              <a:defRPr>
                <a:effectLst/>
              </a:defRPr>
            </a:pPr>
            <a:r>
              <a:t>大標題文字</a:t>
            </a:r>
          </a:p>
        </p:txBody>
      </p:sp>
      <p:sp>
        <p:nvSpPr>
          <p:cNvPr id="413" name="內文層級一…"/>
          <p:cNvSpPr txBox="1"/>
          <p:nvPr>
            <p:ph type="body" sz="quarter" idx="1"/>
          </p:nvPr>
        </p:nvSpPr>
        <p:spPr>
          <a:xfrm>
            <a:off x="457200" y="1535112"/>
            <a:ext cx="4040188" cy="639763"/>
          </a:xfrm>
          <a:prstGeom prst="rect">
            <a:avLst/>
          </a:prstGeom>
        </p:spPr>
        <p:txBody>
          <a:bodyPr lIns="0" tIns="0" rIns="0" bIns="0" anchor="b"/>
          <a:lstStyle>
            <a:lvl1pPr marL="0" indent="0">
              <a:lnSpc>
                <a:spcPct val="90000"/>
              </a:lnSpc>
              <a:spcBef>
                <a:spcPts val="1100"/>
              </a:spcBef>
              <a:buSzTx/>
              <a:buFontTx/>
              <a:buNone/>
              <a:defRPr b="1">
                <a:solidFill>
                  <a:srgbClr val="000000"/>
                </a:solidFill>
                <a:latin typeface="Arial Narrow"/>
                <a:ea typeface="Arial Narrow"/>
                <a:cs typeface="Arial Narrow"/>
                <a:sym typeface="Arial Narrow"/>
              </a:defRPr>
            </a:lvl1pPr>
            <a:lvl2pPr marL="0" indent="457200">
              <a:lnSpc>
                <a:spcPct val="90000"/>
              </a:lnSpc>
              <a:spcBef>
                <a:spcPts val="1100"/>
              </a:spcBef>
              <a:buSzTx/>
              <a:buFontTx/>
              <a:buNone/>
              <a:defRPr b="1">
                <a:solidFill>
                  <a:srgbClr val="000000"/>
                </a:solidFill>
                <a:latin typeface="Arial Narrow"/>
                <a:ea typeface="Arial Narrow"/>
                <a:cs typeface="Arial Narrow"/>
                <a:sym typeface="Arial Narrow"/>
              </a:defRPr>
            </a:lvl2pPr>
            <a:lvl3pPr marL="0" indent="914400">
              <a:lnSpc>
                <a:spcPct val="90000"/>
              </a:lnSpc>
              <a:spcBef>
                <a:spcPts val="1100"/>
              </a:spcBef>
              <a:buSzTx/>
              <a:buFontTx/>
              <a:buNone/>
              <a:defRPr b="1">
                <a:solidFill>
                  <a:srgbClr val="000000"/>
                </a:solidFill>
                <a:latin typeface="Arial Narrow"/>
                <a:ea typeface="Arial Narrow"/>
                <a:cs typeface="Arial Narrow"/>
                <a:sym typeface="Arial Narrow"/>
              </a:defRPr>
            </a:lvl3pPr>
            <a:lvl4pPr marL="0" indent="1371600">
              <a:lnSpc>
                <a:spcPct val="90000"/>
              </a:lnSpc>
              <a:spcBef>
                <a:spcPts val="1100"/>
              </a:spcBef>
              <a:buSzTx/>
              <a:buFontTx/>
              <a:buNone/>
              <a:defRPr b="1">
                <a:solidFill>
                  <a:srgbClr val="000000"/>
                </a:solidFill>
                <a:latin typeface="Arial Narrow"/>
                <a:ea typeface="Arial Narrow"/>
                <a:cs typeface="Arial Narrow"/>
                <a:sym typeface="Arial Narrow"/>
              </a:defRPr>
            </a:lvl4pPr>
            <a:lvl5pPr marL="0" indent="1828800">
              <a:lnSpc>
                <a:spcPct val="90000"/>
              </a:lnSpc>
              <a:spcBef>
                <a:spcPts val="1100"/>
              </a:spcBef>
              <a:buSzTx/>
              <a:buFontTx/>
              <a:buNone/>
              <a:defRPr b="1">
                <a:solidFill>
                  <a:srgbClr val="000000"/>
                </a:solidFill>
                <a:latin typeface="Arial Narrow"/>
                <a:ea typeface="Arial Narrow"/>
                <a:cs typeface="Arial Narrow"/>
                <a:sym typeface="Arial Narrow"/>
              </a:defRPr>
            </a:lvl5pPr>
          </a:lstStyle>
          <a:p>
            <a:pPr/>
            <a:r>
              <a:t>內文層級一</a:t>
            </a:r>
          </a:p>
          <a:p>
            <a:pPr lvl="1"/>
            <a:r>
              <a:t>內文層級二</a:t>
            </a:r>
          </a:p>
          <a:p>
            <a:pPr lvl="2"/>
            <a:r>
              <a:t>內文層級三</a:t>
            </a:r>
          </a:p>
          <a:p>
            <a:pPr lvl="3"/>
            <a:r>
              <a:t>內文層級四</a:t>
            </a:r>
          </a:p>
          <a:p>
            <a:pPr lvl="4"/>
            <a:r>
              <a:t>內文層級五</a:t>
            </a:r>
          </a:p>
        </p:txBody>
      </p:sp>
      <p:sp>
        <p:nvSpPr>
          <p:cNvPr id="414" name="文字版面配置區 4"/>
          <p:cNvSpPr/>
          <p:nvPr>
            <p:ph type="body" sz="quarter" idx="21"/>
          </p:nvPr>
        </p:nvSpPr>
        <p:spPr>
          <a:xfrm>
            <a:off x="4645025" y="1535112"/>
            <a:ext cx="4041775" cy="639763"/>
          </a:xfrm>
          <a:prstGeom prst="rect">
            <a:avLst/>
          </a:prstGeom>
        </p:spPr>
        <p:txBody>
          <a:bodyPr lIns="0" tIns="0" rIns="0" bIns="0" anchor="b"/>
          <a:lstStyle/>
          <a:p>
            <a:pPr marL="0" indent="0">
              <a:lnSpc>
                <a:spcPct val="90000"/>
              </a:lnSpc>
              <a:spcBef>
                <a:spcPts val="1100"/>
              </a:spcBef>
              <a:buSzTx/>
              <a:buFontTx/>
              <a:buNone/>
              <a:defRPr b="1">
                <a:solidFill>
                  <a:srgbClr val="000000"/>
                </a:solidFill>
                <a:latin typeface="Arial Narrow"/>
                <a:ea typeface="Arial Narrow"/>
                <a:cs typeface="Arial Narrow"/>
                <a:sym typeface="Arial Narrow"/>
              </a:defRPr>
            </a:pPr>
          </a:p>
        </p:txBody>
      </p:sp>
      <p:sp>
        <p:nvSpPr>
          <p:cNvPr id="415" name="幻燈片編號"/>
          <p:cNvSpPr txBox="1"/>
          <p:nvPr>
            <p:ph type="sldNum" sz="quarter" idx="2"/>
          </p:nvPr>
        </p:nvSpPr>
        <p:spPr>
          <a:xfrm>
            <a:off x="6553200" y="6172200"/>
            <a:ext cx="2133600" cy="3683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只有標題">
    <p:bg>
      <p:bgPr>
        <a:solidFill>
          <a:srgbClr val="FFFFFF"/>
        </a:solidFill>
      </p:bgPr>
    </p:bg>
    <p:spTree>
      <p:nvGrpSpPr>
        <p:cNvPr id="1" name=""/>
        <p:cNvGrpSpPr/>
        <p:nvPr/>
      </p:nvGrpSpPr>
      <p:grpSpPr>
        <a:xfrm>
          <a:off x="0" y="0"/>
          <a:ext cx="0" cy="0"/>
          <a:chOff x="0" y="0"/>
          <a:chExt cx="0" cy="0"/>
        </a:xfrm>
      </p:grpSpPr>
      <p:pic>
        <p:nvPicPr>
          <p:cNvPr id="422" name="Picture 2" descr="Picture 2"/>
          <p:cNvPicPr>
            <a:picLocks noChangeAspect="1"/>
          </p:cNvPicPr>
          <p:nvPr/>
        </p:nvPicPr>
        <p:blipFill>
          <a:blip r:embed="rId2">
            <a:extLst/>
          </a:blip>
          <a:stretch>
            <a:fillRect/>
          </a:stretch>
        </p:blipFill>
        <p:spPr>
          <a:xfrm>
            <a:off x="762000" y="838200"/>
            <a:ext cx="7620000" cy="5715000"/>
          </a:xfrm>
          <a:prstGeom prst="rect">
            <a:avLst/>
          </a:prstGeom>
          <a:ln w="12700">
            <a:miter lim="400000"/>
          </a:ln>
        </p:spPr>
      </p:pic>
      <p:sp>
        <p:nvSpPr>
          <p:cNvPr id="423" name="大標題文字"/>
          <p:cNvSpPr txBox="1"/>
          <p:nvPr>
            <p:ph type="title"/>
          </p:nvPr>
        </p:nvSpPr>
        <p:spPr>
          <a:xfrm>
            <a:off x="830262" y="0"/>
            <a:ext cx="7399338" cy="841375"/>
          </a:xfrm>
          <a:prstGeom prst="rect">
            <a:avLst/>
          </a:prstGeom>
        </p:spPr>
        <p:txBody>
          <a:bodyPr lIns="0" tIns="0" rIns="0" bIns="0" anchor="ctr"/>
          <a:lstStyle>
            <a:lvl1pPr algn="l">
              <a:lnSpc>
                <a:spcPct val="85000"/>
              </a:lnSpc>
              <a:defRPr b="1" sz="2800">
                <a:solidFill>
                  <a:srgbClr val="000000"/>
                </a:solidFill>
                <a:latin typeface="Arial Narrow"/>
                <a:ea typeface="Arial Narrow"/>
                <a:cs typeface="Arial Narrow"/>
                <a:sym typeface="Arial Narrow"/>
              </a:defRPr>
            </a:lvl1pPr>
          </a:lstStyle>
          <a:p>
            <a:pPr>
              <a:defRPr>
                <a:effectLst/>
              </a:defRPr>
            </a:pPr>
            <a:r>
              <a:t>大標題文字</a:t>
            </a:r>
          </a:p>
        </p:txBody>
      </p:sp>
      <p:sp>
        <p:nvSpPr>
          <p:cNvPr id="424" name="幻燈片編號"/>
          <p:cNvSpPr txBox="1"/>
          <p:nvPr>
            <p:ph type="sldNum" sz="quarter" idx="2"/>
          </p:nvPr>
        </p:nvSpPr>
        <p:spPr>
          <a:xfrm>
            <a:off x="6553200" y="6172200"/>
            <a:ext cx="2133600" cy="3683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空白">
    <p:bg>
      <p:bgPr>
        <a:solidFill>
          <a:srgbClr val="FFFFFF"/>
        </a:solidFill>
      </p:bgPr>
    </p:bg>
    <p:spTree>
      <p:nvGrpSpPr>
        <p:cNvPr id="1" name=""/>
        <p:cNvGrpSpPr/>
        <p:nvPr/>
      </p:nvGrpSpPr>
      <p:grpSpPr>
        <a:xfrm>
          <a:off x="0" y="0"/>
          <a:ext cx="0" cy="0"/>
          <a:chOff x="0" y="0"/>
          <a:chExt cx="0" cy="0"/>
        </a:xfrm>
      </p:grpSpPr>
      <p:pic>
        <p:nvPicPr>
          <p:cNvPr id="431" name="Picture 2" descr="Picture 2"/>
          <p:cNvPicPr>
            <a:picLocks noChangeAspect="1"/>
          </p:cNvPicPr>
          <p:nvPr/>
        </p:nvPicPr>
        <p:blipFill>
          <a:blip r:embed="rId2">
            <a:extLst/>
          </a:blip>
          <a:stretch>
            <a:fillRect/>
          </a:stretch>
        </p:blipFill>
        <p:spPr>
          <a:xfrm>
            <a:off x="762000" y="838200"/>
            <a:ext cx="7620000" cy="5715000"/>
          </a:xfrm>
          <a:prstGeom prst="rect">
            <a:avLst/>
          </a:prstGeom>
          <a:ln w="12700">
            <a:miter lim="400000"/>
          </a:ln>
        </p:spPr>
      </p:pic>
      <p:sp>
        <p:nvSpPr>
          <p:cNvPr id="432" name="幻燈片編號"/>
          <p:cNvSpPr txBox="1"/>
          <p:nvPr>
            <p:ph type="sldNum" sz="quarter" idx="2"/>
          </p:nvPr>
        </p:nvSpPr>
        <p:spPr>
          <a:xfrm>
            <a:off x="6553200" y="6172200"/>
            <a:ext cx="2133600" cy="3683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含標題的內容">
    <p:bg>
      <p:bgPr>
        <a:solidFill>
          <a:srgbClr val="FFFFFF"/>
        </a:solidFill>
      </p:bgPr>
    </p:bg>
    <p:spTree>
      <p:nvGrpSpPr>
        <p:cNvPr id="1" name=""/>
        <p:cNvGrpSpPr/>
        <p:nvPr/>
      </p:nvGrpSpPr>
      <p:grpSpPr>
        <a:xfrm>
          <a:off x="0" y="0"/>
          <a:ext cx="0" cy="0"/>
          <a:chOff x="0" y="0"/>
          <a:chExt cx="0" cy="0"/>
        </a:xfrm>
      </p:grpSpPr>
      <p:pic>
        <p:nvPicPr>
          <p:cNvPr id="439" name="Picture 2" descr="Picture 2"/>
          <p:cNvPicPr>
            <a:picLocks noChangeAspect="1"/>
          </p:cNvPicPr>
          <p:nvPr/>
        </p:nvPicPr>
        <p:blipFill>
          <a:blip r:embed="rId2">
            <a:extLst/>
          </a:blip>
          <a:stretch>
            <a:fillRect/>
          </a:stretch>
        </p:blipFill>
        <p:spPr>
          <a:xfrm>
            <a:off x="762000" y="838200"/>
            <a:ext cx="7620000" cy="5715000"/>
          </a:xfrm>
          <a:prstGeom prst="rect">
            <a:avLst/>
          </a:prstGeom>
          <a:ln w="12700">
            <a:miter lim="400000"/>
          </a:ln>
        </p:spPr>
      </p:pic>
      <p:sp>
        <p:nvSpPr>
          <p:cNvPr id="440" name="大標題文字"/>
          <p:cNvSpPr txBox="1"/>
          <p:nvPr>
            <p:ph type="title"/>
          </p:nvPr>
        </p:nvSpPr>
        <p:spPr>
          <a:xfrm>
            <a:off x="457200" y="273050"/>
            <a:ext cx="3008314" cy="1162050"/>
          </a:xfrm>
          <a:prstGeom prst="rect">
            <a:avLst/>
          </a:prstGeom>
        </p:spPr>
        <p:txBody>
          <a:bodyPr lIns="0" tIns="0" rIns="0" bIns="0"/>
          <a:lstStyle>
            <a:lvl1pPr algn="l">
              <a:lnSpc>
                <a:spcPct val="85000"/>
              </a:lnSpc>
              <a:defRPr b="1" sz="2000">
                <a:solidFill>
                  <a:srgbClr val="000000"/>
                </a:solidFill>
                <a:latin typeface="Arial Narrow"/>
                <a:ea typeface="Arial Narrow"/>
                <a:cs typeface="Arial Narrow"/>
                <a:sym typeface="Arial Narrow"/>
              </a:defRPr>
            </a:lvl1pPr>
          </a:lstStyle>
          <a:p>
            <a:pPr>
              <a:defRPr>
                <a:effectLst/>
              </a:defRPr>
            </a:pPr>
            <a:r>
              <a:t>大標題文字</a:t>
            </a:r>
          </a:p>
        </p:txBody>
      </p:sp>
      <p:sp>
        <p:nvSpPr>
          <p:cNvPr id="441" name="內文層級一…"/>
          <p:cNvSpPr txBox="1"/>
          <p:nvPr>
            <p:ph type="body" idx="1"/>
          </p:nvPr>
        </p:nvSpPr>
        <p:spPr>
          <a:xfrm>
            <a:off x="3575050" y="273050"/>
            <a:ext cx="5111750" cy="5853113"/>
          </a:xfrm>
          <a:prstGeom prst="rect">
            <a:avLst/>
          </a:prstGeom>
        </p:spPr>
        <p:txBody>
          <a:bodyPr lIns="0" tIns="0" rIns="0" bIns="0"/>
          <a:lstStyle>
            <a:lvl1pPr marL="228600" indent="-228600">
              <a:lnSpc>
                <a:spcPct val="90000"/>
              </a:lnSpc>
              <a:spcBef>
                <a:spcPts val="1500"/>
              </a:spcBef>
              <a:buSzPct val="70000"/>
              <a:buFontTx/>
              <a:buBlip>
                <a:blip r:embed="rId3"/>
              </a:buBlip>
              <a:defRPr b="1" sz="3200">
                <a:solidFill>
                  <a:srgbClr val="000000"/>
                </a:solidFill>
                <a:latin typeface="Arial Narrow"/>
                <a:ea typeface="Arial Narrow"/>
                <a:cs typeface="Arial Narrow"/>
                <a:sym typeface="Arial Narrow"/>
              </a:defRPr>
            </a:lvl1pPr>
            <a:lvl2pPr marL="656771" indent="-199571">
              <a:lnSpc>
                <a:spcPct val="90000"/>
              </a:lnSpc>
              <a:spcBef>
                <a:spcPts val="1500"/>
              </a:spcBef>
              <a:buFontTx/>
              <a:buChar char="•"/>
              <a:defRPr b="1" sz="3200">
                <a:solidFill>
                  <a:srgbClr val="000000"/>
                </a:solidFill>
                <a:latin typeface="Arial Narrow"/>
                <a:ea typeface="Arial Narrow"/>
                <a:cs typeface="Arial Narrow"/>
                <a:sym typeface="Arial Narrow"/>
              </a:defRPr>
            </a:lvl2pPr>
            <a:lvl3pPr marL="0" indent="854075">
              <a:lnSpc>
                <a:spcPct val="90000"/>
              </a:lnSpc>
              <a:spcBef>
                <a:spcPts val="1500"/>
              </a:spcBef>
              <a:buSzTx/>
              <a:buFontTx/>
              <a:buNone/>
              <a:defRPr b="1" sz="3200">
                <a:solidFill>
                  <a:srgbClr val="000000"/>
                </a:solidFill>
                <a:latin typeface="Arial Narrow"/>
                <a:ea typeface="Arial Narrow"/>
                <a:cs typeface="Arial Narrow"/>
                <a:sym typeface="Arial Narrow"/>
              </a:defRPr>
            </a:lvl3pPr>
            <a:lvl4pPr marL="0" indent="1089025">
              <a:lnSpc>
                <a:spcPct val="90000"/>
              </a:lnSpc>
              <a:spcBef>
                <a:spcPts val="1500"/>
              </a:spcBef>
              <a:buSzTx/>
              <a:buFontTx/>
              <a:buNone/>
              <a:defRPr b="1" sz="3200">
                <a:solidFill>
                  <a:srgbClr val="000000"/>
                </a:solidFill>
                <a:latin typeface="Arial Narrow"/>
                <a:ea typeface="Arial Narrow"/>
                <a:cs typeface="Arial Narrow"/>
                <a:sym typeface="Arial Narrow"/>
              </a:defRPr>
            </a:lvl4pPr>
            <a:lvl5pPr marL="0" indent="1311275">
              <a:lnSpc>
                <a:spcPct val="90000"/>
              </a:lnSpc>
              <a:spcBef>
                <a:spcPts val="1500"/>
              </a:spcBef>
              <a:buSzTx/>
              <a:buFontTx/>
              <a:buNone/>
              <a:defRPr b="1" sz="3200">
                <a:solidFill>
                  <a:srgbClr val="000000"/>
                </a:solidFill>
                <a:latin typeface="Arial Narrow"/>
                <a:ea typeface="Arial Narrow"/>
                <a:cs typeface="Arial Narrow"/>
                <a:sym typeface="Arial Narrow"/>
              </a:defRPr>
            </a:lvl5pPr>
          </a:lstStyle>
          <a:p>
            <a:pPr/>
            <a:r>
              <a:t>內文層級一</a:t>
            </a:r>
          </a:p>
          <a:p>
            <a:pPr lvl="1"/>
            <a:r>
              <a:t>內文層級二</a:t>
            </a:r>
          </a:p>
          <a:p>
            <a:pPr lvl="2"/>
            <a:r>
              <a:t>內文層級三</a:t>
            </a:r>
          </a:p>
          <a:p>
            <a:pPr lvl="3"/>
            <a:r>
              <a:t>內文層級四</a:t>
            </a:r>
          </a:p>
          <a:p>
            <a:pPr lvl="4"/>
            <a:r>
              <a:t>內文層級五</a:t>
            </a:r>
          </a:p>
        </p:txBody>
      </p:sp>
      <p:sp>
        <p:nvSpPr>
          <p:cNvPr id="442" name="文字版面配置區 3"/>
          <p:cNvSpPr/>
          <p:nvPr>
            <p:ph type="body" sz="half" idx="21"/>
          </p:nvPr>
        </p:nvSpPr>
        <p:spPr>
          <a:xfrm>
            <a:off x="457199" y="1435100"/>
            <a:ext cx="3008315" cy="4691063"/>
          </a:xfrm>
          <a:prstGeom prst="rect">
            <a:avLst/>
          </a:prstGeom>
        </p:spPr>
        <p:txBody>
          <a:bodyPr lIns="0" tIns="0" rIns="0" bIns="0"/>
          <a:lstStyle/>
          <a:p>
            <a:pPr marL="0" indent="0">
              <a:lnSpc>
                <a:spcPct val="90000"/>
              </a:lnSpc>
              <a:spcBef>
                <a:spcPts val="600"/>
              </a:spcBef>
              <a:buSzTx/>
              <a:buFontTx/>
              <a:buNone/>
              <a:defRPr b="1" sz="1400">
                <a:solidFill>
                  <a:srgbClr val="000000"/>
                </a:solidFill>
                <a:latin typeface="Arial Narrow"/>
                <a:ea typeface="Arial Narrow"/>
                <a:cs typeface="Arial Narrow"/>
                <a:sym typeface="Arial Narrow"/>
              </a:defRPr>
            </a:pPr>
          </a:p>
        </p:txBody>
      </p:sp>
      <p:sp>
        <p:nvSpPr>
          <p:cNvPr id="443" name="幻燈片編號"/>
          <p:cNvSpPr txBox="1"/>
          <p:nvPr>
            <p:ph type="sldNum" sz="quarter" idx="2"/>
          </p:nvPr>
        </p:nvSpPr>
        <p:spPr>
          <a:xfrm>
            <a:off x="6553200" y="6172200"/>
            <a:ext cx="2133600" cy="3683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含標題的圖片">
    <p:bg>
      <p:bgPr>
        <a:solidFill>
          <a:srgbClr val="FFFFFF"/>
        </a:solidFill>
      </p:bgPr>
    </p:bg>
    <p:spTree>
      <p:nvGrpSpPr>
        <p:cNvPr id="1" name=""/>
        <p:cNvGrpSpPr/>
        <p:nvPr/>
      </p:nvGrpSpPr>
      <p:grpSpPr>
        <a:xfrm>
          <a:off x="0" y="0"/>
          <a:ext cx="0" cy="0"/>
          <a:chOff x="0" y="0"/>
          <a:chExt cx="0" cy="0"/>
        </a:xfrm>
      </p:grpSpPr>
      <p:pic>
        <p:nvPicPr>
          <p:cNvPr id="450" name="Picture 2" descr="Picture 2"/>
          <p:cNvPicPr>
            <a:picLocks noChangeAspect="1"/>
          </p:cNvPicPr>
          <p:nvPr/>
        </p:nvPicPr>
        <p:blipFill>
          <a:blip r:embed="rId2">
            <a:extLst/>
          </a:blip>
          <a:stretch>
            <a:fillRect/>
          </a:stretch>
        </p:blipFill>
        <p:spPr>
          <a:xfrm>
            <a:off x="762000" y="838200"/>
            <a:ext cx="7620000" cy="5715000"/>
          </a:xfrm>
          <a:prstGeom prst="rect">
            <a:avLst/>
          </a:prstGeom>
          <a:ln w="12700">
            <a:miter lim="400000"/>
          </a:ln>
        </p:spPr>
      </p:pic>
      <p:sp>
        <p:nvSpPr>
          <p:cNvPr id="451" name="大標題文字"/>
          <p:cNvSpPr txBox="1"/>
          <p:nvPr>
            <p:ph type="title"/>
          </p:nvPr>
        </p:nvSpPr>
        <p:spPr>
          <a:xfrm>
            <a:off x="1792288" y="4800600"/>
            <a:ext cx="5486401" cy="566738"/>
          </a:xfrm>
          <a:prstGeom prst="rect">
            <a:avLst/>
          </a:prstGeom>
        </p:spPr>
        <p:txBody>
          <a:bodyPr lIns="0" tIns="0" rIns="0" bIns="0"/>
          <a:lstStyle>
            <a:lvl1pPr algn="l">
              <a:lnSpc>
                <a:spcPct val="85000"/>
              </a:lnSpc>
              <a:defRPr b="1" sz="2000">
                <a:solidFill>
                  <a:srgbClr val="000000"/>
                </a:solidFill>
                <a:latin typeface="Arial Narrow"/>
                <a:ea typeface="Arial Narrow"/>
                <a:cs typeface="Arial Narrow"/>
                <a:sym typeface="Arial Narrow"/>
              </a:defRPr>
            </a:lvl1pPr>
          </a:lstStyle>
          <a:p>
            <a:pPr>
              <a:defRPr>
                <a:effectLst/>
              </a:defRPr>
            </a:pPr>
            <a:r>
              <a:t>大標題文字</a:t>
            </a:r>
          </a:p>
        </p:txBody>
      </p:sp>
      <p:sp>
        <p:nvSpPr>
          <p:cNvPr id="452" name="圖片版面配置區 2"/>
          <p:cNvSpPr/>
          <p:nvPr>
            <p:ph type="pic" sz="half" idx="21"/>
          </p:nvPr>
        </p:nvSpPr>
        <p:spPr>
          <a:xfrm>
            <a:off x="1792288" y="612775"/>
            <a:ext cx="5486401" cy="4114800"/>
          </a:xfrm>
          <a:prstGeom prst="rect">
            <a:avLst/>
          </a:prstGeom>
        </p:spPr>
        <p:txBody>
          <a:bodyPr lIns="91439" rIns="91439">
            <a:noAutofit/>
          </a:bodyPr>
          <a:lstStyle/>
          <a:p>
            <a:pPr/>
          </a:p>
        </p:txBody>
      </p:sp>
      <p:sp>
        <p:nvSpPr>
          <p:cNvPr id="453" name="內文層級一…"/>
          <p:cNvSpPr txBox="1"/>
          <p:nvPr>
            <p:ph type="body" sz="quarter" idx="1"/>
          </p:nvPr>
        </p:nvSpPr>
        <p:spPr>
          <a:xfrm>
            <a:off x="1792288" y="5367337"/>
            <a:ext cx="5486401" cy="804863"/>
          </a:xfrm>
          <a:prstGeom prst="rect">
            <a:avLst/>
          </a:prstGeom>
        </p:spPr>
        <p:txBody>
          <a:bodyPr lIns="0" tIns="0" rIns="0" bIns="0"/>
          <a:lstStyle>
            <a:lvl1pPr marL="0" indent="0">
              <a:lnSpc>
                <a:spcPct val="90000"/>
              </a:lnSpc>
              <a:spcBef>
                <a:spcPts val="600"/>
              </a:spcBef>
              <a:buSzTx/>
              <a:buFontTx/>
              <a:buNone/>
              <a:defRPr b="1" sz="1400">
                <a:solidFill>
                  <a:srgbClr val="000000"/>
                </a:solidFill>
                <a:latin typeface="Arial Narrow"/>
                <a:ea typeface="Arial Narrow"/>
                <a:cs typeface="Arial Narrow"/>
                <a:sym typeface="Arial Narrow"/>
              </a:defRPr>
            </a:lvl1pPr>
            <a:lvl2pPr marL="0" indent="457200">
              <a:lnSpc>
                <a:spcPct val="90000"/>
              </a:lnSpc>
              <a:spcBef>
                <a:spcPts val="600"/>
              </a:spcBef>
              <a:buSzTx/>
              <a:buFontTx/>
              <a:buNone/>
              <a:defRPr b="1" sz="1400">
                <a:solidFill>
                  <a:srgbClr val="000000"/>
                </a:solidFill>
                <a:latin typeface="Arial Narrow"/>
                <a:ea typeface="Arial Narrow"/>
                <a:cs typeface="Arial Narrow"/>
                <a:sym typeface="Arial Narrow"/>
              </a:defRPr>
            </a:lvl2pPr>
            <a:lvl3pPr marL="0" indent="914400">
              <a:lnSpc>
                <a:spcPct val="90000"/>
              </a:lnSpc>
              <a:spcBef>
                <a:spcPts val="600"/>
              </a:spcBef>
              <a:buSzTx/>
              <a:buFontTx/>
              <a:buNone/>
              <a:defRPr b="1" sz="1400">
                <a:solidFill>
                  <a:srgbClr val="000000"/>
                </a:solidFill>
                <a:latin typeface="Arial Narrow"/>
                <a:ea typeface="Arial Narrow"/>
                <a:cs typeface="Arial Narrow"/>
                <a:sym typeface="Arial Narrow"/>
              </a:defRPr>
            </a:lvl3pPr>
            <a:lvl4pPr marL="0" indent="1371600">
              <a:lnSpc>
                <a:spcPct val="90000"/>
              </a:lnSpc>
              <a:spcBef>
                <a:spcPts val="600"/>
              </a:spcBef>
              <a:buSzTx/>
              <a:buFontTx/>
              <a:buNone/>
              <a:defRPr b="1" sz="1400">
                <a:solidFill>
                  <a:srgbClr val="000000"/>
                </a:solidFill>
                <a:latin typeface="Arial Narrow"/>
                <a:ea typeface="Arial Narrow"/>
                <a:cs typeface="Arial Narrow"/>
                <a:sym typeface="Arial Narrow"/>
              </a:defRPr>
            </a:lvl4pPr>
            <a:lvl5pPr marL="0" indent="1828800">
              <a:lnSpc>
                <a:spcPct val="90000"/>
              </a:lnSpc>
              <a:spcBef>
                <a:spcPts val="600"/>
              </a:spcBef>
              <a:buSzTx/>
              <a:buFontTx/>
              <a:buNone/>
              <a:defRPr b="1" sz="1400">
                <a:solidFill>
                  <a:srgbClr val="000000"/>
                </a:solidFill>
                <a:latin typeface="Arial Narrow"/>
                <a:ea typeface="Arial Narrow"/>
                <a:cs typeface="Arial Narrow"/>
                <a:sym typeface="Arial Narrow"/>
              </a:defRPr>
            </a:lvl5pPr>
          </a:lstStyle>
          <a:p>
            <a:pPr/>
            <a:r>
              <a:t>內文層級一</a:t>
            </a:r>
          </a:p>
          <a:p>
            <a:pPr lvl="1"/>
            <a:r>
              <a:t>內文層級二</a:t>
            </a:r>
          </a:p>
          <a:p>
            <a:pPr lvl="2"/>
            <a:r>
              <a:t>內文層級三</a:t>
            </a:r>
          </a:p>
          <a:p>
            <a:pPr lvl="3"/>
            <a:r>
              <a:t>內文層級四</a:t>
            </a:r>
          </a:p>
          <a:p>
            <a:pPr lvl="4"/>
            <a:r>
              <a:t>內文層級五</a:t>
            </a:r>
          </a:p>
        </p:txBody>
      </p:sp>
      <p:sp>
        <p:nvSpPr>
          <p:cNvPr id="454" name="幻燈片編號"/>
          <p:cNvSpPr txBox="1"/>
          <p:nvPr>
            <p:ph type="sldNum" sz="quarter" idx="2"/>
          </p:nvPr>
        </p:nvSpPr>
        <p:spPr>
          <a:xfrm>
            <a:off x="6553200" y="6172200"/>
            <a:ext cx="2133600" cy="3683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標題及直排文字">
    <p:bg>
      <p:bgPr>
        <a:solidFill>
          <a:srgbClr val="FFFFFF"/>
        </a:solidFill>
      </p:bgPr>
    </p:bg>
    <p:spTree>
      <p:nvGrpSpPr>
        <p:cNvPr id="1" name=""/>
        <p:cNvGrpSpPr/>
        <p:nvPr/>
      </p:nvGrpSpPr>
      <p:grpSpPr>
        <a:xfrm>
          <a:off x="0" y="0"/>
          <a:ext cx="0" cy="0"/>
          <a:chOff x="0" y="0"/>
          <a:chExt cx="0" cy="0"/>
        </a:xfrm>
      </p:grpSpPr>
      <p:pic>
        <p:nvPicPr>
          <p:cNvPr id="461" name="Picture 2" descr="Picture 2"/>
          <p:cNvPicPr>
            <a:picLocks noChangeAspect="1"/>
          </p:cNvPicPr>
          <p:nvPr/>
        </p:nvPicPr>
        <p:blipFill>
          <a:blip r:embed="rId2">
            <a:extLst/>
          </a:blip>
          <a:stretch>
            <a:fillRect/>
          </a:stretch>
        </p:blipFill>
        <p:spPr>
          <a:xfrm>
            <a:off x="762000" y="838200"/>
            <a:ext cx="7620000" cy="5715000"/>
          </a:xfrm>
          <a:prstGeom prst="rect">
            <a:avLst/>
          </a:prstGeom>
          <a:ln w="12700">
            <a:miter lim="400000"/>
          </a:ln>
        </p:spPr>
      </p:pic>
      <p:sp>
        <p:nvSpPr>
          <p:cNvPr id="462" name="大標題文字"/>
          <p:cNvSpPr txBox="1"/>
          <p:nvPr>
            <p:ph type="title"/>
          </p:nvPr>
        </p:nvSpPr>
        <p:spPr>
          <a:xfrm>
            <a:off x="830262" y="0"/>
            <a:ext cx="7399338" cy="841375"/>
          </a:xfrm>
          <a:prstGeom prst="rect">
            <a:avLst/>
          </a:prstGeom>
        </p:spPr>
        <p:txBody>
          <a:bodyPr lIns="0" tIns="0" rIns="0" bIns="0" anchor="ctr"/>
          <a:lstStyle>
            <a:lvl1pPr algn="l">
              <a:lnSpc>
                <a:spcPct val="85000"/>
              </a:lnSpc>
              <a:defRPr b="1" sz="2800">
                <a:solidFill>
                  <a:srgbClr val="000000"/>
                </a:solidFill>
                <a:latin typeface="Arial Narrow"/>
                <a:ea typeface="Arial Narrow"/>
                <a:cs typeface="Arial Narrow"/>
                <a:sym typeface="Arial Narrow"/>
              </a:defRPr>
            </a:lvl1pPr>
          </a:lstStyle>
          <a:p>
            <a:pPr>
              <a:defRPr>
                <a:effectLst/>
              </a:defRPr>
            </a:pPr>
            <a:r>
              <a:t>大標題文字</a:t>
            </a:r>
          </a:p>
        </p:txBody>
      </p:sp>
      <p:sp>
        <p:nvSpPr>
          <p:cNvPr id="463" name="內文層級一…"/>
          <p:cNvSpPr txBox="1"/>
          <p:nvPr>
            <p:ph type="body" idx="1"/>
          </p:nvPr>
        </p:nvSpPr>
        <p:spPr>
          <a:xfrm>
            <a:off x="1049337" y="1460500"/>
            <a:ext cx="7027863" cy="4681538"/>
          </a:xfrm>
          <a:prstGeom prst="rect">
            <a:avLst/>
          </a:prstGeom>
        </p:spPr>
        <p:txBody>
          <a:bodyPr lIns="0" tIns="0" rIns="0" bIns="0"/>
          <a:lstStyle>
            <a:lvl1pPr marL="228600" indent="-228600">
              <a:lnSpc>
                <a:spcPct val="90000"/>
              </a:lnSpc>
              <a:spcBef>
                <a:spcPts val="1100"/>
              </a:spcBef>
              <a:buSzPct val="70000"/>
              <a:buFontTx/>
              <a:buBlip>
                <a:blip r:embed="rId3"/>
              </a:buBlip>
              <a:defRPr b="1">
                <a:solidFill>
                  <a:srgbClr val="000000"/>
                </a:solidFill>
                <a:latin typeface="Arial Narrow"/>
                <a:ea typeface="Arial Narrow"/>
                <a:cs typeface="Arial Narrow"/>
                <a:sym typeface="Arial Narrow"/>
              </a:defRPr>
            </a:lvl1pPr>
            <a:lvl2pPr marL="631825" indent="-174625">
              <a:lnSpc>
                <a:spcPct val="90000"/>
              </a:lnSpc>
              <a:spcBef>
                <a:spcPts val="1100"/>
              </a:spcBef>
              <a:buFontTx/>
              <a:buChar char="•"/>
              <a:defRPr b="1">
                <a:solidFill>
                  <a:srgbClr val="000000"/>
                </a:solidFill>
                <a:latin typeface="Arial Narrow"/>
                <a:ea typeface="Arial Narrow"/>
                <a:cs typeface="Arial Narrow"/>
                <a:sym typeface="Arial Narrow"/>
              </a:defRPr>
            </a:lvl2pPr>
            <a:lvl3pPr marL="0" indent="854075">
              <a:lnSpc>
                <a:spcPct val="90000"/>
              </a:lnSpc>
              <a:spcBef>
                <a:spcPts val="1100"/>
              </a:spcBef>
              <a:buSzTx/>
              <a:buFontTx/>
              <a:buNone/>
              <a:defRPr b="1">
                <a:solidFill>
                  <a:srgbClr val="000000"/>
                </a:solidFill>
                <a:latin typeface="Arial Narrow"/>
                <a:ea typeface="Arial Narrow"/>
                <a:cs typeface="Arial Narrow"/>
                <a:sym typeface="Arial Narrow"/>
              </a:defRPr>
            </a:lvl3pPr>
            <a:lvl4pPr marL="0" indent="1089025">
              <a:lnSpc>
                <a:spcPct val="90000"/>
              </a:lnSpc>
              <a:spcBef>
                <a:spcPts val="1100"/>
              </a:spcBef>
              <a:buSzTx/>
              <a:buFontTx/>
              <a:buNone/>
              <a:defRPr b="1">
                <a:solidFill>
                  <a:srgbClr val="000000"/>
                </a:solidFill>
                <a:latin typeface="Arial Narrow"/>
                <a:ea typeface="Arial Narrow"/>
                <a:cs typeface="Arial Narrow"/>
                <a:sym typeface="Arial Narrow"/>
              </a:defRPr>
            </a:lvl4pPr>
            <a:lvl5pPr marL="0" indent="1311275">
              <a:lnSpc>
                <a:spcPct val="90000"/>
              </a:lnSpc>
              <a:spcBef>
                <a:spcPts val="1100"/>
              </a:spcBef>
              <a:buSzTx/>
              <a:buFontTx/>
              <a:buNone/>
              <a:defRPr b="1">
                <a:solidFill>
                  <a:srgbClr val="000000"/>
                </a:solidFill>
                <a:latin typeface="Arial Narrow"/>
                <a:ea typeface="Arial Narrow"/>
                <a:cs typeface="Arial Narrow"/>
                <a:sym typeface="Arial Narrow"/>
              </a:defRPr>
            </a:lvl5pPr>
          </a:lstStyle>
          <a:p>
            <a:pPr/>
            <a:r>
              <a:t>內文層級一</a:t>
            </a:r>
          </a:p>
          <a:p>
            <a:pPr lvl="1"/>
            <a:r>
              <a:t>內文層級二</a:t>
            </a:r>
          </a:p>
          <a:p>
            <a:pPr lvl="2"/>
            <a:r>
              <a:t>內文層級三</a:t>
            </a:r>
          </a:p>
          <a:p>
            <a:pPr lvl="3"/>
            <a:r>
              <a:t>內文層級四</a:t>
            </a:r>
          </a:p>
          <a:p>
            <a:pPr lvl="4"/>
            <a:r>
              <a:t>內文層級五</a:t>
            </a:r>
          </a:p>
        </p:txBody>
      </p:sp>
      <p:sp>
        <p:nvSpPr>
          <p:cNvPr id="464" name="幻燈片編號"/>
          <p:cNvSpPr txBox="1"/>
          <p:nvPr>
            <p:ph type="sldNum" sz="quarter" idx="2"/>
          </p:nvPr>
        </p:nvSpPr>
        <p:spPr>
          <a:xfrm>
            <a:off x="6553200" y="6172200"/>
            <a:ext cx="2133600" cy="3683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直排標題及文字">
    <p:bg>
      <p:bgPr>
        <a:solidFill>
          <a:srgbClr val="FFFFFF"/>
        </a:solidFill>
      </p:bgPr>
    </p:bg>
    <p:spTree>
      <p:nvGrpSpPr>
        <p:cNvPr id="1" name=""/>
        <p:cNvGrpSpPr/>
        <p:nvPr/>
      </p:nvGrpSpPr>
      <p:grpSpPr>
        <a:xfrm>
          <a:off x="0" y="0"/>
          <a:ext cx="0" cy="0"/>
          <a:chOff x="0" y="0"/>
          <a:chExt cx="0" cy="0"/>
        </a:xfrm>
      </p:grpSpPr>
      <p:pic>
        <p:nvPicPr>
          <p:cNvPr id="471" name="Picture 2" descr="Picture 2"/>
          <p:cNvPicPr>
            <a:picLocks noChangeAspect="1"/>
          </p:cNvPicPr>
          <p:nvPr/>
        </p:nvPicPr>
        <p:blipFill>
          <a:blip r:embed="rId2">
            <a:extLst/>
          </a:blip>
          <a:stretch>
            <a:fillRect/>
          </a:stretch>
        </p:blipFill>
        <p:spPr>
          <a:xfrm>
            <a:off x="762000" y="838200"/>
            <a:ext cx="7620000" cy="5715000"/>
          </a:xfrm>
          <a:prstGeom prst="rect">
            <a:avLst/>
          </a:prstGeom>
          <a:ln w="12700">
            <a:miter lim="400000"/>
          </a:ln>
        </p:spPr>
      </p:pic>
      <p:sp>
        <p:nvSpPr>
          <p:cNvPr id="472" name="大標題文字"/>
          <p:cNvSpPr txBox="1"/>
          <p:nvPr>
            <p:ph type="title"/>
          </p:nvPr>
        </p:nvSpPr>
        <p:spPr>
          <a:xfrm>
            <a:off x="6380162" y="0"/>
            <a:ext cx="1849438" cy="6142038"/>
          </a:xfrm>
          <a:prstGeom prst="rect">
            <a:avLst/>
          </a:prstGeom>
        </p:spPr>
        <p:txBody>
          <a:bodyPr lIns="0" tIns="0" rIns="0" bIns="0" anchor="ctr"/>
          <a:lstStyle>
            <a:lvl1pPr algn="l">
              <a:lnSpc>
                <a:spcPct val="85000"/>
              </a:lnSpc>
              <a:defRPr b="1" sz="2800">
                <a:solidFill>
                  <a:srgbClr val="000000"/>
                </a:solidFill>
                <a:latin typeface="Arial Narrow"/>
                <a:ea typeface="Arial Narrow"/>
                <a:cs typeface="Arial Narrow"/>
                <a:sym typeface="Arial Narrow"/>
              </a:defRPr>
            </a:lvl1pPr>
          </a:lstStyle>
          <a:p>
            <a:pPr>
              <a:defRPr>
                <a:effectLst/>
              </a:defRPr>
            </a:pPr>
            <a:r>
              <a:t>大標題文字</a:t>
            </a:r>
          </a:p>
        </p:txBody>
      </p:sp>
      <p:sp>
        <p:nvSpPr>
          <p:cNvPr id="473" name="內文層級一…"/>
          <p:cNvSpPr txBox="1"/>
          <p:nvPr>
            <p:ph type="body" idx="1"/>
          </p:nvPr>
        </p:nvSpPr>
        <p:spPr>
          <a:xfrm>
            <a:off x="830262" y="0"/>
            <a:ext cx="5397501" cy="6142038"/>
          </a:xfrm>
          <a:prstGeom prst="rect">
            <a:avLst/>
          </a:prstGeom>
        </p:spPr>
        <p:txBody>
          <a:bodyPr lIns="0" tIns="0" rIns="0" bIns="0"/>
          <a:lstStyle>
            <a:lvl1pPr marL="228600" indent="-228600">
              <a:lnSpc>
                <a:spcPct val="90000"/>
              </a:lnSpc>
              <a:spcBef>
                <a:spcPts val="1100"/>
              </a:spcBef>
              <a:buSzPct val="70000"/>
              <a:buFontTx/>
              <a:buBlip>
                <a:blip r:embed="rId3"/>
              </a:buBlip>
              <a:defRPr b="1">
                <a:solidFill>
                  <a:srgbClr val="000000"/>
                </a:solidFill>
                <a:latin typeface="Arial Narrow"/>
                <a:ea typeface="Arial Narrow"/>
                <a:cs typeface="Arial Narrow"/>
                <a:sym typeface="Arial Narrow"/>
              </a:defRPr>
            </a:lvl1pPr>
            <a:lvl2pPr marL="631825" indent="-174625">
              <a:lnSpc>
                <a:spcPct val="90000"/>
              </a:lnSpc>
              <a:spcBef>
                <a:spcPts val="1100"/>
              </a:spcBef>
              <a:buFontTx/>
              <a:buChar char="•"/>
              <a:defRPr b="1">
                <a:solidFill>
                  <a:srgbClr val="000000"/>
                </a:solidFill>
                <a:latin typeface="Arial Narrow"/>
                <a:ea typeface="Arial Narrow"/>
                <a:cs typeface="Arial Narrow"/>
                <a:sym typeface="Arial Narrow"/>
              </a:defRPr>
            </a:lvl2pPr>
            <a:lvl3pPr marL="0" indent="854075">
              <a:lnSpc>
                <a:spcPct val="90000"/>
              </a:lnSpc>
              <a:spcBef>
                <a:spcPts val="1100"/>
              </a:spcBef>
              <a:buSzTx/>
              <a:buFontTx/>
              <a:buNone/>
              <a:defRPr b="1">
                <a:solidFill>
                  <a:srgbClr val="000000"/>
                </a:solidFill>
                <a:latin typeface="Arial Narrow"/>
                <a:ea typeface="Arial Narrow"/>
                <a:cs typeface="Arial Narrow"/>
                <a:sym typeface="Arial Narrow"/>
              </a:defRPr>
            </a:lvl3pPr>
            <a:lvl4pPr marL="0" indent="1089025">
              <a:lnSpc>
                <a:spcPct val="90000"/>
              </a:lnSpc>
              <a:spcBef>
                <a:spcPts val="1100"/>
              </a:spcBef>
              <a:buSzTx/>
              <a:buFontTx/>
              <a:buNone/>
              <a:defRPr b="1">
                <a:solidFill>
                  <a:srgbClr val="000000"/>
                </a:solidFill>
                <a:latin typeface="Arial Narrow"/>
                <a:ea typeface="Arial Narrow"/>
                <a:cs typeface="Arial Narrow"/>
                <a:sym typeface="Arial Narrow"/>
              </a:defRPr>
            </a:lvl4pPr>
            <a:lvl5pPr marL="0" indent="1311275">
              <a:lnSpc>
                <a:spcPct val="90000"/>
              </a:lnSpc>
              <a:spcBef>
                <a:spcPts val="1100"/>
              </a:spcBef>
              <a:buSzTx/>
              <a:buFontTx/>
              <a:buNone/>
              <a:defRPr b="1">
                <a:solidFill>
                  <a:srgbClr val="000000"/>
                </a:solidFill>
                <a:latin typeface="Arial Narrow"/>
                <a:ea typeface="Arial Narrow"/>
                <a:cs typeface="Arial Narrow"/>
                <a:sym typeface="Arial Narrow"/>
              </a:defRPr>
            </a:lvl5pPr>
          </a:lstStyle>
          <a:p>
            <a:pPr/>
            <a:r>
              <a:t>內文層級一</a:t>
            </a:r>
          </a:p>
          <a:p>
            <a:pPr lvl="1"/>
            <a:r>
              <a:t>內文層級二</a:t>
            </a:r>
          </a:p>
          <a:p>
            <a:pPr lvl="2"/>
            <a:r>
              <a:t>內文層級三</a:t>
            </a:r>
          </a:p>
          <a:p>
            <a:pPr lvl="3"/>
            <a:r>
              <a:t>內文層級四</a:t>
            </a:r>
          </a:p>
          <a:p>
            <a:pPr lvl="4"/>
            <a:r>
              <a:t>內文層級五</a:t>
            </a:r>
          </a:p>
        </p:txBody>
      </p:sp>
      <p:sp>
        <p:nvSpPr>
          <p:cNvPr id="474" name="幻燈片編號"/>
          <p:cNvSpPr txBox="1"/>
          <p:nvPr>
            <p:ph type="sldNum" sz="quarter" idx="2"/>
          </p:nvPr>
        </p:nvSpPr>
        <p:spPr>
          <a:xfrm>
            <a:off x="6553200" y="6172200"/>
            <a:ext cx="2133600" cy="3683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標題，文字及物件">
    <p:bg>
      <p:bgPr>
        <a:solidFill>
          <a:srgbClr val="FFFFFF"/>
        </a:solidFill>
      </p:bgPr>
    </p:bg>
    <p:spTree>
      <p:nvGrpSpPr>
        <p:cNvPr id="1" name=""/>
        <p:cNvGrpSpPr/>
        <p:nvPr/>
      </p:nvGrpSpPr>
      <p:grpSpPr>
        <a:xfrm>
          <a:off x="0" y="0"/>
          <a:ext cx="0" cy="0"/>
          <a:chOff x="0" y="0"/>
          <a:chExt cx="0" cy="0"/>
        </a:xfrm>
      </p:grpSpPr>
      <p:pic>
        <p:nvPicPr>
          <p:cNvPr id="481" name="Picture 2" descr="Picture 2"/>
          <p:cNvPicPr>
            <a:picLocks noChangeAspect="1"/>
          </p:cNvPicPr>
          <p:nvPr/>
        </p:nvPicPr>
        <p:blipFill>
          <a:blip r:embed="rId2">
            <a:extLst/>
          </a:blip>
          <a:stretch>
            <a:fillRect/>
          </a:stretch>
        </p:blipFill>
        <p:spPr>
          <a:xfrm>
            <a:off x="762000" y="838200"/>
            <a:ext cx="7620000" cy="5715000"/>
          </a:xfrm>
          <a:prstGeom prst="rect">
            <a:avLst/>
          </a:prstGeom>
          <a:ln w="12700">
            <a:miter lim="400000"/>
          </a:ln>
        </p:spPr>
      </p:pic>
      <p:sp>
        <p:nvSpPr>
          <p:cNvPr id="482" name="大標題文字"/>
          <p:cNvSpPr txBox="1"/>
          <p:nvPr>
            <p:ph type="title"/>
          </p:nvPr>
        </p:nvSpPr>
        <p:spPr>
          <a:xfrm>
            <a:off x="830262" y="0"/>
            <a:ext cx="7399338" cy="841375"/>
          </a:xfrm>
          <a:prstGeom prst="rect">
            <a:avLst/>
          </a:prstGeom>
        </p:spPr>
        <p:txBody>
          <a:bodyPr lIns="0" tIns="0" rIns="0" bIns="0" anchor="ctr"/>
          <a:lstStyle>
            <a:lvl1pPr algn="l">
              <a:lnSpc>
                <a:spcPct val="85000"/>
              </a:lnSpc>
              <a:defRPr b="1" sz="2800">
                <a:solidFill>
                  <a:srgbClr val="000000"/>
                </a:solidFill>
                <a:latin typeface="Arial Narrow"/>
                <a:ea typeface="Arial Narrow"/>
                <a:cs typeface="Arial Narrow"/>
                <a:sym typeface="Arial Narrow"/>
              </a:defRPr>
            </a:lvl1pPr>
          </a:lstStyle>
          <a:p>
            <a:pPr>
              <a:defRPr>
                <a:effectLst/>
              </a:defRPr>
            </a:pPr>
            <a:r>
              <a:t>大標題文字</a:t>
            </a:r>
          </a:p>
        </p:txBody>
      </p:sp>
      <p:sp>
        <p:nvSpPr>
          <p:cNvPr id="483" name="內文層級一…"/>
          <p:cNvSpPr txBox="1"/>
          <p:nvPr>
            <p:ph type="body" sz="half" idx="1"/>
          </p:nvPr>
        </p:nvSpPr>
        <p:spPr>
          <a:xfrm>
            <a:off x="1049337" y="1460500"/>
            <a:ext cx="3436939" cy="4681538"/>
          </a:xfrm>
          <a:prstGeom prst="rect">
            <a:avLst/>
          </a:prstGeom>
        </p:spPr>
        <p:txBody>
          <a:bodyPr lIns="0" tIns="0" rIns="0" bIns="0"/>
          <a:lstStyle>
            <a:lvl1pPr marL="228600" indent="-228600">
              <a:lnSpc>
                <a:spcPct val="90000"/>
              </a:lnSpc>
              <a:spcBef>
                <a:spcPts val="1100"/>
              </a:spcBef>
              <a:buSzPct val="70000"/>
              <a:buFontTx/>
              <a:buBlip>
                <a:blip r:embed="rId3"/>
              </a:buBlip>
              <a:defRPr b="1">
                <a:solidFill>
                  <a:srgbClr val="000000"/>
                </a:solidFill>
                <a:latin typeface="Arial Narrow"/>
                <a:ea typeface="Arial Narrow"/>
                <a:cs typeface="Arial Narrow"/>
                <a:sym typeface="Arial Narrow"/>
              </a:defRPr>
            </a:lvl1pPr>
            <a:lvl2pPr marL="631825" indent="-174625">
              <a:lnSpc>
                <a:spcPct val="90000"/>
              </a:lnSpc>
              <a:spcBef>
                <a:spcPts val="1100"/>
              </a:spcBef>
              <a:buFontTx/>
              <a:buChar char="•"/>
              <a:defRPr b="1">
                <a:solidFill>
                  <a:srgbClr val="000000"/>
                </a:solidFill>
                <a:latin typeface="Arial Narrow"/>
                <a:ea typeface="Arial Narrow"/>
                <a:cs typeface="Arial Narrow"/>
                <a:sym typeface="Arial Narrow"/>
              </a:defRPr>
            </a:lvl2pPr>
            <a:lvl3pPr marL="0" indent="854075">
              <a:lnSpc>
                <a:spcPct val="90000"/>
              </a:lnSpc>
              <a:spcBef>
                <a:spcPts val="1100"/>
              </a:spcBef>
              <a:buSzTx/>
              <a:buFontTx/>
              <a:buNone/>
              <a:defRPr b="1">
                <a:solidFill>
                  <a:srgbClr val="000000"/>
                </a:solidFill>
                <a:latin typeface="Arial Narrow"/>
                <a:ea typeface="Arial Narrow"/>
                <a:cs typeface="Arial Narrow"/>
                <a:sym typeface="Arial Narrow"/>
              </a:defRPr>
            </a:lvl3pPr>
            <a:lvl4pPr marL="0" indent="1089025">
              <a:lnSpc>
                <a:spcPct val="90000"/>
              </a:lnSpc>
              <a:spcBef>
                <a:spcPts val="1100"/>
              </a:spcBef>
              <a:buSzTx/>
              <a:buFontTx/>
              <a:buNone/>
              <a:defRPr b="1">
                <a:solidFill>
                  <a:srgbClr val="000000"/>
                </a:solidFill>
                <a:latin typeface="Arial Narrow"/>
                <a:ea typeface="Arial Narrow"/>
                <a:cs typeface="Arial Narrow"/>
                <a:sym typeface="Arial Narrow"/>
              </a:defRPr>
            </a:lvl4pPr>
            <a:lvl5pPr marL="0" indent="1311275">
              <a:lnSpc>
                <a:spcPct val="90000"/>
              </a:lnSpc>
              <a:spcBef>
                <a:spcPts val="1100"/>
              </a:spcBef>
              <a:buSzTx/>
              <a:buFontTx/>
              <a:buNone/>
              <a:defRPr b="1">
                <a:solidFill>
                  <a:srgbClr val="000000"/>
                </a:solidFill>
                <a:latin typeface="Arial Narrow"/>
                <a:ea typeface="Arial Narrow"/>
                <a:cs typeface="Arial Narrow"/>
                <a:sym typeface="Arial Narrow"/>
              </a:defRPr>
            </a:lvl5pPr>
          </a:lstStyle>
          <a:p>
            <a:pPr/>
            <a:r>
              <a:t>內文層級一</a:t>
            </a:r>
          </a:p>
          <a:p>
            <a:pPr lvl="1"/>
            <a:r>
              <a:t>內文層級二</a:t>
            </a:r>
          </a:p>
          <a:p>
            <a:pPr lvl="2"/>
            <a:r>
              <a:t>內文層級三</a:t>
            </a:r>
          </a:p>
          <a:p>
            <a:pPr lvl="3"/>
            <a:r>
              <a:t>內文層級四</a:t>
            </a:r>
          </a:p>
          <a:p>
            <a:pPr lvl="4"/>
            <a:r>
              <a:t>內文層級五</a:t>
            </a:r>
          </a:p>
        </p:txBody>
      </p:sp>
      <p:sp>
        <p:nvSpPr>
          <p:cNvPr id="484" name="幻燈片編號"/>
          <p:cNvSpPr txBox="1"/>
          <p:nvPr>
            <p:ph type="sldNum" sz="quarter" idx="2"/>
          </p:nvPr>
        </p:nvSpPr>
        <p:spPr>
          <a:xfrm>
            <a:off x="6553200" y="6172200"/>
            <a:ext cx="2133600" cy="3683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p:spTree>
      <p:nvGrpSpPr>
        <p:cNvPr id="1" name=""/>
        <p:cNvGrpSpPr/>
        <p:nvPr/>
      </p:nvGrpSpPr>
      <p:grpSpPr>
        <a:xfrm>
          <a:off x="0" y="0"/>
          <a:ext cx="0" cy="0"/>
          <a:chOff x="0" y="0"/>
          <a:chExt cx="0" cy="0"/>
        </a:xfrm>
      </p:grpSpPr>
      <p:sp>
        <p:nvSpPr>
          <p:cNvPr id="51" name="大標題文字"/>
          <p:cNvSpPr txBox="1"/>
          <p:nvPr>
            <p:ph type="title"/>
          </p:nvPr>
        </p:nvSpPr>
        <p:spPr>
          <a:prstGeom prst="rect">
            <a:avLst/>
          </a:prstGeom>
        </p:spPr>
        <p:txBody>
          <a:bodyPr/>
          <a:lstStyle/>
          <a:p>
            <a:pPr/>
            <a:r>
              <a:t>大標題文字</a:t>
            </a:r>
          </a:p>
        </p:txBody>
      </p:sp>
      <p:sp>
        <p:nvSpPr>
          <p:cNvPr id="52" name="內文層級一…"/>
          <p:cNvSpPr txBox="1"/>
          <p:nvPr>
            <p:ph type="body" sz="quarter" idx="1"/>
          </p:nvPr>
        </p:nvSpPr>
        <p:spPr>
          <a:xfrm>
            <a:off x="457200" y="1600200"/>
            <a:ext cx="4040188" cy="609600"/>
          </a:xfrm>
          <a:prstGeom prst="rect">
            <a:avLst/>
          </a:prstGeom>
        </p:spPr>
        <p:txBody>
          <a:bodyPr anchor="b"/>
          <a:lstStyle>
            <a:lvl1pPr marL="0" indent="0" algn="ctr">
              <a:buSzTx/>
              <a:buFontTx/>
              <a:buNone/>
            </a:lvl1pPr>
            <a:lvl2pPr marL="0" indent="457200" algn="ctr">
              <a:buSzTx/>
              <a:buFontTx/>
              <a:buNone/>
            </a:lvl2pPr>
            <a:lvl3pPr marL="0" indent="914400" algn="ctr">
              <a:buSzTx/>
              <a:buFontTx/>
              <a:buNone/>
            </a:lvl3pPr>
            <a:lvl4pPr marL="0" indent="1371600" algn="ctr">
              <a:buSzTx/>
              <a:buFontTx/>
              <a:buNone/>
            </a:lvl4pPr>
            <a:lvl5pPr marL="0" indent="1828800" algn="ctr">
              <a:buSzTx/>
              <a:buFontTx/>
              <a:buNone/>
            </a:lvl5pPr>
          </a:lstStyle>
          <a:p>
            <a:pPr/>
            <a:r>
              <a:t>內文層級一</a:t>
            </a:r>
          </a:p>
          <a:p>
            <a:pPr lvl="1"/>
            <a:r>
              <a:t>內文層級二</a:t>
            </a:r>
          </a:p>
          <a:p>
            <a:pPr lvl="2"/>
            <a:r>
              <a:t>內文層級三</a:t>
            </a:r>
          </a:p>
          <a:p>
            <a:pPr lvl="3"/>
            <a:r>
              <a:t>內文層級四</a:t>
            </a:r>
          </a:p>
          <a:p>
            <a:pPr lvl="4"/>
            <a:r>
              <a:t>內文層級五</a:t>
            </a:r>
          </a:p>
        </p:txBody>
      </p:sp>
      <p:sp>
        <p:nvSpPr>
          <p:cNvPr id="53" name="Text Placeholder 4"/>
          <p:cNvSpPr/>
          <p:nvPr>
            <p:ph type="body" sz="quarter" idx="21"/>
          </p:nvPr>
        </p:nvSpPr>
        <p:spPr>
          <a:xfrm>
            <a:off x="4648200" y="1600200"/>
            <a:ext cx="4041775" cy="609600"/>
          </a:xfrm>
          <a:prstGeom prst="rect">
            <a:avLst/>
          </a:prstGeom>
        </p:spPr>
        <p:txBody>
          <a:bodyPr anchor="b"/>
          <a:lstStyle/>
          <a:p>
            <a:pPr marL="0" indent="0" algn="ctr">
              <a:buSzTx/>
              <a:buFontTx/>
              <a:buNone/>
            </a:pPr>
          </a:p>
        </p:txBody>
      </p:sp>
      <p:sp>
        <p:nvSpPr>
          <p:cNvPr id="54" name="幻燈片編號"/>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標題，文字及兩項物件">
    <p:bg>
      <p:bgPr>
        <a:solidFill>
          <a:srgbClr val="FFFFFF"/>
        </a:solidFill>
      </p:bgPr>
    </p:bg>
    <p:spTree>
      <p:nvGrpSpPr>
        <p:cNvPr id="1" name=""/>
        <p:cNvGrpSpPr/>
        <p:nvPr/>
      </p:nvGrpSpPr>
      <p:grpSpPr>
        <a:xfrm>
          <a:off x="0" y="0"/>
          <a:ext cx="0" cy="0"/>
          <a:chOff x="0" y="0"/>
          <a:chExt cx="0" cy="0"/>
        </a:xfrm>
      </p:grpSpPr>
      <p:pic>
        <p:nvPicPr>
          <p:cNvPr id="491" name="Picture 2" descr="Picture 2"/>
          <p:cNvPicPr>
            <a:picLocks noChangeAspect="1"/>
          </p:cNvPicPr>
          <p:nvPr/>
        </p:nvPicPr>
        <p:blipFill>
          <a:blip r:embed="rId2">
            <a:extLst/>
          </a:blip>
          <a:stretch>
            <a:fillRect/>
          </a:stretch>
        </p:blipFill>
        <p:spPr>
          <a:xfrm>
            <a:off x="762000" y="838200"/>
            <a:ext cx="7620000" cy="5715000"/>
          </a:xfrm>
          <a:prstGeom prst="rect">
            <a:avLst/>
          </a:prstGeom>
          <a:ln w="12700">
            <a:miter lim="400000"/>
          </a:ln>
        </p:spPr>
      </p:pic>
      <p:sp>
        <p:nvSpPr>
          <p:cNvPr id="492" name="大標題文字"/>
          <p:cNvSpPr txBox="1"/>
          <p:nvPr>
            <p:ph type="title"/>
          </p:nvPr>
        </p:nvSpPr>
        <p:spPr>
          <a:xfrm>
            <a:off x="830262" y="0"/>
            <a:ext cx="7399338" cy="841375"/>
          </a:xfrm>
          <a:prstGeom prst="rect">
            <a:avLst/>
          </a:prstGeom>
        </p:spPr>
        <p:txBody>
          <a:bodyPr lIns="0" tIns="0" rIns="0" bIns="0" anchor="ctr"/>
          <a:lstStyle>
            <a:lvl1pPr algn="l">
              <a:lnSpc>
                <a:spcPct val="85000"/>
              </a:lnSpc>
              <a:defRPr b="1" sz="2800">
                <a:solidFill>
                  <a:srgbClr val="000000"/>
                </a:solidFill>
                <a:latin typeface="Arial Narrow"/>
                <a:ea typeface="Arial Narrow"/>
                <a:cs typeface="Arial Narrow"/>
                <a:sym typeface="Arial Narrow"/>
              </a:defRPr>
            </a:lvl1pPr>
          </a:lstStyle>
          <a:p>
            <a:pPr>
              <a:defRPr>
                <a:effectLst/>
              </a:defRPr>
            </a:pPr>
            <a:r>
              <a:t>大標題文字</a:t>
            </a:r>
          </a:p>
        </p:txBody>
      </p:sp>
      <p:sp>
        <p:nvSpPr>
          <p:cNvPr id="493" name="內文層級一…"/>
          <p:cNvSpPr txBox="1"/>
          <p:nvPr>
            <p:ph type="body" sz="half" idx="1"/>
          </p:nvPr>
        </p:nvSpPr>
        <p:spPr>
          <a:xfrm>
            <a:off x="1049337" y="1460500"/>
            <a:ext cx="3436939" cy="4681538"/>
          </a:xfrm>
          <a:prstGeom prst="rect">
            <a:avLst/>
          </a:prstGeom>
        </p:spPr>
        <p:txBody>
          <a:bodyPr lIns="0" tIns="0" rIns="0" bIns="0"/>
          <a:lstStyle>
            <a:lvl1pPr marL="228600" indent="-228600">
              <a:lnSpc>
                <a:spcPct val="90000"/>
              </a:lnSpc>
              <a:spcBef>
                <a:spcPts val="1100"/>
              </a:spcBef>
              <a:buSzPct val="70000"/>
              <a:buFontTx/>
              <a:buBlip>
                <a:blip r:embed="rId3"/>
              </a:buBlip>
              <a:defRPr b="1">
                <a:solidFill>
                  <a:srgbClr val="000000"/>
                </a:solidFill>
                <a:latin typeface="Arial Narrow"/>
                <a:ea typeface="Arial Narrow"/>
                <a:cs typeface="Arial Narrow"/>
                <a:sym typeface="Arial Narrow"/>
              </a:defRPr>
            </a:lvl1pPr>
            <a:lvl2pPr marL="631825" indent="-174625">
              <a:lnSpc>
                <a:spcPct val="90000"/>
              </a:lnSpc>
              <a:spcBef>
                <a:spcPts val="1100"/>
              </a:spcBef>
              <a:buFontTx/>
              <a:buChar char="•"/>
              <a:defRPr b="1">
                <a:solidFill>
                  <a:srgbClr val="000000"/>
                </a:solidFill>
                <a:latin typeface="Arial Narrow"/>
                <a:ea typeface="Arial Narrow"/>
                <a:cs typeface="Arial Narrow"/>
                <a:sym typeface="Arial Narrow"/>
              </a:defRPr>
            </a:lvl2pPr>
            <a:lvl3pPr marL="0" indent="854075">
              <a:lnSpc>
                <a:spcPct val="90000"/>
              </a:lnSpc>
              <a:spcBef>
                <a:spcPts val="1100"/>
              </a:spcBef>
              <a:buSzTx/>
              <a:buFontTx/>
              <a:buNone/>
              <a:defRPr b="1">
                <a:solidFill>
                  <a:srgbClr val="000000"/>
                </a:solidFill>
                <a:latin typeface="Arial Narrow"/>
                <a:ea typeface="Arial Narrow"/>
                <a:cs typeface="Arial Narrow"/>
                <a:sym typeface="Arial Narrow"/>
              </a:defRPr>
            </a:lvl3pPr>
            <a:lvl4pPr marL="0" indent="1089025">
              <a:lnSpc>
                <a:spcPct val="90000"/>
              </a:lnSpc>
              <a:spcBef>
                <a:spcPts val="1100"/>
              </a:spcBef>
              <a:buSzTx/>
              <a:buFontTx/>
              <a:buNone/>
              <a:defRPr b="1">
                <a:solidFill>
                  <a:srgbClr val="000000"/>
                </a:solidFill>
                <a:latin typeface="Arial Narrow"/>
                <a:ea typeface="Arial Narrow"/>
                <a:cs typeface="Arial Narrow"/>
                <a:sym typeface="Arial Narrow"/>
              </a:defRPr>
            </a:lvl4pPr>
            <a:lvl5pPr marL="0" indent="1311275">
              <a:lnSpc>
                <a:spcPct val="90000"/>
              </a:lnSpc>
              <a:spcBef>
                <a:spcPts val="1100"/>
              </a:spcBef>
              <a:buSzTx/>
              <a:buFontTx/>
              <a:buNone/>
              <a:defRPr b="1">
                <a:solidFill>
                  <a:srgbClr val="000000"/>
                </a:solidFill>
                <a:latin typeface="Arial Narrow"/>
                <a:ea typeface="Arial Narrow"/>
                <a:cs typeface="Arial Narrow"/>
                <a:sym typeface="Arial Narrow"/>
              </a:defRPr>
            </a:lvl5pPr>
          </a:lstStyle>
          <a:p>
            <a:pPr/>
            <a:r>
              <a:t>內文層級一</a:t>
            </a:r>
          </a:p>
          <a:p>
            <a:pPr lvl="1"/>
            <a:r>
              <a:t>內文層級二</a:t>
            </a:r>
          </a:p>
          <a:p>
            <a:pPr lvl="2"/>
            <a:r>
              <a:t>內文層級三</a:t>
            </a:r>
          </a:p>
          <a:p>
            <a:pPr lvl="3"/>
            <a:r>
              <a:t>內文層級四</a:t>
            </a:r>
          </a:p>
          <a:p>
            <a:pPr lvl="4"/>
            <a:r>
              <a:t>內文層級五</a:t>
            </a:r>
          </a:p>
        </p:txBody>
      </p:sp>
      <p:sp>
        <p:nvSpPr>
          <p:cNvPr id="494" name="幻燈片編號"/>
          <p:cNvSpPr txBox="1"/>
          <p:nvPr>
            <p:ph type="sldNum" sz="quarter" idx="2"/>
          </p:nvPr>
        </p:nvSpPr>
        <p:spPr>
          <a:xfrm>
            <a:off x="6553200" y="6172200"/>
            <a:ext cx="2133600" cy="3683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標題及內容">
    <p:bg>
      <p:bgPr>
        <a:solidFill>
          <a:srgbClr val="FFFFFF"/>
        </a:solidFill>
      </p:bgPr>
    </p:bg>
    <p:spTree>
      <p:nvGrpSpPr>
        <p:cNvPr id="1" name=""/>
        <p:cNvGrpSpPr/>
        <p:nvPr/>
      </p:nvGrpSpPr>
      <p:grpSpPr>
        <a:xfrm>
          <a:off x="0" y="0"/>
          <a:ext cx="0" cy="0"/>
          <a:chOff x="0" y="0"/>
          <a:chExt cx="0" cy="0"/>
        </a:xfrm>
      </p:grpSpPr>
      <p:sp>
        <p:nvSpPr>
          <p:cNvPr id="501" name="Rectangle 9"/>
          <p:cNvSpPr/>
          <p:nvPr/>
        </p:nvSpPr>
        <p:spPr>
          <a:xfrm>
            <a:off x="6853428" y="6479628"/>
            <a:ext cx="2290573" cy="378373"/>
          </a:xfrm>
          <a:prstGeom prst="rect">
            <a:avLst/>
          </a:prstGeom>
          <a:solidFill>
            <a:srgbClr val="824D9D"/>
          </a:solidFill>
          <a:ln w="12700">
            <a:miter lim="400000"/>
          </a:ln>
        </p:spPr>
        <p:txBody>
          <a:bodyPr lIns="45719" rIns="45719" anchor="ctr"/>
          <a:lstStyle/>
          <a:p>
            <a:pPr algn="ctr">
              <a:defRPr sz="1300">
                <a:solidFill>
                  <a:srgbClr val="FFFFFF"/>
                </a:solidFill>
                <a:latin typeface="Segoe UI"/>
                <a:ea typeface="Segoe UI"/>
                <a:cs typeface="Segoe UI"/>
                <a:sym typeface="Segoe UI"/>
              </a:defRPr>
            </a:pPr>
          </a:p>
        </p:txBody>
      </p:sp>
      <p:sp>
        <p:nvSpPr>
          <p:cNvPr id="502" name="Rectangle 6"/>
          <p:cNvSpPr/>
          <p:nvPr/>
        </p:nvSpPr>
        <p:spPr>
          <a:xfrm>
            <a:off x="-1" y="6479628"/>
            <a:ext cx="2290574" cy="378373"/>
          </a:xfrm>
          <a:prstGeom prst="rect">
            <a:avLst/>
          </a:prstGeom>
          <a:solidFill>
            <a:srgbClr val="EE9F20"/>
          </a:solidFill>
          <a:ln w="12700">
            <a:miter lim="400000"/>
          </a:ln>
        </p:spPr>
        <p:txBody>
          <a:bodyPr lIns="45719" rIns="45719" anchor="ctr"/>
          <a:lstStyle/>
          <a:p>
            <a:pPr algn="ctr">
              <a:defRPr sz="1300">
                <a:solidFill>
                  <a:srgbClr val="FFFFFF"/>
                </a:solidFill>
                <a:latin typeface="Segoe UI"/>
                <a:ea typeface="Segoe UI"/>
                <a:cs typeface="Segoe UI"/>
                <a:sym typeface="Segoe UI"/>
              </a:defRPr>
            </a:pPr>
          </a:p>
        </p:txBody>
      </p:sp>
      <p:sp>
        <p:nvSpPr>
          <p:cNvPr id="503" name="Rectangle 7"/>
          <p:cNvSpPr/>
          <p:nvPr/>
        </p:nvSpPr>
        <p:spPr>
          <a:xfrm>
            <a:off x="2290572" y="6479628"/>
            <a:ext cx="2290573" cy="378373"/>
          </a:xfrm>
          <a:prstGeom prst="rect">
            <a:avLst/>
          </a:prstGeom>
          <a:solidFill>
            <a:srgbClr val="3ABA99"/>
          </a:solidFill>
          <a:ln w="12700">
            <a:miter lim="400000"/>
          </a:ln>
        </p:spPr>
        <p:txBody>
          <a:bodyPr lIns="45719" rIns="45719" anchor="ctr"/>
          <a:lstStyle/>
          <a:p>
            <a:pPr algn="ctr">
              <a:defRPr sz="1300">
                <a:solidFill>
                  <a:srgbClr val="FFFFFF"/>
                </a:solidFill>
                <a:latin typeface="Segoe UI"/>
                <a:ea typeface="Segoe UI"/>
                <a:cs typeface="Segoe UI"/>
                <a:sym typeface="Segoe UI"/>
              </a:defRPr>
            </a:pPr>
          </a:p>
        </p:txBody>
      </p:sp>
      <p:sp>
        <p:nvSpPr>
          <p:cNvPr id="504" name="Rectangle 8"/>
          <p:cNvSpPr/>
          <p:nvPr/>
        </p:nvSpPr>
        <p:spPr>
          <a:xfrm>
            <a:off x="4581144" y="6479628"/>
            <a:ext cx="2290573" cy="378373"/>
          </a:xfrm>
          <a:prstGeom prst="rect">
            <a:avLst/>
          </a:prstGeom>
          <a:solidFill>
            <a:srgbClr val="46A0D8"/>
          </a:solidFill>
          <a:ln w="12700">
            <a:miter lim="400000"/>
          </a:ln>
        </p:spPr>
        <p:txBody>
          <a:bodyPr lIns="45719" rIns="45719" anchor="ctr"/>
          <a:lstStyle/>
          <a:p>
            <a:pPr algn="ctr">
              <a:defRPr sz="1300">
                <a:solidFill>
                  <a:srgbClr val="FFFFFF"/>
                </a:solidFill>
                <a:latin typeface="Segoe UI"/>
                <a:ea typeface="Segoe UI"/>
                <a:cs typeface="Segoe UI"/>
                <a:sym typeface="Segoe UI"/>
              </a:defRPr>
            </a:pPr>
          </a:p>
        </p:txBody>
      </p:sp>
      <p:sp>
        <p:nvSpPr>
          <p:cNvPr id="505" name="大標題文字"/>
          <p:cNvSpPr txBox="1"/>
          <p:nvPr>
            <p:ph type="title"/>
          </p:nvPr>
        </p:nvSpPr>
        <p:spPr>
          <a:xfrm>
            <a:off x="628650" y="1610211"/>
            <a:ext cx="5200652" cy="965479"/>
          </a:xfrm>
          <a:prstGeom prst="rect">
            <a:avLst/>
          </a:prstGeom>
        </p:spPr>
        <p:txBody>
          <a:bodyPr anchor="ctr"/>
          <a:lstStyle>
            <a:lvl1pPr algn="l" defTabSz="685800">
              <a:lnSpc>
                <a:spcPct val="90000"/>
              </a:lnSpc>
              <a:defRPr sz="3000">
                <a:solidFill>
                  <a:srgbClr val="262626"/>
                </a:solidFill>
                <a:latin typeface="Century Gothic"/>
                <a:ea typeface="Century Gothic"/>
                <a:cs typeface="Century Gothic"/>
                <a:sym typeface="Century Gothic"/>
              </a:defRPr>
            </a:lvl1pPr>
          </a:lstStyle>
          <a:p>
            <a:pPr>
              <a:defRPr>
                <a:effectLst/>
              </a:defRPr>
            </a:pPr>
            <a:r>
              <a:t>大標題文字</a:t>
            </a:r>
          </a:p>
        </p:txBody>
      </p:sp>
      <p:sp>
        <p:nvSpPr>
          <p:cNvPr id="506" name="內文層級一…"/>
          <p:cNvSpPr txBox="1"/>
          <p:nvPr>
            <p:ph type="body" sz="half" idx="1"/>
          </p:nvPr>
        </p:nvSpPr>
        <p:spPr>
          <a:xfrm>
            <a:off x="628651" y="2727432"/>
            <a:ext cx="5200651" cy="2585547"/>
          </a:xfrm>
          <a:prstGeom prst="rect">
            <a:avLst/>
          </a:prstGeom>
        </p:spPr>
        <p:txBody>
          <a:bodyPr/>
          <a:lstStyle>
            <a:lvl1pPr marL="0" indent="0" defTabSz="685800">
              <a:lnSpc>
                <a:spcPct val="110000"/>
              </a:lnSpc>
              <a:spcBef>
                <a:spcPts val="1000"/>
              </a:spcBef>
              <a:buSzTx/>
              <a:buFontTx/>
              <a:buNone/>
              <a:defRPr sz="1300">
                <a:solidFill>
                  <a:srgbClr val="262626"/>
                </a:solidFill>
                <a:latin typeface="Segoe UI"/>
                <a:ea typeface="Segoe UI"/>
                <a:cs typeface="Segoe UI"/>
                <a:sym typeface="Segoe UI"/>
              </a:defRPr>
            </a:lvl1pPr>
            <a:lvl2pPr marL="466725" indent="-123825" defTabSz="685800">
              <a:lnSpc>
                <a:spcPct val="110000"/>
              </a:lnSpc>
              <a:spcBef>
                <a:spcPts val="1000"/>
              </a:spcBef>
              <a:buFontTx/>
              <a:buChar char="•"/>
              <a:defRPr sz="1300">
                <a:solidFill>
                  <a:srgbClr val="262626"/>
                </a:solidFill>
                <a:latin typeface="Segoe UI"/>
                <a:ea typeface="Segoe UI"/>
                <a:cs typeface="Segoe UI"/>
                <a:sym typeface="Segoe UI"/>
              </a:defRPr>
            </a:lvl2pPr>
            <a:lvl3pPr marL="834389" indent="-148589" defTabSz="685800">
              <a:lnSpc>
                <a:spcPct val="110000"/>
              </a:lnSpc>
              <a:spcBef>
                <a:spcPts val="1000"/>
              </a:spcBef>
              <a:buFontTx/>
              <a:defRPr sz="1300">
                <a:solidFill>
                  <a:srgbClr val="262626"/>
                </a:solidFill>
                <a:latin typeface="Segoe UI"/>
                <a:ea typeface="Segoe UI"/>
                <a:cs typeface="Segoe UI"/>
                <a:sym typeface="Segoe UI"/>
              </a:defRPr>
            </a:lvl3pPr>
            <a:lvl4pPr marL="1200150" indent="-171450" defTabSz="685800">
              <a:lnSpc>
                <a:spcPct val="110000"/>
              </a:lnSpc>
              <a:spcBef>
                <a:spcPts val="1000"/>
              </a:spcBef>
              <a:buFontTx/>
              <a:buChar char="•"/>
              <a:defRPr sz="1300">
                <a:solidFill>
                  <a:srgbClr val="262626"/>
                </a:solidFill>
                <a:latin typeface="Segoe UI"/>
                <a:ea typeface="Segoe UI"/>
                <a:cs typeface="Segoe UI"/>
                <a:sym typeface="Segoe UI"/>
              </a:defRPr>
            </a:lvl4pPr>
            <a:lvl5pPr marL="1543050" indent="-171450" defTabSz="685800">
              <a:lnSpc>
                <a:spcPct val="110000"/>
              </a:lnSpc>
              <a:spcBef>
                <a:spcPts val="1000"/>
              </a:spcBef>
              <a:buFontTx/>
              <a:defRPr sz="1300">
                <a:solidFill>
                  <a:srgbClr val="262626"/>
                </a:solidFill>
                <a:latin typeface="Segoe UI"/>
                <a:ea typeface="Segoe UI"/>
                <a:cs typeface="Segoe UI"/>
                <a:sym typeface="Segoe UI"/>
              </a:defRPr>
            </a:lvl5pPr>
          </a:lstStyle>
          <a:p>
            <a:pPr/>
            <a:r>
              <a:t>內文層級一</a:t>
            </a:r>
          </a:p>
          <a:p>
            <a:pPr lvl="1"/>
            <a:r>
              <a:t>內文層級二</a:t>
            </a:r>
          </a:p>
          <a:p>
            <a:pPr lvl="2"/>
            <a:r>
              <a:t>內文層級三</a:t>
            </a:r>
          </a:p>
          <a:p>
            <a:pPr lvl="3"/>
            <a:r>
              <a:t>內文層級四</a:t>
            </a:r>
          </a:p>
          <a:p>
            <a:pPr lvl="4"/>
            <a:r>
              <a:t>內文層級五</a:t>
            </a:r>
          </a:p>
        </p:txBody>
      </p:sp>
      <p:sp>
        <p:nvSpPr>
          <p:cNvPr id="507" name="幻燈片編號"/>
          <p:cNvSpPr txBox="1"/>
          <p:nvPr>
            <p:ph type="sldNum" sz="quarter" idx="2"/>
          </p:nvPr>
        </p:nvSpPr>
        <p:spPr>
          <a:xfrm>
            <a:off x="8220069" y="6533375"/>
            <a:ext cx="245404" cy="243841"/>
          </a:xfrm>
          <a:prstGeom prst="rect">
            <a:avLst/>
          </a:prstGeom>
        </p:spPr>
        <p:txBody>
          <a:bodyPr lIns="45719" tIns="45719" rIns="45719" bIns="45719"/>
          <a:lstStyle>
            <a:lvl1pPr algn="r">
              <a:defRPr b="1" sz="1000">
                <a:solidFill>
                  <a:srgbClr val="FFFFFF"/>
                </a:solidFill>
                <a:latin typeface="微軟正黑體"/>
                <a:ea typeface="微軟正黑體"/>
                <a:cs typeface="微軟正黑體"/>
                <a:sym typeface="微軟正黑體"/>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只有標題">
    <p:bg>
      <p:bgPr>
        <a:solidFill>
          <a:srgbClr val="FFFFFF"/>
        </a:solidFill>
      </p:bgPr>
    </p:bg>
    <p:spTree>
      <p:nvGrpSpPr>
        <p:cNvPr id="1" name=""/>
        <p:cNvGrpSpPr/>
        <p:nvPr/>
      </p:nvGrpSpPr>
      <p:grpSpPr>
        <a:xfrm>
          <a:off x="0" y="0"/>
          <a:ext cx="0" cy="0"/>
          <a:chOff x="0" y="0"/>
          <a:chExt cx="0" cy="0"/>
        </a:xfrm>
      </p:grpSpPr>
      <p:sp>
        <p:nvSpPr>
          <p:cNvPr id="514" name="大標題文字"/>
          <p:cNvSpPr txBox="1"/>
          <p:nvPr>
            <p:ph type="title"/>
          </p:nvPr>
        </p:nvSpPr>
        <p:spPr>
          <a:xfrm>
            <a:off x="457200" y="274638"/>
            <a:ext cx="8229600" cy="1143001"/>
          </a:xfrm>
          <a:prstGeom prst="rect">
            <a:avLst/>
          </a:prstGeom>
        </p:spPr>
        <p:txBody>
          <a:bodyPr lIns="45718" tIns="45718" rIns="45718" bIns="45718" anchor="ctr"/>
          <a:lstStyle>
            <a:lvl1pPr>
              <a:lnSpc>
                <a:spcPct val="100000"/>
              </a:lnSpc>
              <a:defRPr sz="4400">
                <a:solidFill>
                  <a:srgbClr val="000000"/>
                </a:solidFill>
                <a:latin typeface="+mj-lt"/>
                <a:ea typeface="+mj-ea"/>
                <a:cs typeface="+mj-cs"/>
                <a:sym typeface="Calibri"/>
              </a:defRPr>
            </a:lvl1pPr>
          </a:lstStyle>
          <a:p>
            <a:pPr>
              <a:defRPr>
                <a:effectLst/>
              </a:defRPr>
            </a:pPr>
            <a:r>
              <a:t>大標題文字</a:t>
            </a:r>
          </a:p>
        </p:txBody>
      </p:sp>
      <p:sp>
        <p:nvSpPr>
          <p:cNvPr id="515" name="幻燈片編號"/>
          <p:cNvSpPr txBox="1"/>
          <p:nvPr>
            <p:ph type="sldNum" sz="quarter" idx="2"/>
          </p:nvPr>
        </p:nvSpPr>
        <p:spPr>
          <a:xfrm>
            <a:off x="8443656" y="6404293"/>
            <a:ext cx="243144" cy="269239"/>
          </a:xfrm>
          <a:prstGeom prst="rect">
            <a:avLst/>
          </a:prstGeom>
        </p:spPr>
        <p:txBody>
          <a:bodyPr lIns="45718" tIns="45718" rIns="45718" bIns="45718"/>
          <a:lstStyle>
            <a:lvl1pPr algn="r">
              <a:defRPr b="1">
                <a:solidFill>
                  <a:srgbClr val="888888"/>
                </a:solidFill>
                <a:latin typeface="Arial Narrow"/>
                <a:ea typeface="Arial Narrow"/>
                <a:cs typeface="Arial Narrow"/>
                <a:sym typeface="Arial Narrow"/>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nd Content">
    <p:bg>
      <p:bgPr>
        <a:solidFill>
          <a:srgbClr val="FFFFFF"/>
        </a:solidFill>
      </p:bgPr>
    </p:bg>
    <p:spTree>
      <p:nvGrpSpPr>
        <p:cNvPr id="1" name=""/>
        <p:cNvGrpSpPr/>
        <p:nvPr/>
      </p:nvGrpSpPr>
      <p:grpSpPr>
        <a:xfrm>
          <a:off x="0" y="0"/>
          <a:ext cx="0" cy="0"/>
          <a:chOff x="0" y="0"/>
          <a:chExt cx="0" cy="0"/>
        </a:xfrm>
      </p:grpSpPr>
      <p:sp>
        <p:nvSpPr>
          <p:cNvPr id="522" name="內文層級一…"/>
          <p:cNvSpPr txBox="1"/>
          <p:nvPr>
            <p:ph type="body" idx="1"/>
          </p:nvPr>
        </p:nvSpPr>
        <p:spPr>
          <a:prstGeom prst="rect">
            <a:avLst/>
          </a:prstGeom>
        </p:spPr>
        <p:txBody>
          <a:bodyPr lIns="45718" tIns="45718" rIns="45718" bIns="45718"/>
          <a:lstStyle>
            <a:lvl1pPr>
              <a:spcBef>
                <a:spcPts val="700"/>
              </a:spcBef>
              <a:defRPr sz="3200">
                <a:latin typeface="+mj-lt"/>
                <a:ea typeface="+mj-ea"/>
                <a:cs typeface="+mj-cs"/>
                <a:sym typeface="Calibri"/>
              </a:defRPr>
            </a:lvl1pPr>
            <a:lvl2pPr marL="783771" indent="-326571">
              <a:spcBef>
                <a:spcPts val="700"/>
              </a:spcBef>
              <a:buChar char="–"/>
              <a:defRPr sz="3200">
                <a:latin typeface="+mj-lt"/>
                <a:ea typeface="+mj-ea"/>
                <a:cs typeface="+mj-cs"/>
                <a:sym typeface="Calibri"/>
              </a:defRPr>
            </a:lvl2pPr>
            <a:lvl3pPr marL="1219200" indent="-304800">
              <a:spcBef>
                <a:spcPts val="700"/>
              </a:spcBef>
              <a:defRPr sz="3200">
                <a:latin typeface="+mj-lt"/>
                <a:ea typeface="+mj-ea"/>
                <a:cs typeface="+mj-cs"/>
                <a:sym typeface="Calibri"/>
              </a:defRPr>
            </a:lvl3pPr>
            <a:lvl4pPr marL="1737360" indent="-365760">
              <a:spcBef>
                <a:spcPts val="700"/>
              </a:spcBef>
              <a:buChar char="–"/>
              <a:defRPr sz="3200">
                <a:latin typeface="+mj-lt"/>
                <a:ea typeface="+mj-ea"/>
                <a:cs typeface="+mj-cs"/>
                <a:sym typeface="Calibri"/>
              </a:defRPr>
            </a:lvl4pPr>
            <a:lvl5pPr marL="2194560" indent="-365760">
              <a:spcBef>
                <a:spcPts val="700"/>
              </a:spcBef>
              <a:buChar char="»"/>
              <a:defRPr sz="3200">
                <a:latin typeface="+mj-lt"/>
                <a:ea typeface="+mj-ea"/>
                <a:cs typeface="+mj-cs"/>
                <a:sym typeface="Calibri"/>
              </a:defRPr>
            </a:lvl5pPr>
          </a:lstStyle>
          <a:p>
            <a:pPr/>
            <a:r>
              <a:t>內文層級一</a:t>
            </a:r>
          </a:p>
          <a:p>
            <a:pPr lvl="1"/>
            <a:r>
              <a:t>內文層級二</a:t>
            </a:r>
          </a:p>
          <a:p>
            <a:pPr lvl="2"/>
            <a:r>
              <a:t>內文層級三</a:t>
            </a:r>
          </a:p>
          <a:p>
            <a:pPr lvl="3"/>
            <a:r>
              <a:t>內文層級四</a:t>
            </a:r>
          </a:p>
          <a:p>
            <a:pPr lvl="4"/>
            <a:r>
              <a:t>內文層級五</a:t>
            </a:r>
          </a:p>
        </p:txBody>
      </p:sp>
      <p:sp>
        <p:nvSpPr>
          <p:cNvPr id="523" name="大標題文字"/>
          <p:cNvSpPr txBox="1"/>
          <p:nvPr>
            <p:ph type="title"/>
          </p:nvPr>
        </p:nvSpPr>
        <p:spPr>
          <a:xfrm>
            <a:off x="457200" y="274638"/>
            <a:ext cx="8229600" cy="1143001"/>
          </a:xfrm>
          <a:prstGeom prst="rect">
            <a:avLst/>
          </a:prstGeom>
        </p:spPr>
        <p:txBody>
          <a:bodyPr lIns="45718" tIns="45718" rIns="45718" bIns="45718" anchor="ctr"/>
          <a:lstStyle>
            <a:lvl1pPr>
              <a:lnSpc>
                <a:spcPct val="100000"/>
              </a:lnSpc>
              <a:defRPr sz="4400">
                <a:solidFill>
                  <a:srgbClr val="000000"/>
                </a:solidFill>
                <a:latin typeface="+mj-lt"/>
                <a:ea typeface="+mj-ea"/>
                <a:cs typeface="+mj-cs"/>
                <a:sym typeface="Calibri"/>
              </a:defRPr>
            </a:lvl1pPr>
          </a:lstStyle>
          <a:p>
            <a:pPr>
              <a:defRPr>
                <a:effectLst/>
              </a:defRPr>
            </a:pPr>
            <a:r>
              <a:t>大標題文字</a:t>
            </a:r>
          </a:p>
        </p:txBody>
      </p:sp>
      <p:sp>
        <p:nvSpPr>
          <p:cNvPr id="524" name="幻燈片編號"/>
          <p:cNvSpPr txBox="1"/>
          <p:nvPr>
            <p:ph type="sldNum" sz="quarter" idx="2"/>
          </p:nvPr>
        </p:nvSpPr>
        <p:spPr>
          <a:xfrm>
            <a:off x="8862110" y="6404293"/>
            <a:ext cx="243144" cy="269239"/>
          </a:xfrm>
          <a:prstGeom prst="rect">
            <a:avLst/>
          </a:prstGeom>
        </p:spPr>
        <p:txBody>
          <a:bodyPr lIns="45718" tIns="45718" rIns="45718" bIns="45718"/>
          <a:lstStyle>
            <a:lvl1pPr algn="r">
              <a:defRPr b="1">
                <a:solidFill>
                  <a:srgbClr val="888888"/>
                </a:solidFill>
                <a:latin typeface="Arial Narrow"/>
                <a:ea typeface="Arial Narrow"/>
                <a:cs typeface="Arial Narrow"/>
                <a:sym typeface="Arial Narrow"/>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空白">
    <p:bg>
      <p:bgPr>
        <a:solidFill>
          <a:srgbClr val="FFFFFF"/>
        </a:solidFill>
      </p:bgPr>
    </p:bg>
    <p:spTree>
      <p:nvGrpSpPr>
        <p:cNvPr id="1" name=""/>
        <p:cNvGrpSpPr/>
        <p:nvPr/>
      </p:nvGrpSpPr>
      <p:grpSpPr>
        <a:xfrm>
          <a:off x="0" y="0"/>
          <a:ext cx="0" cy="0"/>
          <a:chOff x="0" y="0"/>
          <a:chExt cx="0" cy="0"/>
        </a:xfrm>
      </p:grpSpPr>
      <p:sp>
        <p:nvSpPr>
          <p:cNvPr id="531" name="矩形 19"/>
          <p:cNvSpPr/>
          <p:nvPr/>
        </p:nvSpPr>
        <p:spPr>
          <a:xfrm>
            <a:off x="0" y="6705600"/>
            <a:ext cx="9144000" cy="152400"/>
          </a:xfrm>
          <a:prstGeom prst="rect">
            <a:avLst/>
          </a:prstGeom>
          <a:solidFill>
            <a:srgbClr val="FFFFFF"/>
          </a:solidFill>
          <a:ln w="12700">
            <a:miter lim="400000"/>
          </a:ln>
        </p:spPr>
        <p:txBody>
          <a:bodyPr lIns="45718" tIns="45718" rIns="45718" bIns="45718" anchor="ctr"/>
          <a:lstStyle/>
          <a:p>
            <a:pPr defTabSz="457200">
              <a:defRPr>
                <a:latin typeface="Georgia"/>
                <a:ea typeface="Georgia"/>
                <a:cs typeface="Georgia"/>
                <a:sym typeface="Georgia"/>
              </a:defRPr>
            </a:pPr>
          </a:p>
        </p:txBody>
      </p:sp>
      <p:sp>
        <p:nvSpPr>
          <p:cNvPr id="532" name="矩形 20"/>
          <p:cNvSpPr/>
          <p:nvPr/>
        </p:nvSpPr>
        <p:spPr>
          <a:xfrm>
            <a:off x="0" y="0"/>
            <a:ext cx="9144000" cy="155575"/>
          </a:xfrm>
          <a:prstGeom prst="rect">
            <a:avLst/>
          </a:prstGeom>
          <a:solidFill>
            <a:srgbClr val="FFFFFF"/>
          </a:solidFill>
          <a:ln w="12700">
            <a:miter lim="400000"/>
          </a:ln>
        </p:spPr>
        <p:txBody>
          <a:bodyPr lIns="45718" tIns="45718" rIns="45718" bIns="45718" anchor="ctr"/>
          <a:lstStyle/>
          <a:p>
            <a:pPr defTabSz="457200">
              <a:defRPr>
                <a:latin typeface="Georgia"/>
                <a:ea typeface="Georgia"/>
                <a:cs typeface="Georgia"/>
                <a:sym typeface="Georgia"/>
              </a:defRPr>
            </a:pPr>
          </a:p>
        </p:txBody>
      </p:sp>
      <p:sp>
        <p:nvSpPr>
          <p:cNvPr id="533" name="矩形 23"/>
          <p:cNvSpPr/>
          <p:nvPr/>
        </p:nvSpPr>
        <p:spPr>
          <a:xfrm>
            <a:off x="8991600" y="0"/>
            <a:ext cx="152400" cy="6858000"/>
          </a:xfrm>
          <a:prstGeom prst="rect">
            <a:avLst/>
          </a:prstGeom>
          <a:solidFill>
            <a:srgbClr val="FFFFFF"/>
          </a:solidFill>
          <a:ln w="12700">
            <a:miter lim="400000"/>
          </a:ln>
        </p:spPr>
        <p:txBody>
          <a:bodyPr lIns="45718" tIns="45718" rIns="45718" bIns="45718" anchor="ctr"/>
          <a:lstStyle/>
          <a:p>
            <a:pPr defTabSz="457200">
              <a:defRPr>
                <a:latin typeface="Georgia"/>
                <a:ea typeface="Georgia"/>
                <a:cs typeface="Georgia"/>
                <a:sym typeface="Georgia"/>
              </a:defRPr>
            </a:pPr>
          </a:p>
        </p:txBody>
      </p:sp>
      <p:sp>
        <p:nvSpPr>
          <p:cNvPr id="534" name="矩形 24"/>
          <p:cNvSpPr/>
          <p:nvPr/>
        </p:nvSpPr>
        <p:spPr>
          <a:xfrm>
            <a:off x="0" y="0"/>
            <a:ext cx="152400" cy="6858000"/>
          </a:xfrm>
          <a:prstGeom prst="rect">
            <a:avLst/>
          </a:prstGeom>
          <a:solidFill>
            <a:srgbClr val="FFFFFF"/>
          </a:solidFill>
          <a:ln w="12700">
            <a:miter lim="400000"/>
          </a:ln>
        </p:spPr>
        <p:txBody>
          <a:bodyPr lIns="45718" tIns="45718" rIns="45718" bIns="45718" anchor="ctr"/>
          <a:lstStyle/>
          <a:p>
            <a:pPr defTabSz="457200">
              <a:defRPr>
                <a:latin typeface="Georgia"/>
                <a:ea typeface="Georgia"/>
                <a:cs typeface="Georgia"/>
                <a:sym typeface="Georgia"/>
              </a:defRPr>
            </a:pPr>
          </a:p>
        </p:txBody>
      </p:sp>
      <p:sp>
        <p:nvSpPr>
          <p:cNvPr id="535" name="矩形 5"/>
          <p:cNvSpPr/>
          <p:nvPr/>
        </p:nvSpPr>
        <p:spPr>
          <a:xfrm>
            <a:off x="146050" y="6391275"/>
            <a:ext cx="8832850" cy="309565"/>
          </a:xfrm>
          <a:prstGeom prst="rect">
            <a:avLst/>
          </a:prstGeom>
          <a:solidFill>
            <a:srgbClr val="8CADAE"/>
          </a:solidFill>
          <a:ln w="12700">
            <a:miter lim="400000"/>
          </a:ln>
        </p:spPr>
        <p:txBody>
          <a:bodyPr lIns="45718" tIns="45718" rIns="45718" bIns="45718" anchor="ctr"/>
          <a:lstStyle/>
          <a:p>
            <a:pPr defTabSz="457200">
              <a:defRPr>
                <a:latin typeface="Georgia"/>
                <a:ea typeface="Georgia"/>
                <a:cs typeface="Georgia"/>
                <a:sym typeface="Georgia"/>
              </a:defRPr>
            </a:pPr>
          </a:p>
        </p:txBody>
      </p:sp>
      <p:sp>
        <p:nvSpPr>
          <p:cNvPr id="536" name="矩形 6"/>
          <p:cNvSpPr/>
          <p:nvPr/>
        </p:nvSpPr>
        <p:spPr>
          <a:xfrm>
            <a:off x="152400" y="158750"/>
            <a:ext cx="8832850" cy="6546850"/>
          </a:xfrm>
          <a:prstGeom prst="rect">
            <a:avLst/>
          </a:prstGeom>
          <a:ln>
            <a:solidFill>
              <a:srgbClr val="7B9899"/>
            </a:solidFill>
            <a:miter/>
          </a:ln>
        </p:spPr>
        <p:txBody>
          <a:bodyPr lIns="45718" tIns="45718" rIns="45718" bIns="45718" anchor="ctr"/>
          <a:lstStyle/>
          <a:p>
            <a:pPr defTabSz="457200">
              <a:defRPr>
                <a:latin typeface="Georgia"/>
                <a:ea typeface="Georgia"/>
                <a:cs typeface="Georgia"/>
                <a:sym typeface="Georgia"/>
              </a:defRPr>
            </a:pPr>
          </a:p>
        </p:txBody>
      </p:sp>
      <p:sp>
        <p:nvSpPr>
          <p:cNvPr id="537" name="幻燈片編號"/>
          <p:cNvSpPr txBox="1"/>
          <p:nvPr>
            <p:ph type="sldNum" sz="quarter" idx="2"/>
          </p:nvPr>
        </p:nvSpPr>
        <p:spPr>
          <a:xfrm>
            <a:off x="4427260" y="6385243"/>
            <a:ext cx="289480" cy="320039"/>
          </a:xfrm>
          <a:prstGeom prst="rect">
            <a:avLst/>
          </a:prstGeom>
        </p:spPr>
        <p:txBody>
          <a:bodyPr lIns="45718" tIns="45718" rIns="45718" bIns="45718">
            <a:normAutofit fontScale="100000" lnSpcReduction="0"/>
          </a:bodyPr>
          <a:lstStyle>
            <a:lvl1pPr algn="ctr">
              <a:defRPr b="1" sz="1600">
                <a:solidFill>
                  <a:srgbClr val="FFFFFF"/>
                </a:solidFill>
                <a:latin typeface="Arial Narrow"/>
                <a:ea typeface="Arial Narrow"/>
                <a:cs typeface="Arial Narrow"/>
                <a:sym typeface="Arial Narrow"/>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標題，文字及兩項物件">
    <p:bg>
      <p:bgPr>
        <a:solidFill>
          <a:srgbClr val="FFFFFF"/>
        </a:solidFill>
      </p:bgPr>
    </p:bg>
    <p:spTree>
      <p:nvGrpSpPr>
        <p:cNvPr id="1" name=""/>
        <p:cNvGrpSpPr/>
        <p:nvPr/>
      </p:nvGrpSpPr>
      <p:grpSpPr>
        <a:xfrm>
          <a:off x="0" y="0"/>
          <a:ext cx="0" cy="0"/>
          <a:chOff x="0" y="0"/>
          <a:chExt cx="0" cy="0"/>
        </a:xfrm>
      </p:grpSpPr>
      <p:sp>
        <p:nvSpPr>
          <p:cNvPr id="544" name="矩形 16"/>
          <p:cNvSpPr/>
          <p:nvPr/>
        </p:nvSpPr>
        <p:spPr>
          <a:xfrm>
            <a:off x="0" y="6705600"/>
            <a:ext cx="9144000" cy="152400"/>
          </a:xfrm>
          <a:prstGeom prst="rect">
            <a:avLst/>
          </a:prstGeom>
          <a:solidFill>
            <a:srgbClr val="FFFFFF"/>
          </a:solidFill>
          <a:ln w="12700">
            <a:miter lim="400000"/>
          </a:ln>
        </p:spPr>
        <p:txBody>
          <a:bodyPr lIns="45719" rIns="45719" anchor="ctr"/>
          <a:lstStyle/>
          <a:p>
            <a:pPr defTabSz="457200">
              <a:defRPr>
                <a:latin typeface="Georgia"/>
                <a:ea typeface="Georgia"/>
                <a:cs typeface="Georgia"/>
                <a:sym typeface="Georgia"/>
              </a:defRPr>
            </a:pPr>
          </a:p>
        </p:txBody>
      </p:sp>
      <p:sp>
        <p:nvSpPr>
          <p:cNvPr id="545" name="矩形 15"/>
          <p:cNvSpPr/>
          <p:nvPr/>
        </p:nvSpPr>
        <p:spPr>
          <a:xfrm>
            <a:off x="0" y="-1"/>
            <a:ext cx="9144000" cy="1393373"/>
          </a:xfrm>
          <a:prstGeom prst="rect">
            <a:avLst/>
          </a:prstGeom>
          <a:solidFill>
            <a:srgbClr val="FFFFFF"/>
          </a:solidFill>
          <a:ln w="12700">
            <a:miter lim="400000"/>
          </a:ln>
        </p:spPr>
        <p:txBody>
          <a:bodyPr lIns="45719" rIns="45719" anchor="ctr"/>
          <a:lstStyle/>
          <a:p>
            <a:pPr defTabSz="457200">
              <a:defRPr>
                <a:latin typeface="Georgia"/>
                <a:ea typeface="Georgia"/>
                <a:cs typeface="Georgia"/>
                <a:sym typeface="Georgia"/>
              </a:defRPr>
            </a:pPr>
          </a:p>
        </p:txBody>
      </p:sp>
      <p:sp>
        <p:nvSpPr>
          <p:cNvPr id="546" name="矩形 17"/>
          <p:cNvSpPr/>
          <p:nvPr/>
        </p:nvSpPr>
        <p:spPr>
          <a:xfrm>
            <a:off x="0" y="0"/>
            <a:ext cx="152400" cy="6858000"/>
          </a:xfrm>
          <a:prstGeom prst="rect">
            <a:avLst/>
          </a:prstGeom>
          <a:solidFill>
            <a:srgbClr val="FFFFFF"/>
          </a:solidFill>
          <a:ln w="12700">
            <a:miter lim="400000"/>
          </a:ln>
        </p:spPr>
        <p:txBody>
          <a:bodyPr lIns="45719" rIns="45719" anchor="ctr"/>
          <a:lstStyle/>
          <a:p>
            <a:pPr defTabSz="457200">
              <a:defRPr>
                <a:latin typeface="Georgia"/>
                <a:ea typeface="Georgia"/>
                <a:cs typeface="Georgia"/>
                <a:sym typeface="Georgia"/>
              </a:defRPr>
            </a:pPr>
          </a:p>
        </p:txBody>
      </p:sp>
      <p:sp>
        <p:nvSpPr>
          <p:cNvPr id="547" name="矩形 18"/>
          <p:cNvSpPr/>
          <p:nvPr/>
        </p:nvSpPr>
        <p:spPr>
          <a:xfrm>
            <a:off x="8991600" y="0"/>
            <a:ext cx="152400" cy="6858000"/>
          </a:xfrm>
          <a:prstGeom prst="rect">
            <a:avLst/>
          </a:prstGeom>
          <a:solidFill>
            <a:srgbClr val="FFFFFF"/>
          </a:solidFill>
          <a:ln w="12700">
            <a:miter lim="400000"/>
          </a:ln>
        </p:spPr>
        <p:txBody>
          <a:bodyPr lIns="45719" rIns="45719" anchor="ctr"/>
          <a:lstStyle/>
          <a:p>
            <a:pPr defTabSz="457200">
              <a:defRPr>
                <a:latin typeface="Georgia"/>
                <a:ea typeface="Georgia"/>
                <a:cs typeface="Georgia"/>
                <a:sym typeface="Georgia"/>
              </a:defRPr>
            </a:pPr>
          </a:p>
        </p:txBody>
      </p:sp>
      <p:sp>
        <p:nvSpPr>
          <p:cNvPr id="548" name="矩形 8"/>
          <p:cNvSpPr/>
          <p:nvPr/>
        </p:nvSpPr>
        <p:spPr>
          <a:xfrm>
            <a:off x="149351" y="6388384"/>
            <a:ext cx="8833106" cy="309564"/>
          </a:xfrm>
          <a:prstGeom prst="rect">
            <a:avLst/>
          </a:prstGeom>
          <a:solidFill>
            <a:srgbClr val="8CADAE"/>
          </a:solidFill>
          <a:ln w="12700">
            <a:miter lim="400000"/>
          </a:ln>
        </p:spPr>
        <p:txBody>
          <a:bodyPr lIns="45719" rIns="45719" anchor="ctr"/>
          <a:lstStyle/>
          <a:p>
            <a:pPr defTabSz="457200">
              <a:defRPr>
                <a:latin typeface="Georgia"/>
                <a:ea typeface="Georgia"/>
                <a:cs typeface="Georgia"/>
                <a:sym typeface="Georgia"/>
              </a:defRPr>
            </a:pPr>
          </a:p>
        </p:txBody>
      </p:sp>
      <p:sp>
        <p:nvSpPr>
          <p:cNvPr id="549" name="矩形 7"/>
          <p:cNvSpPr/>
          <p:nvPr/>
        </p:nvSpPr>
        <p:spPr>
          <a:xfrm>
            <a:off x="152399" y="155447"/>
            <a:ext cx="8833106" cy="6547106"/>
          </a:xfrm>
          <a:prstGeom prst="rect">
            <a:avLst/>
          </a:prstGeom>
          <a:ln>
            <a:solidFill>
              <a:srgbClr val="7B9899"/>
            </a:solidFill>
            <a:miter/>
          </a:ln>
        </p:spPr>
        <p:txBody>
          <a:bodyPr lIns="45719" rIns="45719" anchor="ctr"/>
          <a:lstStyle/>
          <a:p>
            <a:pPr defTabSz="457200">
              <a:defRPr>
                <a:latin typeface="Georgia"/>
                <a:ea typeface="Georgia"/>
                <a:cs typeface="Georgia"/>
                <a:sym typeface="Georgia"/>
              </a:defRPr>
            </a:pPr>
          </a:p>
        </p:txBody>
      </p:sp>
      <p:sp>
        <p:nvSpPr>
          <p:cNvPr id="550" name="直線接點 9"/>
          <p:cNvSpPr/>
          <p:nvPr/>
        </p:nvSpPr>
        <p:spPr>
          <a:xfrm>
            <a:off x="152399" y="1276742"/>
            <a:ext cx="8833106" cy="1"/>
          </a:xfrm>
          <a:prstGeom prst="line">
            <a:avLst/>
          </a:prstGeom>
          <a:ln>
            <a:solidFill>
              <a:srgbClr val="7B9899"/>
            </a:solidFill>
            <a:prstDash val="sysDash"/>
          </a:ln>
        </p:spPr>
        <p:txBody>
          <a:bodyPr lIns="45719" rIns="45719"/>
          <a:lstStyle/>
          <a:p>
            <a:pPr defTabSz="457200">
              <a:defRPr>
                <a:latin typeface="Georgia"/>
                <a:ea typeface="Georgia"/>
                <a:cs typeface="Georgia"/>
                <a:sym typeface="Georgia"/>
              </a:defRPr>
            </a:pPr>
          </a:p>
        </p:txBody>
      </p:sp>
      <p:sp>
        <p:nvSpPr>
          <p:cNvPr id="551" name="橢圓 11"/>
          <p:cNvSpPr/>
          <p:nvPr/>
        </p:nvSpPr>
        <p:spPr>
          <a:xfrm>
            <a:off x="4267200" y="956036"/>
            <a:ext cx="609600" cy="609601"/>
          </a:xfrm>
          <a:prstGeom prst="ellipse">
            <a:avLst/>
          </a:prstGeom>
          <a:solidFill>
            <a:srgbClr val="FFFFFF"/>
          </a:solidFill>
          <a:ln w="12700">
            <a:miter lim="400000"/>
          </a:ln>
        </p:spPr>
        <p:txBody>
          <a:bodyPr lIns="45719" rIns="45719" anchor="ctr"/>
          <a:lstStyle/>
          <a:p>
            <a:pPr algn="ctr" defTabSz="457200">
              <a:defRPr>
                <a:solidFill>
                  <a:srgbClr val="FFFFFF"/>
                </a:solidFill>
                <a:latin typeface="Georgia"/>
                <a:ea typeface="Georgia"/>
                <a:cs typeface="Georgia"/>
                <a:sym typeface="Georgia"/>
              </a:defRPr>
            </a:pPr>
          </a:p>
        </p:txBody>
      </p:sp>
      <p:sp>
        <p:nvSpPr>
          <p:cNvPr id="552" name="橢圓 14"/>
          <p:cNvSpPr/>
          <p:nvPr/>
        </p:nvSpPr>
        <p:spPr>
          <a:xfrm>
            <a:off x="4361688" y="1050523"/>
            <a:ext cx="420625" cy="420625"/>
          </a:xfrm>
          <a:prstGeom prst="ellipse">
            <a:avLst/>
          </a:prstGeom>
          <a:solidFill>
            <a:srgbClr val="FFFFFF"/>
          </a:solidFill>
          <a:ln w="50800" cap="rnd">
            <a:solidFill>
              <a:srgbClr val="7B9899"/>
            </a:solidFill>
          </a:ln>
        </p:spPr>
        <p:txBody>
          <a:bodyPr lIns="45719" rIns="45719" anchor="ctr"/>
          <a:lstStyle/>
          <a:p>
            <a:pPr algn="ctr" defTabSz="457200">
              <a:defRPr>
                <a:solidFill>
                  <a:srgbClr val="FFFFFF"/>
                </a:solidFill>
                <a:latin typeface="Georgia"/>
                <a:ea typeface="Georgia"/>
                <a:cs typeface="Georgia"/>
                <a:sym typeface="Georgia"/>
              </a:defRPr>
            </a:pPr>
          </a:p>
        </p:txBody>
      </p:sp>
      <p:sp>
        <p:nvSpPr>
          <p:cNvPr id="553" name="大標題文字"/>
          <p:cNvSpPr txBox="1"/>
          <p:nvPr>
            <p:ph type="title"/>
          </p:nvPr>
        </p:nvSpPr>
        <p:spPr>
          <a:xfrm>
            <a:off x="830262" y="0"/>
            <a:ext cx="7399338" cy="841375"/>
          </a:xfrm>
          <a:prstGeom prst="rect">
            <a:avLst/>
          </a:prstGeom>
        </p:spPr>
        <p:txBody>
          <a:bodyPr/>
          <a:lstStyle>
            <a:lvl1pPr>
              <a:lnSpc>
                <a:spcPct val="100000"/>
              </a:lnSpc>
              <a:defRPr sz="3300">
                <a:solidFill>
                  <a:srgbClr val="7B9899"/>
                </a:solidFill>
                <a:latin typeface="Georgia"/>
                <a:ea typeface="Georgia"/>
                <a:cs typeface="Georgia"/>
                <a:sym typeface="Georgia"/>
              </a:defRPr>
            </a:lvl1pPr>
          </a:lstStyle>
          <a:p>
            <a:pPr>
              <a:defRPr>
                <a:effectLst/>
              </a:defRPr>
            </a:pPr>
            <a:r>
              <a:t>大標題文字</a:t>
            </a:r>
          </a:p>
        </p:txBody>
      </p:sp>
      <p:sp>
        <p:nvSpPr>
          <p:cNvPr id="554" name="內文層級一…"/>
          <p:cNvSpPr txBox="1"/>
          <p:nvPr>
            <p:ph type="body" sz="half" idx="1"/>
          </p:nvPr>
        </p:nvSpPr>
        <p:spPr>
          <a:xfrm>
            <a:off x="1049337" y="1460500"/>
            <a:ext cx="3436939" cy="4681538"/>
          </a:xfrm>
          <a:prstGeom prst="rect">
            <a:avLst/>
          </a:prstGeom>
        </p:spPr>
        <p:txBody>
          <a:bodyPr/>
          <a:lstStyle>
            <a:lvl1pPr marL="274320" indent="-274320">
              <a:spcBef>
                <a:spcPts val="600"/>
              </a:spcBef>
              <a:buClr>
                <a:srgbClr val="D16349"/>
              </a:buClr>
              <a:buSzPct val="85000"/>
              <a:buFontTx/>
              <a:buChar char="●"/>
              <a:defRPr sz="2700">
                <a:solidFill>
                  <a:srgbClr val="000000"/>
                </a:solidFill>
                <a:latin typeface="Georgia"/>
                <a:ea typeface="Georgia"/>
                <a:cs typeface="Georgia"/>
                <a:sym typeface="Georgia"/>
              </a:defRPr>
            </a:lvl1pPr>
            <a:lvl2pPr marL="610985" indent="-336665">
              <a:spcBef>
                <a:spcPts val="600"/>
              </a:spcBef>
              <a:buClr>
                <a:srgbClr val="D16349"/>
              </a:buClr>
              <a:buSzPct val="70000"/>
              <a:buFontTx/>
              <a:buChar char="○"/>
              <a:defRPr sz="2700">
                <a:solidFill>
                  <a:srgbClr val="000000"/>
                </a:solidFill>
                <a:latin typeface="Georgia"/>
                <a:ea typeface="Georgia"/>
                <a:cs typeface="Georgia"/>
                <a:sym typeface="Georgia"/>
              </a:defRPr>
            </a:lvl2pPr>
            <a:lvl3pPr marL="902970" indent="-308610">
              <a:spcBef>
                <a:spcPts val="600"/>
              </a:spcBef>
              <a:buClr>
                <a:srgbClr val="D16349"/>
              </a:buClr>
              <a:buSzPct val="75000"/>
              <a:buFontTx/>
              <a:buChar char=""/>
              <a:defRPr sz="2700">
                <a:solidFill>
                  <a:srgbClr val="000000"/>
                </a:solidFill>
                <a:latin typeface="Georgia"/>
                <a:ea typeface="Georgia"/>
                <a:cs typeface="Georgia"/>
                <a:sym typeface="Georgia"/>
              </a:defRPr>
            </a:lvl3pPr>
            <a:lvl4pPr marL="1177289" indent="-308609">
              <a:spcBef>
                <a:spcPts val="600"/>
              </a:spcBef>
              <a:buClr>
                <a:srgbClr val="D16349"/>
              </a:buClr>
              <a:buSzPct val="70000"/>
              <a:buFontTx/>
              <a:buChar char="○"/>
              <a:defRPr sz="2700">
                <a:solidFill>
                  <a:srgbClr val="000000"/>
                </a:solidFill>
                <a:latin typeface="Georgia"/>
                <a:ea typeface="Georgia"/>
                <a:cs typeface="Georgia"/>
                <a:sym typeface="Georgia"/>
              </a:defRPr>
            </a:lvl4pPr>
            <a:lvl5pPr marL="1485900">
              <a:spcBef>
                <a:spcPts val="600"/>
              </a:spcBef>
              <a:buClr>
                <a:srgbClr val="D16349"/>
              </a:buClr>
              <a:buFontTx/>
              <a:defRPr sz="2700">
                <a:solidFill>
                  <a:srgbClr val="000000"/>
                </a:solidFill>
                <a:latin typeface="Georgia"/>
                <a:ea typeface="Georgia"/>
                <a:cs typeface="Georgia"/>
                <a:sym typeface="Georgia"/>
              </a:defRPr>
            </a:lvl5pPr>
          </a:lstStyle>
          <a:p>
            <a:pPr/>
            <a:r>
              <a:t>內文層級一</a:t>
            </a:r>
          </a:p>
          <a:p>
            <a:pPr lvl="1"/>
            <a:r>
              <a:t>內文層級二</a:t>
            </a:r>
          </a:p>
          <a:p>
            <a:pPr lvl="2"/>
            <a:r>
              <a:t>內文層級三</a:t>
            </a:r>
          </a:p>
          <a:p>
            <a:pPr lvl="3"/>
            <a:r>
              <a:t>內文層級四</a:t>
            </a:r>
          </a:p>
          <a:p>
            <a:pPr lvl="4"/>
            <a:r>
              <a:t>內文層級五</a:t>
            </a:r>
          </a:p>
        </p:txBody>
      </p:sp>
      <p:sp>
        <p:nvSpPr>
          <p:cNvPr id="555" name="幻燈片編號"/>
          <p:cNvSpPr txBox="1"/>
          <p:nvPr>
            <p:ph type="sldNum" sz="quarter" idx="2"/>
          </p:nvPr>
        </p:nvSpPr>
        <p:spPr>
          <a:xfrm>
            <a:off x="5486400" y="6172200"/>
            <a:ext cx="2133600" cy="368301"/>
          </a:xfrm>
          <a:prstGeom prst="rect">
            <a:avLst/>
          </a:prstGeom>
        </p:spPr>
        <p:txBody>
          <a:bodyPr lIns="45719" tIns="45719" rIns="45719" bIns="45719">
            <a:normAutofit fontScale="100000" lnSpcReduction="0"/>
          </a:bodyPr>
          <a:lstStyle>
            <a:lvl1pPr algn="ctr" defTabSz="457200">
              <a:defRPr sz="1600">
                <a:solidFill>
                  <a:srgbClr val="7B9899"/>
                </a:solidFill>
                <a:latin typeface="Georgia"/>
                <a:ea typeface="Georgia"/>
                <a:cs typeface="Georgia"/>
                <a:sym typeface="Georgia"/>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標題，文字及兩項物件">
    <p:bg>
      <p:bgPr>
        <a:solidFill>
          <a:srgbClr val="FFFFFF"/>
        </a:solidFill>
      </p:bgPr>
    </p:bg>
    <p:spTree>
      <p:nvGrpSpPr>
        <p:cNvPr id="1" name=""/>
        <p:cNvGrpSpPr/>
        <p:nvPr/>
      </p:nvGrpSpPr>
      <p:grpSpPr>
        <a:xfrm>
          <a:off x="0" y="0"/>
          <a:ext cx="0" cy="0"/>
          <a:chOff x="0" y="0"/>
          <a:chExt cx="0" cy="0"/>
        </a:xfrm>
      </p:grpSpPr>
      <p:pic>
        <p:nvPicPr>
          <p:cNvPr id="562" name="Picture 2" descr="Picture 2"/>
          <p:cNvPicPr>
            <a:picLocks noChangeAspect="1"/>
          </p:cNvPicPr>
          <p:nvPr/>
        </p:nvPicPr>
        <p:blipFill>
          <a:blip r:embed="rId2">
            <a:extLst/>
          </a:blip>
          <a:stretch>
            <a:fillRect/>
          </a:stretch>
        </p:blipFill>
        <p:spPr>
          <a:xfrm>
            <a:off x="762000" y="838200"/>
            <a:ext cx="7620000" cy="5715000"/>
          </a:xfrm>
          <a:prstGeom prst="rect">
            <a:avLst/>
          </a:prstGeom>
          <a:ln w="12700">
            <a:miter lim="400000"/>
          </a:ln>
        </p:spPr>
      </p:pic>
      <p:sp>
        <p:nvSpPr>
          <p:cNvPr id="563" name="大標題文字"/>
          <p:cNvSpPr txBox="1"/>
          <p:nvPr>
            <p:ph type="title"/>
          </p:nvPr>
        </p:nvSpPr>
        <p:spPr>
          <a:xfrm>
            <a:off x="830262" y="0"/>
            <a:ext cx="7399340" cy="841375"/>
          </a:xfrm>
          <a:prstGeom prst="rect">
            <a:avLst/>
          </a:prstGeom>
        </p:spPr>
        <p:txBody>
          <a:bodyPr lIns="0" tIns="0" rIns="0" bIns="0" anchor="ctr"/>
          <a:lstStyle>
            <a:lvl1pPr algn="l">
              <a:lnSpc>
                <a:spcPct val="85000"/>
              </a:lnSpc>
              <a:defRPr b="1" sz="2800">
                <a:solidFill>
                  <a:srgbClr val="000000"/>
                </a:solidFill>
                <a:latin typeface="Arial Narrow"/>
                <a:ea typeface="Arial Narrow"/>
                <a:cs typeface="Arial Narrow"/>
                <a:sym typeface="Arial Narrow"/>
              </a:defRPr>
            </a:lvl1pPr>
          </a:lstStyle>
          <a:p>
            <a:pPr>
              <a:defRPr>
                <a:effectLst/>
              </a:defRPr>
            </a:pPr>
            <a:r>
              <a:t>大標題文字</a:t>
            </a:r>
          </a:p>
        </p:txBody>
      </p:sp>
      <p:sp>
        <p:nvSpPr>
          <p:cNvPr id="564" name="內文層級一…"/>
          <p:cNvSpPr txBox="1"/>
          <p:nvPr>
            <p:ph type="body" sz="half" idx="1"/>
          </p:nvPr>
        </p:nvSpPr>
        <p:spPr>
          <a:xfrm>
            <a:off x="1049337" y="1460500"/>
            <a:ext cx="3436940" cy="4681538"/>
          </a:xfrm>
          <a:prstGeom prst="rect">
            <a:avLst/>
          </a:prstGeom>
        </p:spPr>
        <p:txBody>
          <a:bodyPr lIns="0" tIns="0" rIns="0" bIns="0"/>
          <a:lstStyle>
            <a:lvl1pPr marL="228600" indent="-228600">
              <a:lnSpc>
                <a:spcPct val="90000"/>
              </a:lnSpc>
              <a:spcBef>
                <a:spcPts val="1100"/>
              </a:spcBef>
              <a:buSzPct val="70000"/>
              <a:buFontTx/>
              <a:buBlip>
                <a:blip r:embed="rId3"/>
              </a:buBlip>
              <a:defRPr b="1">
                <a:solidFill>
                  <a:srgbClr val="000000"/>
                </a:solidFill>
                <a:latin typeface="Arial Narrow"/>
                <a:ea typeface="Arial Narrow"/>
                <a:cs typeface="Arial Narrow"/>
                <a:sym typeface="Arial Narrow"/>
              </a:defRPr>
            </a:lvl1pPr>
            <a:lvl2pPr marL="631825" indent="-174625">
              <a:lnSpc>
                <a:spcPct val="90000"/>
              </a:lnSpc>
              <a:spcBef>
                <a:spcPts val="1100"/>
              </a:spcBef>
              <a:buFontTx/>
              <a:buChar char="•"/>
              <a:defRPr b="1">
                <a:solidFill>
                  <a:srgbClr val="000000"/>
                </a:solidFill>
                <a:latin typeface="Arial Narrow"/>
                <a:ea typeface="Arial Narrow"/>
                <a:cs typeface="Arial Narrow"/>
                <a:sym typeface="Arial Narrow"/>
              </a:defRPr>
            </a:lvl2pPr>
            <a:lvl3pPr marL="0" indent="0">
              <a:lnSpc>
                <a:spcPct val="90000"/>
              </a:lnSpc>
              <a:spcBef>
                <a:spcPts val="1100"/>
              </a:spcBef>
              <a:buSzTx/>
              <a:buFontTx/>
              <a:buNone/>
              <a:defRPr b="1">
                <a:solidFill>
                  <a:srgbClr val="000000"/>
                </a:solidFill>
                <a:latin typeface="Arial Narrow"/>
                <a:ea typeface="Arial Narrow"/>
                <a:cs typeface="Arial Narrow"/>
                <a:sym typeface="Arial Narrow"/>
              </a:defRPr>
            </a:lvl3pPr>
            <a:lvl4pPr marL="0" indent="0">
              <a:lnSpc>
                <a:spcPct val="90000"/>
              </a:lnSpc>
              <a:spcBef>
                <a:spcPts val="1100"/>
              </a:spcBef>
              <a:buSzTx/>
              <a:buFontTx/>
              <a:buNone/>
              <a:defRPr b="1">
                <a:solidFill>
                  <a:srgbClr val="000000"/>
                </a:solidFill>
                <a:latin typeface="Arial Narrow"/>
                <a:ea typeface="Arial Narrow"/>
                <a:cs typeface="Arial Narrow"/>
                <a:sym typeface="Arial Narrow"/>
              </a:defRPr>
            </a:lvl4pPr>
            <a:lvl5pPr marL="0" indent="0">
              <a:lnSpc>
                <a:spcPct val="90000"/>
              </a:lnSpc>
              <a:spcBef>
                <a:spcPts val="1100"/>
              </a:spcBef>
              <a:buSzTx/>
              <a:buFontTx/>
              <a:buNone/>
              <a:defRPr b="1">
                <a:solidFill>
                  <a:srgbClr val="000000"/>
                </a:solidFill>
                <a:latin typeface="Arial Narrow"/>
                <a:ea typeface="Arial Narrow"/>
                <a:cs typeface="Arial Narrow"/>
                <a:sym typeface="Arial Narrow"/>
              </a:defRPr>
            </a:lvl5pPr>
          </a:lstStyle>
          <a:p>
            <a:pPr/>
            <a:r>
              <a:t>內文層級一</a:t>
            </a:r>
          </a:p>
          <a:p>
            <a:pPr lvl="1"/>
            <a:r>
              <a:t>內文層級二</a:t>
            </a:r>
          </a:p>
          <a:p>
            <a:pPr lvl="2"/>
            <a:r>
              <a:t>內文層級三</a:t>
            </a:r>
          </a:p>
          <a:p>
            <a:pPr lvl="3"/>
            <a:r>
              <a:t>內文層級四</a:t>
            </a:r>
          </a:p>
          <a:p>
            <a:pPr lvl="4"/>
            <a:r>
              <a:t>內文層級五</a:t>
            </a:r>
          </a:p>
        </p:txBody>
      </p:sp>
      <p:sp>
        <p:nvSpPr>
          <p:cNvPr id="565" name="幻燈片編號"/>
          <p:cNvSpPr txBox="1"/>
          <p:nvPr>
            <p:ph type="sldNum" sz="quarter" idx="2"/>
          </p:nvPr>
        </p:nvSpPr>
        <p:spPr>
          <a:xfrm>
            <a:off x="6310058" y="6221732"/>
            <a:ext cx="243143" cy="269237"/>
          </a:xfrm>
          <a:prstGeom prst="rect">
            <a:avLst/>
          </a:prstGeom>
        </p:spPr>
        <p:txBody>
          <a:bodyPr lIns="45718" tIns="45718" rIns="45718" bIns="45718"/>
          <a:lstStyle>
            <a:lvl1pPr algn="r">
              <a:defRPr b="1">
                <a:solidFill>
                  <a:srgbClr val="000000"/>
                </a:solidFill>
                <a:latin typeface="Arial Narrow"/>
                <a:ea typeface="Arial Narrow"/>
                <a:cs typeface="Arial Narrow"/>
                <a:sym typeface="Arial Narrow"/>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標題及內容">
    <p:bg>
      <p:bgPr>
        <a:solidFill>
          <a:srgbClr val="FFFFFF"/>
        </a:solidFill>
      </p:bgPr>
    </p:bg>
    <p:spTree>
      <p:nvGrpSpPr>
        <p:cNvPr id="1" name=""/>
        <p:cNvGrpSpPr/>
        <p:nvPr/>
      </p:nvGrpSpPr>
      <p:grpSpPr>
        <a:xfrm>
          <a:off x="0" y="0"/>
          <a:ext cx="0" cy="0"/>
          <a:chOff x="0" y="0"/>
          <a:chExt cx="0" cy="0"/>
        </a:xfrm>
      </p:grpSpPr>
      <p:sp>
        <p:nvSpPr>
          <p:cNvPr id="572" name="大標題文字"/>
          <p:cNvSpPr txBox="1"/>
          <p:nvPr>
            <p:ph type="title"/>
          </p:nvPr>
        </p:nvSpPr>
        <p:spPr>
          <a:xfrm>
            <a:off x="685800" y="484631"/>
            <a:ext cx="7772400" cy="1609346"/>
          </a:xfrm>
          <a:prstGeom prst="rect">
            <a:avLst/>
          </a:prstGeom>
        </p:spPr>
        <p:txBody>
          <a:bodyPr anchor="ctr"/>
          <a:lstStyle>
            <a:lvl1pPr algn="l">
              <a:lnSpc>
                <a:spcPct val="90000"/>
              </a:lnSpc>
              <a:defRPr sz="4200">
                <a:solidFill>
                  <a:srgbClr val="000000"/>
                </a:solidFill>
                <a:latin typeface="Verdana"/>
                <a:ea typeface="Verdana"/>
                <a:cs typeface="Verdana"/>
                <a:sym typeface="Verdana"/>
              </a:defRPr>
            </a:lvl1pPr>
          </a:lstStyle>
          <a:p>
            <a:pPr>
              <a:defRPr>
                <a:effectLst/>
              </a:defRPr>
            </a:pPr>
            <a:r>
              <a:t>大標題文字</a:t>
            </a:r>
          </a:p>
        </p:txBody>
      </p:sp>
      <p:sp>
        <p:nvSpPr>
          <p:cNvPr id="573" name="內文層級一…"/>
          <p:cNvSpPr txBox="1"/>
          <p:nvPr>
            <p:ph type="body" idx="1"/>
          </p:nvPr>
        </p:nvSpPr>
        <p:spPr>
          <a:xfrm>
            <a:off x="685800" y="2121407"/>
            <a:ext cx="7772400" cy="4050793"/>
          </a:xfrm>
          <a:prstGeom prst="rect">
            <a:avLst/>
          </a:prstGeom>
        </p:spPr>
        <p:txBody>
          <a:bodyPr/>
          <a:lstStyle>
            <a:lvl1pPr marL="182879" indent="-182879">
              <a:lnSpc>
                <a:spcPct val="90000"/>
              </a:lnSpc>
              <a:spcBef>
                <a:spcPts val="1200"/>
              </a:spcBef>
              <a:buClr>
                <a:srgbClr val="9E3611"/>
              </a:buClr>
              <a:buSzPct val="85000"/>
              <a:buFontTx/>
              <a:buChar char="▪"/>
              <a:defRPr sz="2000">
                <a:solidFill>
                  <a:srgbClr val="000000"/>
                </a:solidFill>
                <a:latin typeface="Rockwell"/>
                <a:ea typeface="Rockwell"/>
                <a:cs typeface="Rockwell"/>
                <a:sym typeface="Rockwell"/>
              </a:defRPr>
            </a:lvl1pPr>
            <a:lvl2pPr marL="477519" indent="-203199">
              <a:lnSpc>
                <a:spcPct val="90000"/>
              </a:lnSpc>
              <a:spcBef>
                <a:spcPts val="1200"/>
              </a:spcBef>
              <a:buClr>
                <a:srgbClr val="9E3611"/>
              </a:buClr>
              <a:buSzPct val="85000"/>
              <a:buFontTx/>
              <a:buChar char="▪"/>
              <a:defRPr sz="2000">
                <a:solidFill>
                  <a:srgbClr val="000000"/>
                </a:solidFill>
                <a:latin typeface="Rockwell"/>
                <a:ea typeface="Rockwell"/>
                <a:cs typeface="Rockwell"/>
                <a:sym typeface="Rockwell"/>
              </a:defRPr>
            </a:lvl2pPr>
            <a:lvl3pPr marL="777239" indent="-228600">
              <a:lnSpc>
                <a:spcPct val="90000"/>
              </a:lnSpc>
              <a:spcBef>
                <a:spcPts val="1200"/>
              </a:spcBef>
              <a:buClr>
                <a:srgbClr val="9E3611"/>
              </a:buClr>
              <a:buSzPct val="85000"/>
              <a:buFontTx/>
              <a:buChar char="▪"/>
              <a:defRPr sz="2000">
                <a:solidFill>
                  <a:srgbClr val="000000"/>
                </a:solidFill>
                <a:latin typeface="Rockwell"/>
                <a:ea typeface="Rockwell"/>
                <a:cs typeface="Rockwell"/>
                <a:sym typeface="Rockwell"/>
              </a:defRPr>
            </a:lvl3pPr>
            <a:lvl4pPr marL="1051559" indent="-228600">
              <a:lnSpc>
                <a:spcPct val="90000"/>
              </a:lnSpc>
              <a:spcBef>
                <a:spcPts val="1200"/>
              </a:spcBef>
              <a:buClr>
                <a:srgbClr val="9E3611"/>
              </a:buClr>
              <a:buSzPct val="85000"/>
              <a:buFontTx/>
              <a:buChar char="▪"/>
              <a:defRPr sz="2000">
                <a:solidFill>
                  <a:srgbClr val="000000"/>
                </a:solidFill>
                <a:latin typeface="Rockwell"/>
                <a:ea typeface="Rockwell"/>
                <a:cs typeface="Rockwell"/>
                <a:sym typeface="Rockwell"/>
              </a:defRPr>
            </a:lvl4pPr>
            <a:lvl5pPr marL="1325880" indent="-228600">
              <a:lnSpc>
                <a:spcPct val="90000"/>
              </a:lnSpc>
              <a:spcBef>
                <a:spcPts val="1200"/>
              </a:spcBef>
              <a:buClr>
                <a:srgbClr val="9E3611"/>
              </a:buClr>
              <a:buSzPct val="85000"/>
              <a:buFontTx/>
              <a:buChar char="▪"/>
              <a:defRPr sz="2000">
                <a:solidFill>
                  <a:srgbClr val="000000"/>
                </a:solidFill>
                <a:latin typeface="Rockwell"/>
                <a:ea typeface="Rockwell"/>
                <a:cs typeface="Rockwell"/>
                <a:sym typeface="Rockwell"/>
              </a:defRPr>
            </a:lvl5pPr>
          </a:lstStyle>
          <a:p>
            <a:pPr/>
            <a:r>
              <a:t>內文層級一</a:t>
            </a:r>
          </a:p>
          <a:p>
            <a:pPr lvl="1"/>
            <a:r>
              <a:t>內文層級二</a:t>
            </a:r>
          </a:p>
          <a:p>
            <a:pPr lvl="2"/>
            <a:r>
              <a:t>內文層級三</a:t>
            </a:r>
          </a:p>
          <a:p>
            <a:pPr lvl="3"/>
            <a:r>
              <a:t>內文層級四</a:t>
            </a:r>
          </a:p>
          <a:p>
            <a:pPr lvl="4"/>
            <a:r>
              <a:t>內文層級五</a:t>
            </a:r>
          </a:p>
        </p:txBody>
      </p:sp>
      <p:sp>
        <p:nvSpPr>
          <p:cNvPr id="574" name="幻燈片編號"/>
          <p:cNvSpPr txBox="1"/>
          <p:nvPr>
            <p:ph type="sldNum" sz="quarter" idx="2"/>
          </p:nvPr>
        </p:nvSpPr>
        <p:spPr>
          <a:xfrm>
            <a:off x="8592201" y="6341061"/>
            <a:ext cx="262350" cy="228573"/>
          </a:xfrm>
          <a:prstGeom prst="rect">
            <a:avLst/>
          </a:prstGeom>
        </p:spPr>
        <p:txBody>
          <a:bodyPr lIns="45719" tIns="45719" rIns="45719" bIns="45719"/>
          <a:lstStyle>
            <a:lvl1pPr algn="ctr" defTabSz="457200">
              <a:defRPr spc="-70" sz="1100">
                <a:solidFill>
                  <a:srgbClr val="FFFFFF"/>
                </a:solidFill>
                <a:latin typeface="Rockwell Bold"/>
                <a:ea typeface="Rockwell Bold"/>
                <a:cs typeface="Rockwell Bold"/>
                <a:sym typeface="Rockwell Bold"/>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標題，文字及兩項物件">
    <p:bg>
      <p:bgPr>
        <a:solidFill>
          <a:srgbClr val="FFFFFF"/>
        </a:solidFill>
      </p:bgPr>
    </p:bg>
    <p:spTree>
      <p:nvGrpSpPr>
        <p:cNvPr id="1" name=""/>
        <p:cNvGrpSpPr/>
        <p:nvPr/>
      </p:nvGrpSpPr>
      <p:grpSpPr>
        <a:xfrm>
          <a:off x="0" y="0"/>
          <a:ext cx="0" cy="0"/>
          <a:chOff x="0" y="0"/>
          <a:chExt cx="0" cy="0"/>
        </a:xfrm>
      </p:grpSpPr>
      <p:pic>
        <p:nvPicPr>
          <p:cNvPr id="581" name="Picture 2" descr="Picture 2"/>
          <p:cNvPicPr>
            <a:picLocks noChangeAspect="1"/>
          </p:cNvPicPr>
          <p:nvPr/>
        </p:nvPicPr>
        <p:blipFill>
          <a:blip r:embed="rId2">
            <a:extLst/>
          </a:blip>
          <a:stretch>
            <a:fillRect/>
          </a:stretch>
        </p:blipFill>
        <p:spPr>
          <a:xfrm>
            <a:off x="762000" y="838200"/>
            <a:ext cx="7620000" cy="5715000"/>
          </a:xfrm>
          <a:prstGeom prst="rect">
            <a:avLst/>
          </a:prstGeom>
          <a:ln w="12700">
            <a:miter lim="400000"/>
          </a:ln>
        </p:spPr>
      </p:pic>
      <p:sp>
        <p:nvSpPr>
          <p:cNvPr id="582" name="大標題文字"/>
          <p:cNvSpPr txBox="1"/>
          <p:nvPr>
            <p:ph type="title"/>
          </p:nvPr>
        </p:nvSpPr>
        <p:spPr>
          <a:xfrm>
            <a:off x="830262" y="0"/>
            <a:ext cx="7399340" cy="841375"/>
          </a:xfrm>
          <a:prstGeom prst="rect">
            <a:avLst/>
          </a:prstGeom>
        </p:spPr>
        <p:txBody>
          <a:bodyPr lIns="0" tIns="0" rIns="0" bIns="0" anchor="ctr"/>
          <a:lstStyle>
            <a:lvl1pPr algn="l">
              <a:lnSpc>
                <a:spcPct val="85000"/>
              </a:lnSpc>
              <a:defRPr b="1" sz="2800">
                <a:solidFill>
                  <a:srgbClr val="000000"/>
                </a:solidFill>
                <a:latin typeface="Arial Narrow"/>
                <a:ea typeface="Arial Narrow"/>
                <a:cs typeface="Arial Narrow"/>
                <a:sym typeface="Arial Narrow"/>
              </a:defRPr>
            </a:lvl1pPr>
          </a:lstStyle>
          <a:p>
            <a:pPr>
              <a:defRPr>
                <a:effectLst/>
              </a:defRPr>
            </a:pPr>
            <a:r>
              <a:t>大標題文字</a:t>
            </a:r>
          </a:p>
        </p:txBody>
      </p:sp>
      <p:sp>
        <p:nvSpPr>
          <p:cNvPr id="583" name="內文層級一…"/>
          <p:cNvSpPr txBox="1"/>
          <p:nvPr>
            <p:ph type="body" sz="half" idx="1"/>
          </p:nvPr>
        </p:nvSpPr>
        <p:spPr>
          <a:xfrm>
            <a:off x="1049337" y="1460500"/>
            <a:ext cx="3436940" cy="4681538"/>
          </a:xfrm>
          <a:prstGeom prst="rect">
            <a:avLst/>
          </a:prstGeom>
        </p:spPr>
        <p:txBody>
          <a:bodyPr lIns="0" tIns="0" rIns="0" bIns="0"/>
          <a:lstStyle>
            <a:lvl1pPr marL="228600" indent="-228600">
              <a:lnSpc>
                <a:spcPct val="90000"/>
              </a:lnSpc>
              <a:spcBef>
                <a:spcPts val="1100"/>
              </a:spcBef>
              <a:buSzPct val="70000"/>
              <a:buFontTx/>
              <a:buBlip>
                <a:blip r:embed="rId3"/>
              </a:buBlip>
              <a:defRPr b="1">
                <a:solidFill>
                  <a:srgbClr val="000000"/>
                </a:solidFill>
                <a:latin typeface="Arial Narrow"/>
                <a:ea typeface="Arial Narrow"/>
                <a:cs typeface="Arial Narrow"/>
                <a:sym typeface="Arial Narrow"/>
              </a:defRPr>
            </a:lvl1pPr>
            <a:lvl2pPr marL="631825" indent="-174625">
              <a:lnSpc>
                <a:spcPct val="90000"/>
              </a:lnSpc>
              <a:spcBef>
                <a:spcPts val="1100"/>
              </a:spcBef>
              <a:buFontTx/>
              <a:buChar char="•"/>
              <a:defRPr b="1">
                <a:solidFill>
                  <a:srgbClr val="000000"/>
                </a:solidFill>
                <a:latin typeface="Arial Narrow"/>
                <a:ea typeface="Arial Narrow"/>
                <a:cs typeface="Arial Narrow"/>
                <a:sym typeface="Arial Narrow"/>
              </a:defRPr>
            </a:lvl2pPr>
            <a:lvl3pPr marL="0" indent="0">
              <a:lnSpc>
                <a:spcPct val="90000"/>
              </a:lnSpc>
              <a:spcBef>
                <a:spcPts val="1100"/>
              </a:spcBef>
              <a:buSzTx/>
              <a:buFontTx/>
              <a:buNone/>
              <a:defRPr b="1">
                <a:solidFill>
                  <a:srgbClr val="000000"/>
                </a:solidFill>
                <a:latin typeface="Arial Narrow"/>
                <a:ea typeface="Arial Narrow"/>
                <a:cs typeface="Arial Narrow"/>
                <a:sym typeface="Arial Narrow"/>
              </a:defRPr>
            </a:lvl3pPr>
            <a:lvl4pPr marL="0" indent="0">
              <a:lnSpc>
                <a:spcPct val="90000"/>
              </a:lnSpc>
              <a:spcBef>
                <a:spcPts val="1100"/>
              </a:spcBef>
              <a:buSzTx/>
              <a:buFontTx/>
              <a:buNone/>
              <a:defRPr b="1">
                <a:solidFill>
                  <a:srgbClr val="000000"/>
                </a:solidFill>
                <a:latin typeface="Arial Narrow"/>
                <a:ea typeface="Arial Narrow"/>
                <a:cs typeface="Arial Narrow"/>
                <a:sym typeface="Arial Narrow"/>
              </a:defRPr>
            </a:lvl4pPr>
            <a:lvl5pPr marL="0" indent="0">
              <a:lnSpc>
                <a:spcPct val="90000"/>
              </a:lnSpc>
              <a:spcBef>
                <a:spcPts val="1100"/>
              </a:spcBef>
              <a:buSzTx/>
              <a:buFontTx/>
              <a:buNone/>
              <a:defRPr b="1">
                <a:solidFill>
                  <a:srgbClr val="000000"/>
                </a:solidFill>
                <a:latin typeface="Arial Narrow"/>
                <a:ea typeface="Arial Narrow"/>
                <a:cs typeface="Arial Narrow"/>
                <a:sym typeface="Arial Narrow"/>
              </a:defRPr>
            </a:lvl5pPr>
          </a:lstStyle>
          <a:p>
            <a:pPr/>
            <a:r>
              <a:t>內文層級一</a:t>
            </a:r>
          </a:p>
          <a:p>
            <a:pPr lvl="1"/>
            <a:r>
              <a:t>內文層級二</a:t>
            </a:r>
          </a:p>
          <a:p>
            <a:pPr lvl="2"/>
            <a:r>
              <a:t>內文層級三</a:t>
            </a:r>
          </a:p>
          <a:p>
            <a:pPr lvl="3"/>
            <a:r>
              <a:t>內文層級四</a:t>
            </a:r>
          </a:p>
          <a:p>
            <a:pPr lvl="4"/>
            <a:r>
              <a:t>內文層級五</a:t>
            </a:r>
          </a:p>
        </p:txBody>
      </p:sp>
      <p:sp>
        <p:nvSpPr>
          <p:cNvPr id="584" name="幻燈片編號"/>
          <p:cNvSpPr txBox="1"/>
          <p:nvPr>
            <p:ph type="sldNum" sz="quarter" idx="2"/>
          </p:nvPr>
        </p:nvSpPr>
        <p:spPr>
          <a:xfrm>
            <a:off x="6310058" y="6221732"/>
            <a:ext cx="243143" cy="269237"/>
          </a:xfrm>
          <a:prstGeom prst="rect">
            <a:avLst/>
          </a:prstGeom>
        </p:spPr>
        <p:txBody>
          <a:bodyPr lIns="45718" tIns="45718" rIns="45718" bIns="45718"/>
          <a:lstStyle>
            <a:lvl1pPr algn="r">
              <a:defRPr b="1">
                <a:solidFill>
                  <a:srgbClr val="000000"/>
                </a:solidFill>
                <a:latin typeface="Arial Narrow"/>
                <a:ea typeface="Arial Narrow"/>
                <a:cs typeface="Arial Narrow"/>
                <a:sym typeface="Arial Narrow"/>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兩個內容">
    <p:bg>
      <p:bgPr>
        <a:solidFill>
          <a:srgbClr val="FFFFFF"/>
        </a:solidFill>
      </p:bgPr>
    </p:bg>
    <p:spTree>
      <p:nvGrpSpPr>
        <p:cNvPr id="1" name=""/>
        <p:cNvGrpSpPr/>
        <p:nvPr/>
      </p:nvGrpSpPr>
      <p:grpSpPr>
        <a:xfrm>
          <a:off x="0" y="0"/>
          <a:ext cx="0" cy="0"/>
          <a:chOff x="0" y="0"/>
          <a:chExt cx="0" cy="0"/>
        </a:xfrm>
      </p:grpSpPr>
      <p:sp>
        <p:nvSpPr>
          <p:cNvPr id="591" name="大標題文字"/>
          <p:cNvSpPr txBox="1"/>
          <p:nvPr>
            <p:ph type="title"/>
          </p:nvPr>
        </p:nvSpPr>
        <p:spPr>
          <a:xfrm>
            <a:off x="802386" y="1220724"/>
            <a:ext cx="7543801" cy="1207009"/>
          </a:xfrm>
          <a:prstGeom prst="rect">
            <a:avLst/>
          </a:prstGeom>
        </p:spPr>
        <p:txBody>
          <a:bodyPr lIns="34289" tIns="34289" rIns="34289" bIns="34289" anchor="ctr"/>
          <a:lstStyle>
            <a:lvl1pPr algn="l">
              <a:lnSpc>
                <a:spcPct val="90000"/>
              </a:lnSpc>
              <a:defRPr>
                <a:blipFill rotWithShape="1">
                  <a:blip r:embed="rId2"/>
                  <a:srcRect l="0" t="0" r="0" b="0"/>
                  <a:tile tx="0" ty="0" sx="100000" sy="100000" flip="none" algn="tl"/>
                </a:blipFill>
                <a:latin typeface="+mn-lt"/>
                <a:ea typeface="+mn-ea"/>
                <a:cs typeface="+mn-cs"/>
                <a:sym typeface="Helvetica"/>
              </a:defRPr>
            </a:lvl1pPr>
          </a:lstStyle>
          <a:p>
            <a:pPr>
              <a:defRPr>
                <a:blipFill rotWithShape="1">
                  <a:blip r:embed="rId3"/>
                  <a:srcRect l="0" t="0" r="0" b="0"/>
                  <a:tile tx="0" ty="0" sx="100000" sy="100000" flip="none" algn="tl"/>
                </a:blipFill>
                <a:effectLst/>
              </a:defRPr>
            </a:pPr>
            <a:r>
              <a:rPr>
                <a:blipFill rotWithShape="1">
                  <a:blip r:embed="rId2"/>
                  <a:srcRect l="0" t="0" r="0" b="0"/>
                  <a:tile tx="0" ty="0" sx="100000" sy="100000" flip="none" algn="tl"/>
                </a:blipFill>
              </a:rPr>
              <a:t>大標題文字</a:t>
            </a:r>
          </a:p>
        </p:txBody>
      </p:sp>
      <p:sp>
        <p:nvSpPr>
          <p:cNvPr id="592" name="內文層級一…"/>
          <p:cNvSpPr txBox="1"/>
          <p:nvPr>
            <p:ph type="body" sz="quarter" idx="1"/>
          </p:nvPr>
        </p:nvSpPr>
        <p:spPr>
          <a:xfrm>
            <a:off x="802386" y="2503170"/>
            <a:ext cx="3566160" cy="2983231"/>
          </a:xfrm>
          <a:prstGeom prst="rect">
            <a:avLst/>
          </a:prstGeom>
        </p:spPr>
        <p:txBody>
          <a:bodyPr lIns="34289" tIns="34289" rIns="34289" bIns="34289"/>
          <a:lstStyle>
            <a:lvl1pPr marL="182879" indent="-182879">
              <a:lnSpc>
                <a:spcPct val="90000"/>
              </a:lnSpc>
              <a:spcBef>
                <a:spcPts val="1200"/>
              </a:spcBef>
              <a:buClr>
                <a:srgbClr val="9E3611"/>
              </a:buClr>
              <a:buSzPct val="85000"/>
              <a:buFontTx/>
              <a:buChar char="▪"/>
              <a:defRPr sz="2000">
                <a:solidFill>
                  <a:srgbClr val="000000"/>
                </a:solidFill>
                <a:latin typeface="+mn-lt"/>
                <a:ea typeface="+mn-ea"/>
                <a:cs typeface="+mn-cs"/>
                <a:sym typeface="Helvetica"/>
              </a:defRPr>
            </a:lvl1pPr>
            <a:lvl2pPr marL="477519" indent="-203199">
              <a:lnSpc>
                <a:spcPct val="90000"/>
              </a:lnSpc>
              <a:spcBef>
                <a:spcPts val="1200"/>
              </a:spcBef>
              <a:buClr>
                <a:srgbClr val="9E3611"/>
              </a:buClr>
              <a:buSzPct val="85000"/>
              <a:buFontTx/>
              <a:buChar char="▪"/>
              <a:defRPr sz="2000">
                <a:solidFill>
                  <a:srgbClr val="000000"/>
                </a:solidFill>
                <a:latin typeface="+mn-lt"/>
                <a:ea typeface="+mn-ea"/>
                <a:cs typeface="+mn-cs"/>
                <a:sym typeface="Helvetica"/>
              </a:defRPr>
            </a:lvl2pPr>
            <a:lvl3pPr marL="777239" indent="-228600">
              <a:lnSpc>
                <a:spcPct val="90000"/>
              </a:lnSpc>
              <a:spcBef>
                <a:spcPts val="1200"/>
              </a:spcBef>
              <a:buClr>
                <a:srgbClr val="9E3611"/>
              </a:buClr>
              <a:buSzPct val="85000"/>
              <a:buFontTx/>
              <a:buChar char="▪"/>
              <a:defRPr sz="2000">
                <a:solidFill>
                  <a:srgbClr val="000000"/>
                </a:solidFill>
                <a:latin typeface="+mn-lt"/>
                <a:ea typeface="+mn-ea"/>
                <a:cs typeface="+mn-cs"/>
                <a:sym typeface="Helvetica"/>
              </a:defRPr>
            </a:lvl3pPr>
            <a:lvl4pPr marL="1051559" indent="-228600">
              <a:lnSpc>
                <a:spcPct val="90000"/>
              </a:lnSpc>
              <a:spcBef>
                <a:spcPts val="1200"/>
              </a:spcBef>
              <a:buClr>
                <a:srgbClr val="9E3611"/>
              </a:buClr>
              <a:buSzPct val="85000"/>
              <a:buFontTx/>
              <a:buChar char="▪"/>
              <a:defRPr sz="2000">
                <a:solidFill>
                  <a:srgbClr val="000000"/>
                </a:solidFill>
                <a:latin typeface="+mn-lt"/>
                <a:ea typeface="+mn-ea"/>
                <a:cs typeface="+mn-cs"/>
                <a:sym typeface="Helvetica"/>
              </a:defRPr>
            </a:lvl4pPr>
            <a:lvl5pPr marL="1325880" indent="-228600">
              <a:lnSpc>
                <a:spcPct val="90000"/>
              </a:lnSpc>
              <a:spcBef>
                <a:spcPts val="1200"/>
              </a:spcBef>
              <a:buClr>
                <a:srgbClr val="9E3611"/>
              </a:buClr>
              <a:buSzPct val="85000"/>
              <a:buFontTx/>
              <a:buChar char="▪"/>
              <a:defRPr sz="2000">
                <a:solidFill>
                  <a:srgbClr val="000000"/>
                </a:solidFill>
                <a:latin typeface="+mn-lt"/>
                <a:ea typeface="+mn-ea"/>
                <a:cs typeface="+mn-cs"/>
                <a:sym typeface="Helvetica"/>
              </a:defRPr>
            </a:lvl5pPr>
          </a:lstStyle>
          <a:p>
            <a:pPr/>
            <a:r>
              <a:t>內文層級一</a:t>
            </a:r>
          </a:p>
          <a:p>
            <a:pPr lvl="1"/>
            <a:r>
              <a:t>內文層級二</a:t>
            </a:r>
          </a:p>
          <a:p>
            <a:pPr lvl="2"/>
            <a:r>
              <a:t>內文層級三</a:t>
            </a:r>
          </a:p>
          <a:p>
            <a:pPr lvl="3"/>
            <a:r>
              <a:t>內文層級四</a:t>
            </a:r>
          </a:p>
          <a:p>
            <a:pPr lvl="4"/>
            <a:r>
              <a:t>內文層級五</a:t>
            </a:r>
          </a:p>
        </p:txBody>
      </p:sp>
      <p:sp>
        <p:nvSpPr>
          <p:cNvPr id="593" name="幻燈片編號"/>
          <p:cNvSpPr txBox="1"/>
          <p:nvPr>
            <p:ph type="sldNum" sz="quarter" idx="2"/>
          </p:nvPr>
        </p:nvSpPr>
        <p:spPr>
          <a:xfrm>
            <a:off x="8583852" y="5556519"/>
            <a:ext cx="279048" cy="284481"/>
          </a:xfrm>
          <a:prstGeom prst="rect">
            <a:avLst/>
          </a:prstGeom>
        </p:spPr>
        <p:txBody>
          <a:bodyPr lIns="34289" tIns="34289" rIns="34289" bIns="34289"/>
          <a:lstStyle>
            <a:lvl1pPr algn="ctr" defTabSz="457200">
              <a:defRPr b="1" sz="1400">
                <a:solidFill>
                  <a:srgbClr val="FFFFFF"/>
                </a:solidFill>
                <a:latin typeface="+mn-lt"/>
                <a:ea typeface="+mn-ea"/>
                <a:cs typeface="+mn-cs"/>
                <a:sym typeface="Helvetica"/>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61" name="大標題文字"/>
          <p:cNvSpPr txBox="1"/>
          <p:nvPr>
            <p:ph type="title"/>
          </p:nvPr>
        </p:nvSpPr>
        <p:spPr>
          <a:prstGeom prst="rect">
            <a:avLst/>
          </a:prstGeom>
        </p:spPr>
        <p:txBody>
          <a:bodyPr/>
          <a:lstStyle/>
          <a:p>
            <a:pPr/>
            <a:r>
              <a:t>大標題文字</a:t>
            </a:r>
          </a:p>
        </p:txBody>
      </p:sp>
      <p:sp>
        <p:nvSpPr>
          <p:cNvPr id="62" name="幻燈片編號"/>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69" name="幻燈片編號"/>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t with Caption">
    <p:spTree>
      <p:nvGrpSpPr>
        <p:cNvPr id="1" name=""/>
        <p:cNvGrpSpPr/>
        <p:nvPr/>
      </p:nvGrpSpPr>
      <p:grpSpPr>
        <a:xfrm>
          <a:off x="0" y="0"/>
          <a:ext cx="0" cy="0"/>
          <a:chOff x="0" y="0"/>
          <a:chExt cx="0" cy="0"/>
        </a:xfrm>
      </p:grpSpPr>
      <p:sp>
        <p:nvSpPr>
          <p:cNvPr id="76" name="大標題文字"/>
          <p:cNvSpPr txBox="1"/>
          <p:nvPr>
            <p:ph type="title"/>
          </p:nvPr>
        </p:nvSpPr>
        <p:spPr>
          <a:xfrm>
            <a:off x="5907087" y="266700"/>
            <a:ext cx="3008314" cy="2095500"/>
          </a:xfrm>
          <a:prstGeom prst="rect">
            <a:avLst/>
          </a:prstGeom>
        </p:spPr>
        <p:txBody>
          <a:bodyPr/>
          <a:lstStyle>
            <a:lvl1pPr>
              <a:lnSpc>
                <a:spcPct val="100000"/>
              </a:lnSpc>
              <a:defRPr sz="2800">
                <a:effectLst>
                  <a:outerShdw sx="100000" sy="100000" kx="0" ky="0" algn="b" rotWithShape="0" blurRad="50800" dist="25400" dir="5400000">
                    <a:srgbClr val="000000">
                      <a:alpha val="25000"/>
                    </a:srgbClr>
                  </a:outerShdw>
                </a:effectLst>
              </a:defRPr>
            </a:lvl1pPr>
          </a:lstStyle>
          <a:p>
            <a:pPr/>
            <a:r>
              <a:t>大標題文字</a:t>
            </a:r>
          </a:p>
        </p:txBody>
      </p:sp>
      <p:sp>
        <p:nvSpPr>
          <p:cNvPr id="77" name="內文層級一…"/>
          <p:cNvSpPr txBox="1"/>
          <p:nvPr>
            <p:ph type="body" idx="1"/>
          </p:nvPr>
        </p:nvSpPr>
        <p:spPr>
          <a:xfrm>
            <a:off x="719137" y="273050"/>
            <a:ext cx="4995863" cy="5853113"/>
          </a:xfrm>
          <a:prstGeom prst="rect">
            <a:avLst/>
          </a:prstGeom>
        </p:spPr>
        <p:txBody>
          <a:bodyPr/>
          <a:lstStyle>
            <a:lvl1pPr>
              <a:spcBef>
                <a:spcPts val="700"/>
              </a:spcBef>
              <a:defRPr sz="3200"/>
            </a:lvl1pPr>
            <a:lvl2pPr marL="783771" indent="-326571">
              <a:spcBef>
                <a:spcPts val="700"/>
              </a:spcBef>
              <a:defRPr sz="3200"/>
            </a:lvl2pPr>
            <a:lvl3pPr marL="1219200" indent="-304800">
              <a:spcBef>
                <a:spcPts val="700"/>
              </a:spcBef>
              <a:defRPr sz="3200"/>
            </a:lvl3pPr>
            <a:lvl4pPr marL="1737360" indent="-365760">
              <a:spcBef>
                <a:spcPts val="700"/>
              </a:spcBef>
              <a:defRPr sz="3200"/>
            </a:lvl4pPr>
            <a:lvl5pPr marL="2194560" indent="-365760">
              <a:spcBef>
                <a:spcPts val="700"/>
              </a:spcBef>
              <a:defRPr sz="3200"/>
            </a:lvl5pPr>
          </a:lstStyle>
          <a:p>
            <a:pPr/>
            <a:r>
              <a:t>內文層級一</a:t>
            </a:r>
          </a:p>
          <a:p>
            <a:pPr lvl="1"/>
            <a:r>
              <a:t>內文層級二</a:t>
            </a:r>
          </a:p>
          <a:p>
            <a:pPr lvl="2"/>
            <a:r>
              <a:t>內文層級三</a:t>
            </a:r>
          </a:p>
          <a:p>
            <a:pPr lvl="3"/>
            <a:r>
              <a:t>內文層級四</a:t>
            </a:r>
          </a:p>
          <a:p>
            <a:pPr lvl="4"/>
            <a:r>
              <a:t>內文層級五</a:t>
            </a:r>
          </a:p>
        </p:txBody>
      </p:sp>
      <p:sp>
        <p:nvSpPr>
          <p:cNvPr id="78" name="Text Placeholder 3"/>
          <p:cNvSpPr/>
          <p:nvPr>
            <p:ph type="body" sz="quarter" idx="21"/>
          </p:nvPr>
        </p:nvSpPr>
        <p:spPr>
          <a:xfrm>
            <a:off x="5907087" y="2438400"/>
            <a:ext cx="3008314" cy="3687763"/>
          </a:xfrm>
          <a:prstGeom prst="rect">
            <a:avLst/>
          </a:prstGeom>
        </p:spPr>
        <p:txBody>
          <a:bodyPr/>
          <a:lstStyle/>
          <a:p>
            <a:pPr marL="0" indent="0" algn="ctr">
              <a:lnSpc>
                <a:spcPct val="125000"/>
              </a:lnSpc>
              <a:spcBef>
                <a:spcPts val="300"/>
              </a:spcBef>
              <a:buSzTx/>
              <a:buFontTx/>
              <a:buNone/>
              <a:defRPr sz="1600"/>
            </a:pPr>
          </a:p>
        </p:txBody>
      </p:sp>
      <p:sp>
        <p:nvSpPr>
          <p:cNvPr id="79" name="幻燈片編號"/>
          <p:cNvSpPr txBox="1"/>
          <p:nvPr>
            <p:ph type="sldNum" sz="quarter" idx="2"/>
          </p:nvPr>
        </p:nvSpPr>
        <p:spPr>
          <a:xfrm>
            <a:off x="8460431" y="6416230"/>
            <a:ext cx="236485" cy="245365"/>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 with Caption">
    <p:spTree>
      <p:nvGrpSpPr>
        <p:cNvPr id="1" name=""/>
        <p:cNvGrpSpPr/>
        <p:nvPr/>
      </p:nvGrpSpPr>
      <p:grpSpPr>
        <a:xfrm>
          <a:off x="0" y="0"/>
          <a:ext cx="0" cy="0"/>
          <a:chOff x="0" y="0"/>
          <a:chExt cx="0" cy="0"/>
        </a:xfrm>
      </p:grpSpPr>
      <p:sp>
        <p:nvSpPr>
          <p:cNvPr id="86" name="大標題文字"/>
          <p:cNvSpPr txBox="1"/>
          <p:nvPr>
            <p:ph type="title"/>
          </p:nvPr>
        </p:nvSpPr>
        <p:spPr>
          <a:xfrm>
            <a:off x="1679575" y="228600"/>
            <a:ext cx="5711825" cy="895350"/>
          </a:xfrm>
          <a:prstGeom prst="rect">
            <a:avLst/>
          </a:prstGeom>
        </p:spPr>
        <p:txBody>
          <a:bodyPr/>
          <a:lstStyle>
            <a:lvl1pPr>
              <a:lnSpc>
                <a:spcPct val="100000"/>
              </a:lnSpc>
              <a:defRPr sz="2800"/>
            </a:lvl1pPr>
          </a:lstStyle>
          <a:p>
            <a:pPr/>
            <a:r>
              <a:t>大標題文字</a:t>
            </a:r>
          </a:p>
        </p:txBody>
      </p:sp>
      <p:sp>
        <p:nvSpPr>
          <p:cNvPr id="87" name="Picture Placeholder 2"/>
          <p:cNvSpPr/>
          <p:nvPr>
            <p:ph type="pic" idx="21"/>
          </p:nvPr>
        </p:nvSpPr>
        <p:spPr>
          <a:xfrm>
            <a:off x="1508125" y="1143000"/>
            <a:ext cx="6054725" cy="4541045"/>
          </a:xfrm>
          <a:prstGeom prst="rect">
            <a:avLst/>
          </a:prstGeom>
          <a:ln w="76200">
            <a:solidFill>
              <a:srgbClr val="FFFFFF"/>
            </a:solidFill>
            <a:round/>
          </a:ln>
          <a:effectLst>
            <a:outerShdw sx="100000" sy="100000" kx="0" ky="0" algn="b" rotWithShape="0" blurRad="88900" dist="50800" dir="5400000">
              <a:srgbClr val="000000">
                <a:alpha val="25000"/>
              </a:srgbClr>
            </a:outerShdw>
          </a:effectLst>
        </p:spPr>
        <p:txBody>
          <a:bodyPr lIns="91439" rIns="91439">
            <a:noAutofit/>
          </a:bodyPr>
          <a:lstStyle/>
          <a:p>
            <a:pPr/>
          </a:p>
        </p:txBody>
      </p:sp>
      <p:sp>
        <p:nvSpPr>
          <p:cNvPr id="88" name="內文層級一…"/>
          <p:cNvSpPr txBox="1"/>
          <p:nvPr>
            <p:ph type="body" sz="quarter" idx="1"/>
          </p:nvPr>
        </p:nvSpPr>
        <p:spPr>
          <a:xfrm>
            <a:off x="1679575" y="5810250"/>
            <a:ext cx="5711825" cy="533400"/>
          </a:xfrm>
          <a:prstGeom prst="rect">
            <a:avLst/>
          </a:prstGeom>
        </p:spPr>
        <p:txBody>
          <a:bodyPr/>
          <a:lstStyle>
            <a:lvl1pPr marL="0" indent="0" algn="ctr">
              <a:spcBef>
                <a:spcPts val="300"/>
              </a:spcBef>
              <a:buSzTx/>
              <a:buFontTx/>
              <a:buNone/>
              <a:defRPr sz="1600"/>
            </a:lvl1pPr>
            <a:lvl2pPr marL="0" indent="457200" algn="ctr">
              <a:spcBef>
                <a:spcPts val="300"/>
              </a:spcBef>
              <a:buSzTx/>
              <a:buFontTx/>
              <a:buNone/>
              <a:defRPr sz="1600"/>
            </a:lvl2pPr>
            <a:lvl3pPr marL="0" indent="914400" algn="ctr">
              <a:spcBef>
                <a:spcPts val="300"/>
              </a:spcBef>
              <a:buSzTx/>
              <a:buFontTx/>
              <a:buNone/>
              <a:defRPr sz="1600"/>
            </a:lvl3pPr>
            <a:lvl4pPr marL="0" indent="1371600" algn="ctr">
              <a:spcBef>
                <a:spcPts val="300"/>
              </a:spcBef>
              <a:buSzTx/>
              <a:buFontTx/>
              <a:buNone/>
              <a:defRPr sz="1600"/>
            </a:lvl4pPr>
            <a:lvl5pPr marL="0" indent="1828800" algn="ctr">
              <a:spcBef>
                <a:spcPts val="300"/>
              </a:spcBef>
              <a:buSzTx/>
              <a:buFontTx/>
              <a:buNone/>
              <a:defRPr sz="1600"/>
            </a:lvl5pPr>
          </a:lstStyle>
          <a:p>
            <a:pPr/>
            <a:r>
              <a:t>內文層級一</a:t>
            </a:r>
          </a:p>
          <a:p>
            <a:pPr lvl="1"/>
            <a:r>
              <a:t>內文層級二</a:t>
            </a:r>
          </a:p>
          <a:p>
            <a:pPr lvl="2"/>
            <a:r>
              <a:t>內文層級三</a:t>
            </a:r>
          </a:p>
          <a:p>
            <a:pPr lvl="3"/>
            <a:r>
              <a:t>內文層級四</a:t>
            </a:r>
          </a:p>
          <a:p>
            <a:pPr lvl="4"/>
            <a:r>
              <a:t>內文層級五</a:t>
            </a:r>
          </a:p>
        </p:txBody>
      </p:sp>
      <p:sp>
        <p:nvSpPr>
          <p:cNvPr id="89" name="幻燈片編號"/>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 Id="rId19" Type="http://schemas.openxmlformats.org/officeDocument/2006/relationships/slideLayout" Target="../slideLayouts/slideLayout18.xml"/><Relationship Id="rId20" Type="http://schemas.openxmlformats.org/officeDocument/2006/relationships/slideLayout" Target="../slideLayouts/slideLayout19.xml"/><Relationship Id="rId21" Type="http://schemas.openxmlformats.org/officeDocument/2006/relationships/slideLayout" Target="../slideLayouts/slideLayout20.xml"/><Relationship Id="rId22" Type="http://schemas.openxmlformats.org/officeDocument/2006/relationships/slideLayout" Target="../slideLayouts/slideLayout21.xml"/><Relationship Id="rId23" Type="http://schemas.openxmlformats.org/officeDocument/2006/relationships/slideLayout" Target="../slideLayouts/slideLayout22.xml"/><Relationship Id="rId24" Type="http://schemas.openxmlformats.org/officeDocument/2006/relationships/slideLayout" Target="../slideLayouts/slideLayout23.xml"/><Relationship Id="rId25" Type="http://schemas.openxmlformats.org/officeDocument/2006/relationships/slideLayout" Target="../slideLayouts/slideLayout24.xml"/><Relationship Id="rId26" Type="http://schemas.openxmlformats.org/officeDocument/2006/relationships/slideLayout" Target="../slideLayouts/slideLayout25.xml"/><Relationship Id="rId27" Type="http://schemas.openxmlformats.org/officeDocument/2006/relationships/slideLayout" Target="../slideLayouts/slideLayout26.xml"/><Relationship Id="rId28" Type="http://schemas.openxmlformats.org/officeDocument/2006/relationships/slideLayout" Target="../slideLayouts/slideLayout27.xml"/><Relationship Id="rId29" Type="http://schemas.openxmlformats.org/officeDocument/2006/relationships/slideLayout" Target="../slideLayouts/slideLayout28.xml"/><Relationship Id="rId30" Type="http://schemas.openxmlformats.org/officeDocument/2006/relationships/slideLayout" Target="../slideLayouts/slideLayout29.xml"/><Relationship Id="rId31" Type="http://schemas.openxmlformats.org/officeDocument/2006/relationships/slideLayout" Target="../slideLayouts/slideLayout30.xml"/><Relationship Id="rId32" Type="http://schemas.openxmlformats.org/officeDocument/2006/relationships/slideLayout" Target="../slideLayouts/slideLayout31.xml"/><Relationship Id="rId33" Type="http://schemas.openxmlformats.org/officeDocument/2006/relationships/slideLayout" Target="../slideLayouts/slideLayout32.xml"/><Relationship Id="rId34" Type="http://schemas.openxmlformats.org/officeDocument/2006/relationships/slideLayout" Target="../slideLayouts/slideLayout33.xml"/><Relationship Id="rId35" Type="http://schemas.openxmlformats.org/officeDocument/2006/relationships/slideLayout" Target="../slideLayouts/slideLayout34.xml"/><Relationship Id="rId36" Type="http://schemas.openxmlformats.org/officeDocument/2006/relationships/slideLayout" Target="../slideLayouts/slideLayout35.xml"/><Relationship Id="rId37" Type="http://schemas.openxmlformats.org/officeDocument/2006/relationships/slideLayout" Target="../slideLayouts/slideLayout36.xml"/><Relationship Id="rId38" Type="http://schemas.openxmlformats.org/officeDocument/2006/relationships/slideLayout" Target="../slideLayouts/slideLayout37.xml"/><Relationship Id="rId39" Type="http://schemas.openxmlformats.org/officeDocument/2006/relationships/slideLayout" Target="../slideLayouts/slideLayout38.xml"/><Relationship Id="rId40" Type="http://schemas.openxmlformats.org/officeDocument/2006/relationships/slideLayout" Target="../slideLayouts/slideLayout39.xml"/><Relationship Id="rId41" Type="http://schemas.openxmlformats.org/officeDocument/2006/relationships/slideLayout" Target="../slideLayouts/slideLayout40.xml"/><Relationship Id="rId42" Type="http://schemas.openxmlformats.org/officeDocument/2006/relationships/slideLayout" Target="../slideLayouts/slideLayout41.xml"/><Relationship Id="rId43" Type="http://schemas.openxmlformats.org/officeDocument/2006/relationships/slideLayout" Target="../slideLayouts/slideLayout42.xml"/><Relationship Id="rId44" Type="http://schemas.openxmlformats.org/officeDocument/2006/relationships/slideLayout" Target="../slideLayouts/slideLayout43.xml"/><Relationship Id="rId45" Type="http://schemas.openxmlformats.org/officeDocument/2006/relationships/slideLayout" Target="../slideLayouts/slideLayout44.xml"/><Relationship Id="rId46" Type="http://schemas.openxmlformats.org/officeDocument/2006/relationships/slideLayout" Target="../slideLayouts/slideLayout45.xml"/><Relationship Id="rId47" Type="http://schemas.openxmlformats.org/officeDocument/2006/relationships/slideLayout" Target="../slideLayouts/slideLayout46.xml"/><Relationship Id="rId48" Type="http://schemas.openxmlformats.org/officeDocument/2006/relationships/slideLayout" Target="../slideLayouts/slideLayout47.xml"/><Relationship Id="rId49" Type="http://schemas.openxmlformats.org/officeDocument/2006/relationships/slideLayout" Target="../slideLayouts/slideLayout48.xml"/><Relationship Id="rId50" Type="http://schemas.openxmlformats.org/officeDocument/2006/relationships/slideLayout" Target="../slideLayouts/slideLayout49.xml"/><Relationship Id="rId51" Type="http://schemas.openxmlformats.org/officeDocument/2006/relationships/slideLayout" Target="../slideLayouts/slideLayout50.xml"/><Relationship Id="rId52" Type="http://schemas.openxmlformats.org/officeDocument/2006/relationships/slideLayout" Target="../slideLayouts/slideLayout51.xml"/><Relationship Id="rId53" Type="http://schemas.openxmlformats.org/officeDocument/2006/relationships/slideLayout" Target="../slideLayouts/slideLayout52.xml"/><Relationship Id="rId54" Type="http://schemas.openxmlformats.org/officeDocument/2006/relationships/slideLayout" Target="../slideLayouts/slideLayout53.xml"/><Relationship Id="rId55" Type="http://schemas.openxmlformats.org/officeDocument/2006/relationships/slideLayout" Target="../slideLayouts/slideLayout54.xml"/><Relationship Id="rId56" Type="http://schemas.openxmlformats.org/officeDocument/2006/relationships/slideLayout" Target="../slideLayouts/slideLayout55.xml"/><Relationship Id="rId57" Type="http://schemas.openxmlformats.org/officeDocument/2006/relationships/slideLayout" Target="../slideLayouts/slideLayout56.xml"/><Relationship Id="rId58" Type="http://schemas.openxmlformats.org/officeDocument/2006/relationships/slideLayout" Target="../slideLayouts/slideLayout57.xml"/><Relationship Id="rId59" Type="http://schemas.openxmlformats.org/officeDocument/2006/relationships/slideLayout" Target="../slideLayouts/slideLayout58.xml"/><Relationship Id="rId60" Type="http://schemas.openxmlformats.org/officeDocument/2006/relationships/slideLayout" Target="../slideLayouts/slideLayout59.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gradFill flip="none" rotWithShape="1">
          <a:gsLst>
            <a:gs pos="50000">
              <a:srgbClr val="FFFFFF"/>
            </a:gs>
            <a:gs pos="76000">
              <a:srgbClr val="F3F3F3"/>
            </a:gs>
            <a:gs pos="92000">
              <a:srgbClr val="D9D9D9"/>
            </a:gs>
          </a:gsLst>
          <a:path path="circle">
            <a:fillToRect l="50000" t="50000" r="50000" b="50000"/>
          </a:path>
        </a:gradFill>
      </p:bgPr>
    </p:bg>
    <p:spTree>
      <p:nvGrpSpPr>
        <p:cNvPr id="1" name=""/>
        <p:cNvGrpSpPr/>
        <p:nvPr/>
      </p:nvGrpSpPr>
      <p:grpSpPr>
        <a:xfrm>
          <a:off x="0" y="0"/>
          <a:ext cx="0" cy="0"/>
          <a:chOff x="0" y="0"/>
          <a:chExt cx="0" cy="0"/>
        </a:xfrm>
      </p:grpSpPr>
      <p:sp>
        <p:nvSpPr>
          <p:cNvPr id="2" name="Oval 6"/>
          <p:cNvSpPr/>
          <p:nvPr/>
        </p:nvSpPr>
        <p:spPr>
          <a:xfrm>
            <a:off x="8457759" y="6499383"/>
            <a:ext cx="84773" cy="84773"/>
          </a:xfrm>
          <a:prstGeom prst="ellipse">
            <a:avLst/>
          </a:prstGeom>
          <a:solidFill>
            <a:srgbClr val="808080"/>
          </a:solidFill>
          <a:ln w="12700">
            <a:miter lim="400000"/>
          </a:ln>
        </p:spPr>
        <p:txBody>
          <a:bodyPr lIns="45719" rIns="45719" anchor="ctr"/>
          <a:lstStyle/>
          <a:p>
            <a:pPr algn="ctr">
              <a:defRPr>
                <a:solidFill>
                  <a:srgbClr val="FFFFFF"/>
                </a:solidFill>
              </a:defRPr>
            </a:pPr>
          </a:p>
        </p:txBody>
      </p:sp>
      <p:sp>
        <p:nvSpPr>
          <p:cNvPr id="3" name="內文層級一…"/>
          <p:cNvSpPr txBox="1"/>
          <p:nvPr>
            <p:ph type="body" idx="1"/>
          </p:nvPr>
        </p:nvSpPr>
        <p:spPr>
          <a:xfrm>
            <a:off x="457200" y="1600200"/>
            <a:ext cx="8229600" cy="4525963"/>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內文層級一</a:t>
            </a:r>
          </a:p>
          <a:p>
            <a:pPr lvl="1"/>
            <a:r>
              <a:t>內文層級二</a:t>
            </a:r>
          </a:p>
          <a:p>
            <a:pPr lvl="2"/>
            <a:r>
              <a:t>內文層級三</a:t>
            </a:r>
          </a:p>
          <a:p>
            <a:pPr lvl="3"/>
            <a:r>
              <a:t>內文層級四</a:t>
            </a:r>
          </a:p>
          <a:p>
            <a:pPr lvl="4"/>
            <a:r>
              <a:t>內文層級五</a:t>
            </a:r>
          </a:p>
        </p:txBody>
      </p:sp>
      <p:sp>
        <p:nvSpPr>
          <p:cNvPr id="4" name="大標題文字"/>
          <p:cNvSpPr txBox="1"/>
          <p:nvPr>
            <p:ph type="title"/>
          </p:nvPr>
        </p:nvSpPr>
        <p:spPr>
          <a:xfrm>
            <a:off x="457200" y="0"/>
            <a:ext cx="8229600" cy="1600200"/>
          </a:xfrm>
          <a:prstGeom prst="rect">
            <a:avLst/>
          </a:prstGeom>
          <a:ln w="12700">
            <a:miter lim="400000"/>
          </a:ln>
          <a:extLst>
            <a:ext uri="{C572A759-6A51-4108-AA02-DFA0A04FC94B}">
              <ma14:wrappingTextBoxFlag xmlns:ma14="http://schemas.microsoft.com/office/mac/drawingml/2011/main" val="1"/>
            </a:ext>
          </a:extLst>
        </p:spPr>
        <p:txBody>
          <a:bodyPr lIns="45719" rIns="45719" anchor="b">
            <a:normAutofit fontScale="100000" lnSpcReduction="0"/>
          </a:bodyPr>
          <a:lstStyle/>
          <a:p>
            <a:pPr/>
            <a:r>
              <a:t>大標題文字</a:t>
            </a:r>
          </a:p>
        </p:txBody>
      </p:sp>
      <p:sp>
        <p:nvSpPr>
          <p:cNvPr id="5" name="幻燈片編號"/>
          <p:cNvSpPr txBox="1"/>
          <p:nvPr>
            <p:ph type="sldNum" sz="quarter" idx="2"/>
          </p:nvPr>
        </p:nvSpPr>
        <p:spPr>
          <a:xfrm>
            <a:off x="8543277" y="6416230"/>
            <a:ext cx="236485" cy="245365"/>
          </a:xfrm>
          <a:prstGeom prst="rect">
            <a:avLst/>
          </a:prstGeom>
          <a:ln w="12700">
            <a:miter lim="400000"/>
          </a:ln>
        </p:spPr>
        <p:txBody>
          <a:bodyPr wrap="none" lIns="27432" tIns="27432" rIns="27432" bIns="27432" anchor="ctr">
            <a:spAutoFit/>
          </a:bodyPr>
          <a:lstStyle>
            <a:lvl1pPr>
              <a:defRPr sz="1200">
                <a:solidFill>
                  <a:srgbClr val="595959"/>
                </a:solidFill>
                <a:latin typeface="Century Gothic"/>
                <a:ea typeface="Century Gothic"/>
                <a:cs typeface="Century Gothic"/>
                <a:sym typeface="Century Gothic"/>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 id="2147483693" r:id="rId46"/>
    <p:sldLayoutId id="2147483694" r:id="rId47"/>
    <p:sldLayoutId id="2147483695" r:id="rId48"/>
    <p:sldLayoutId id="2147483696" r:id="rId49"/>
    <p:sldLayoutId id="2147483697" r:id="rId50"/>
    <p:sldLayoutId id="2147483698" r:id="rId51"/>
    <p:sldLayoutId id="2147483699" r:id="rId52"/>
    <p:sldLayoutId id="2147483700" r:id="rId53"/>
    <p:sldLayoutId id="2147483701" r:id="rId54"/>
    <p:sldLayoutId id="2147483702" r:id="rId55"/>
    <p:sldLayoutId id="2147483703" r:id="rId56"/>
    <p:sldLayoutId id="2147483704" r:id="rId57"/>
    <p:sldLayoutId id="2147483705" r:id="rId58"/>
    <p:sldLayoutId id="2147483706" r:id="rId59"/>
    <p:sldLayoutId id="2147483707" r:id="rId60"/>
  </p:sldLayoutIdLst>
  <p:transition xmlns:p14="http://schemas.microsoft.com/office/powerpoint/2010/main" spd="med" advClick="1"/>
  <p:txStyles>
    <p:titleStyle>
      <a:lvl1pPr marL="0" marR="0" indent="0" algn="ctr" defTabSz="914400" rtl="0" latinLnBrk="0">
        <a:lnSpc>
          <a:spcPts val="5800"/>
        </a:lnSpc>
        <a:spcBef>
          <a:spcPts val="0"/>
        </a:spcBef>
        <a:spcAft>
          <a:spcPts val="0"/>
        </a:spcAft>
        <a:buClrTx/>
        <a:buSzTx/>
        <a:buFontTx/>
        <a:buNone/>
        <a:tabLst/>
        <a:defRPr b="0" baseline="0" cap="none" i="0" spc="0" strike="noStrike" sz="5400" u="none">
          <a:solidFill>
            <a:srgbClr val="2F5897"/>
          </a:solidFill>
          <a:effectLst>
            <a:outerShdw sx="100000" sy="100000" kx="0" ky="0" algn="b" rotWithShape="0" blurRad="63500" dist="38100" dir="5400000">
              <a:srgbClr val="000000">
                <a:alpha val="25000"/>
              </a:srgbClr>
            </a:outerShdw>
          </a:effectLst>
          <a:uFillTx/>
          <a:latin typeface="Palatino Linotype"/>
          <a:ea typeface="Palatino Linotype"/>
          <a:cs typeface="Palatino Linotype"/>
          <a:sym typeface="Palatino Linotype"/>
        </a:defRPr>
      </a:lvl1pPr>
      <a:lvl2pPr marL="0" marR="0" indent="0" algn="ctr" defTabSz="914400" rtl="0" latinLnBrk="0">
        <a:lnSpc>
          <a:spcPts val="5800"/>
        </a:lnSpc>
        <a:spcBef>
          <a:spcPts val="0"/>
        </a:spcBef>
        <a:spcAft>
          <a:spcPts val="0"/>
        </a:spcAft>
        <a:buClrTx/>
        <a:buSzTx/>
        <a:buFontTx/>
        <a:buNone/>
        <a:tabLst/>
        <a:defRPr b="0" baseline="0" cap="none" i="0" spc="0" strike="noStrike" sz="5400" u="none">
          <a:solidFill>
            <a:srgbClr val="2F5897"/>
          </a:solidFill>
          <a:effectLst>
            <a:outerShdw sx="100000" sy="100000" kx="0" ky="0" algn="b" rotWithShape="0" blurRad="63500" dist="38100" dir="5400000">
              <a:srgbClr val="000000">
                <a:alpha val="25000"/>
              </a:srgbClr>
            </a:outerShdw>
          </a:effectLst>
          <a:uFillTx/>
          <a:latin typeface="Palatino Linotype"/>
          <a:ea typeface="Palatino Linotype"/>
          <a:cs typeface="Palatino Linotype"/>
          <a:sym typeface="Palatino Linotype"/>
        </a:defRPr>
      </a:lvl2pPr>
      <a:lvl3pPr marL="0" marR="0" indent="0" algn="ctr" defTabSz="914400" rtl="0" latinLnBrk="0">
        <a:lnSpc>
          <a:spcPts val="5800"/>
        </a:lnSpc>
        <a:spcBef>
          <a:spcPts val="0"/>
        </a:spcBef>
        <a:spcAft>
          <a:spcPts val="0"/>
        </a:spcAft>
        <a:buClrTx/>
        <a:buSzTx/>
        <a:buFontTx/>
        <a:buNone/>
        <a:tabLst/>
        <a:defRPr b="0" baseline="0" cap="none" i="0" spc="0" strike="noStrike" sz="5400" u="none">
          <a:solidFill>
            <a:srgbClr val="2F5897"/>
          </a:solidFill>
          <a:effectLst>
            <a:outerShdw sx="100000" sy="100000" kx="0" ky="0" algn="b" rotWithShape="0" blurRad="63500" dist="38100" dir="5400000">
              <a:srgbClr val="000000">
                <a:alpha val="25000"/>
              </a:srgbClr>
            </a:outerShdw>
          </a:effectLst>
          <a:uFillTx/>
          <a:latin typeface="Palatino Linotype"/>
          <a:ea typeface="Palatino Linotype"/>
          <a:cs typeface="Palatino Linotype"/>
          <a:sym typeface="Palatino Linotype"/>
        </a:defRPr>
      </a:lvl3pPr>
      <a:lvl4pPr marL="0" marR="0" indent="0" algn="ctr" defTabSz="914400" rtl="0" latinLnBrk="0">
        <a:lnSpc>
          <a:spcPts val="5800"/>
        </a:lnSpc>
        <a:spcBef>
          <a:spcPts val="0"/>
        </a:spcBef>
        <a:spcAft>
          <a:spcPts val="0"/>
        </a:spcAft>
        <a:buClrTx/>
        <a:buSzTx/>
        <a:buFontTx/>
        <a:buNone/>
        <a:tabLst/>
        <a:defRPr b="0" baseline="0" cap="none" i="0" spc="0" strike="noStrike" sz="5400" u="none">
          <a:solidFill>
            <a:srgbClr val="2F5897"/>
          </a:solidFill>
          <a:effectLst>
            <a:outerShdw sx="100000" sy="100000" kx="0" ky="0" algn="b" rotWithShape="0" blurRad="63500" dist="38100" dir="5400000">
              <a:srgbClr val="000000">
                <a:alpha val="25000"/>
              </a:srgbClr>
            </a:outerShdw>
          </a:effectLst>
          <a:uFillTx/>
          <a:latin typeface="Palatino Linotype"/>
          <a:ea typeface="Palatino Linotype"/>
          <a:cs typeface="Palatino Linotype"/>
          <a:sym typeface="Palatino Linotype"/>
        </a:defRPr>
      </a:lvl4pPr>
      <a:lvl5pPr marL="0" marR="0" indent="0" algn="ctr" defTabSz="914400" rtl="0" latinLnBrk="0">
        <a:lnSpc>
          <a:spcPts val="5800"/>
        </a:lnSpc>
        <a:spcBef>
          <a:spcPts val="0"/>
        </a:spcBef>
        <a:spcAft>
          <a:spcPts val="0"/>
        </a:spcAft>
        <a:buClrTx/>
        <a:buSzTx/>
        <a:buFontTx/>
        <a:buNone/>
        <a:tabLst/>
        <a:defRPr b="0" baseline="0" cap="none" i="0" spc="0" strike="noStrike" sz="5400" u="none">
          <a:solidFill>
            <a:srgbClr val="2F5897"/>
          </a:solidFill>
          <a:effectLst>
            <a:outerShdw sx="100000" sy="100000" kx="0" ky="0" algn="b" rotWithShape="0" blurRad="63500" dist="38100" dir="5400000">
              <a:srgbClr val="000000">
                <a:alpha val="25000"/>
              </a:srgbClr>
            </a:outerShdw>
          </a:effectLst>
          <a:uFillTx/>
          <a:latin typeface="Palatino Linotype"/>
          <a:ea typeface="Palatino Linotype"/>
          <a:cs typeface="Palatino Linotype"/>
          <a:sym typeface="Palatino Linotype"/>
        </a:defRPr>
      </a:lvl5pPr>
      <a:lvl6pPr marL="0" marR="0" indent="0" algn="ctr" defTabSz="914400" rtl="0" latinLnBrk="0">
        <a:lnSpc>
          <a:spcPts val="5800"/>
        </a:lnSpc>
        <a:spcBef>
          <a:spcPts val="0"/>
        </a:spcBef>
        <a:spcAft>
          <a:spcPts val="0"/>
        </a:spcAft>
        <a:buClrTx/>
        <a:buSzTx/>
        <a:buFontTx/>
        <a:buNone/>
        <a:tabLst/>
        <a:defRPr b="0" baseline="0" cap="none" i="0" spc="0" strike="noStrike" sz="5400" u="none">
          <a:solidFill>
            <a:srgbClr val="2F5897"/>
          </a:solidFill>
          <a:effectLst>
            <a:outerShdw sx="100000" sy="100000" kx="0" ky="0" algn="b" rotWithShape="0" blurRad="63500" dist="38100" dir="5400000">
              <a:srgbClr val="000000">
                <a:alpha val="25000"/>
              </a:srgbClr>
            </a:outerShdw>
          </a:effectLst>
          <a:uFillTx/>
          <a:latin typeface="Palatino Linotype"/>
          <a:ea typeface="Palatino Linotype"/>
          <a:cs typeface="Palatino Linotype"/>
          <a:sym typeface="Palatino Linotype"/>
        </a:defRPr>
      </a:lvl6pPr>
      <a:lvl7pPr marL="0" marR="0" indent="0" algn="ctr" defTabSz="914400" rtl="0" latinLnBrk="0">
        <a:lnSpc>
          <a:spcPts val="5800"/>
        </a:lnSpc>
        <a:spcBef>
          <a:spcPts val="0"/>
        </a:spcBef>
        <a:spcAft>
          <a:spcPts val="0"/>
        </a:spcAft>
        <a:buClrTx/>
        <a:buSzTx/>
        <a:buFontTx/>
        <a:buNone/>
        <a:tabLst/>
        <a:defRPr b="0" baseline="0" cap="none" i="0" spc="0" strike="noStrike" sz="5400" u="none">
          <a:solidFill>
            <a:srgbClr val="2F5897"/>
          </a:solidFill>
          <a:effectLst>
            <a:outerShdw sx="100000" sy="100000" kx="0" ky="0" algn="b" rotWithShape="0" blurRad="63500" dist="38100" dir="5400000">
              <a:srgbClr val="000000">
                <a:alpha val="25000"/>
              </a:srgbClr>
            </a:outerShdw>
          </a:effectLst>
          <a:uFillTx/>
          <a:latin typeface="Palatino Linotype"/>
          <a:ea typeface="Palatino Linotype"/>
          <a:cs typeface="Palatino Linotype"/>
          <a:sym typeface="Palatino Linotype"/>
        </a:defRPr>
      </a:lvl7pPr>
      <a:lvl8pPr marL="0" marR="0" indent="0" algn="ctr" defTabSz="914400" rtl="0" latinLnBrk="0">
        <a:lnSpc>
          <a:spcPts val="5800"/>
        </a:lnSpc>
        <a:spcBef>
          <a:spcPts val="0"/>
        </a:spcBef>
        <a:spcAft>
          <a:spcPts val="0"/>
        </a:spcAft>
        <a:buClrTx/>
        <a:buSzTx/>
        <a:buFontTx/>
        <a:buNone/>
        <a:tabLst/>
        <a:defRPr b="0" baseline="0" cap="none" i="0" spc="0" strike="noStrike" sz="5400" u="none">
          <a:solidFill>
            <a:srgbClr val="2F5897"/>
          </a:solidFill>
          <a:effectLst>
            <a:outerShdw sx="100000" sy="100000" kx="0" ky="0" algn="b" rotWithShape="0" blurRad="63500" dist="38100" dir="5400000">
              <a:srgbClr val="000000">
                <a:alpha val="25000"/>
              </a:srgbClr>
            </a:outerShdw>
          </a:effectLst>
          <a:uFillTx/>
          <a:latin typeface="Palatino Linotype"/>
          <a:ea typeface="Palatino Linotype"/>
          <a:cs typeface="Palatino Linotype"/>
          <a:sym typeface="Palatino Linotype"/>
        </a:defRPr>
      </a:lvl8pPr>
      <a:lvl9pPr marL="0" marR="0" indent="0" algn="ctr" defTabSz="914400" rtl="0" latinLnBrk="0">
        <a:lnSpc>
          <a:spcPts val="5800"/>
        </a:lnSpc>
        <a:spcBef>
          <a:spcPts val="0"/>
        </a:spcBef>
        <a:spcAft>
          <a:spcPts val="0"/>
        </a:spcAft>
        <a:buClrTx/>
        <a:buSzTx/>
        <a:buFontTx/>
        <a:buNone/>
        <a:tabLst/>
        <a:defRPr b="0" baseline="0" cap="none" i="0" spc="0" strike="noStrike" sz="5400" u="none">
          <a:solidFill>
            <a:srgbClr val="2F5897"/>
          </a:solidFill>
          <a:effectLst>
            <a:outerShdw sx="100000" sy="100000" kx="0" ky="0" algn="b" rotWithShape="0" blurRad="63500" dist="38100" dir="5400000">
              <a:srgbClr val="000000">
                <a:alpha val="25000"/>
              </a:srgbClr>
            </a:outerShdw>
          </a:effectLst>
          <a:uFillTx/>
          <a:latin typeface="Palatino Linotype"/>
          <a:ea typeface="Palatino Linotype"/>
          <a:cs typeface="Palatino Linotype"/>
          <a:sym typeface="Palatino Linotype"/>
        </a:defRPr>
      </a:lvl9pPr>
    </p:titleStyle>
    <p:bodyStyle>
      <a:lvl1pPr marL="342900" marR="0" indent="-342900" algn="l" defTabSz="914400" rtl="0" latinLnBrk="0">
        <a:lnSpc>
          <a:spcPct val="100000"/>
        </a:lnSpc>
        <a:spcBef>
          <a:spcPts val="500"/>
        </a:spcBef>
        <a:spcAft>
          <a:spcPts val="0"/>
        </a:spcAft>
        <a:buClrTx/>
        <a:buSzPct val="100000"/>
        <a:buFont typeface="Arial"/>
        <a:buChar char="•"/>
        <a:tabLst/>
        <a:defRPr b="0" baseline="0" cap="none" i="0" spc="0" strike="noStrike" sz="2400" u="none">
          <a:solidFill>
            <a:srgbClr val="0D0D0D"/>
          </a:solidFill>
          <a:uFillTx/>
          <a:latin typeface="Century Gothic"/>
          <a:ea typeface="Century Gothic"/>
          <a:cs typeface="Century Gothic"/>
          <a:sym typeface="Century Gothic"/>
        </a:defRPr>
      </a:lvl1pPr>
      <a:lvl2pPr marL="885825" marR="0" indent="-428625" algn="l" defTabSz="914400" rtl="0" latinLnBrk="0">
        <a:lnSpc>
          <a:spcPct val="100000"/>
        </a:lnSpc>
        <a:spcBef>
          <a:spcPts val="500"/>
        </a:spcBef>
        <a:spcAft>
          <a:spcPts val="0"/>
        </a:spcAft>
        <a:buClrTx/>
        <a:buSzPct val="100000"/>
        <a:buFont typeface="Arial"/>
        <a:buChar char="o"/>
        <a:tabLst/>
        <a:defRPr b="0" baseline="0" cap="none" i="0" spc="0" strike="noStrike" sz="2400" u="none">
          <a:solidFill>
            <a:srgbClr val="0D0D0D"/>
          </a:solidFill>
          <a:uFillTx/>
          <a:latin typeface="Century Gothic"/>
          <a:ea typeface="Century Gothic"/>
          <a:cs typeface="Century Gothic"/>
          <a:sym typeface="Century Gothic"/>
        </a:defRPr>
      </a:lvl2pPr>
      <a:lvl3pPr marL="1257300" marR="0" indent="-342900" algn="l" defTabSz="914400" rtl="0" latinLnBrk="0">
        <a:lnSpc>
          <a:spcPct val="100000"/>
        </a:lnSpc>
        <a:spcBef>
          <a:spcPts val="500"/>
        </a:spcBef>
        <a:spcAft>
          <a:spcPts val="0"/>
        </a:spcAft>
        <a:buClrTx/>
        <a:buSzPct val="100000"/>
        <a:buFont typeface="Arial"/>
        <a:buChar char="•"/>
        <a:tabLst/>
        <a:defRPr b="0" baseline="0" cap="none" i="0" spc="0" strike="noStrike" sz="2400" u="none">
          <a:solidFill>
            <a:srgbClr val="0D0D0D"/>
          </a:solidFill>
          <a:uFillTx/>
          <a:latin typeface="Century Gothic"/>
          <a:ea typeface="Century Gothic"/>
          <a:cs typeface="Century Gothic"/>
          <a:sym typeface="Century Gothic"/>
        </a:defRPr>
      </a:lvl3pPr>
      <a:lvl4pPr marL="1714500" marR="0" indent="-342900" algn="l" defTabSz="914400" rtl="0" latinLnBrk="0">
        <a:lnSpc>
          <a:spcPct val="100000"/>
        </a:lnSpc>
        <a:spcBef>
          <a:spcPts val="500"/>
        </a:spcBef>
        <a:spcAft>
          <a:spcPts val="0"/>
        </a:spcAft>
        <a:buClrTx/>
        <a:buSzPct val="100000"/>
        <a:buFont typeface="Arial"/>
        <a:buChar char="o"/>
        <a:tabLst/>
        <a:defRPr b="0" baseline="0" cap="none" i="0" spc="0" strike="noStrike" sz="2400" u="none">
          <a:solidFill>
            <a:srgbClr val="0D0D0D"/>
          </a:solidFill>
          <a:uFillTx/>
          <a:latin typeface="Century Gothic"/>
          <a:ea typeface="Century Gothic"/>
          <a:cs typeface="Century Gothic"/>
          <a:sym typeface="Century Gothic"/>
        </a:defRPr>
      </a:lvl4pPr>
      <a:lvl5pPr marL="2171700" marR="0" indent="-342900" algn="l" defTabSz="914400" rtl="0" latinLnBrk="0">
        <a:lnSpc>
          <a:spcPct val="100000"/>
        </a:lnSpc>
        <a:spcBef>
          <a:spcPts val="500"/>
        </a:spcBef>
        <a:spcAft>
          <a:spcPts val="0"/>
        </a:spcAft>
        <a:buClrTx/>
        <a:buSzPct val="100000"/>
        <a:buFont typeface="Arial"/>
        <a:buChar char="•"/>
        <a:tabLst/>
        <a:defRPr b="0" baseline="0" cap="none" i="0" spc="0" strike="noStrike" sz="2400" u="none">
          <a:solidFill>
            <a:srgbClr val="0D0D0D"/>
          </a:solidFill>
          <a:uFillTx/>
          <a:latin typeface="Century Gothic"/>
          <a:ea typeface="Century Gothic"/>
          <a:cs typeface="Century Gothic"/>
          <a:sym typeface="Century Gothic"/>
        </a:defRPr>
      </a:lvl5pPr>
      <a:lvl6pPr marL="2628900" marR="0" indent="-342900" algn="l" defTabSz="914400" rtl="0" latinLnBrk="0">
        <a:lnSpc>
          <a:spcPct val="100000"/>
        </a:lnSpc>
        <a:spcBef>
          <a:spcPts val="500"/>
        </a:spcBef>
        <a:spcAft>
          <a:spcPts val="0"/>
        </a:spcAft>
        <a:buClrTx/>
        <a:buSzPct val="100000"/>
        <a:buFont typeface="Arial"/>
        <a:buChar char="o"/>
        <a:tabLst/>
        <a:defRPr b="0" baseline="0" cap="none" i="0" spc="0" strike="noStrike" sz="2400" u="none">
          <a:solidFill>
            <a:srgbClr val="0D0D0D"/>
          </a:solidFill>
          <a:uFillTx/>
          <a:latin typeface="Century Gothic"/>
          <a:ea typeface="Century Gothic"/>
          <a:cs typeface="Century Gothic"/>
          <a:sym typeface="Century Gothic"/>
        </a:defRPr>
      </a:lvl6pPr>
      <a:lvl7pPr marL="3086100" marR="0" indent="-342900" algn="l" defTabSz="914400" rtl="0" latinLnBrk="0">
        <a:lnSpc>
          <a:spcPct val="100000"/>
        </a:lnSpc>
        <a:spcBef>
          <a:spcPts val="500"/>
        </a:spcBef>
        <a:spcAft>
          <a:spcPts val="0"/>
        </a:spcAft>
        <a:buClrTx/>
        <a:buSzPct val="100000"/>
        <a:buFont typeface="Arial"/>
        <a:buChar char="•"/>
        <a:tabLst/>
        <a:defRPr b="0" baseline="0" cap="none" i="0" spc="0" strike="noStrike" sz="2400" u="none">
          <a:solidFill>
            <a:srgbClr val="0D0D0D"/>
          </a:solidFill>
          <a:uFillTx/>
          <a:latin typeface="Century Gothic"/>
          <a:ea typeface="Century Gothic"/>
          <a:cs typeface="Century Gothic"/>
          <a:sym typeface="Century Gothic"/>
        </a:defRPr>
      </a:lvl7pPr>
      <a:lvl8pPr marL="3543300" marR="0" indent="-342900" algn="l" defTabSz="914400" rtl="0" latinLnBrk="0">
        <a:lnSpc>
          <a:spcPct val="100000"/>
        </a:lnSpc>
        <a:spcBef>
          <a:spcPts val="500"/>
        </a:spcBef>
        <a:spcAft>
          <a:spcPts val="0"/>
        </a:spcAft>
        <a:buClrTx/>
        <a:buSzPct val="100000"/>
        <a:buFont typeface="Arial"/>
        <a:buChar char="o"/>
        <a:tabLst/>
        <a:defRPr b="0" baseline="0" cap="none" i="0" spc="0" strike="noStrike" sz="2400" u="none">
          <a:solidFill>
            <a:srgbClr val="0D0D0D"/>
          </a:solidFill>
          <a:uFillTx/>
          <a:latin typeface="Century Gothic"/>
          <a:ea typeface="Century Gothic"/>
          <a:cs typeface="Century Gothic"/>
          <a:sym typeface="Century Gothic"/>
        </a:defRPr>
      </a:lvl8pPr>
      <a:lvl9pPr marL="4000500" marR="0" indent="-342900" algn="l" defTabSz="914400" rtl="0" latinLnBrk="0">
        <a:lnSpc>
          <a:spcPct val="100000"/>
        </a:lnSpc>
        <a:spcBef>
          <a:spcPts val="500"/>
        </a:spcBef>
        <a:spcAft>
          <a:spcPts val="0"/>
        </a:spcAft>
        <a:buClrTx/>
        <a:buSzPct val="100000"/>
        <a:buFont typeface="Arial"/>
        <a:buChar char="•"/>
        <a:tabLst/>
        <a:defRPr b="0" baseline="0" cap="none" i="0" spc="0" strike="noStrike" sz="2400" u="none">
          <a:solidFill>
            <a:srgbClr val="0D0D0D"/>
          </a:solidFill>
          <a:uFillTx/>
          <a:latin typeface="Century Gothic"/>
          <a:ea typeface="Century Gothic"/>
          <a:cs typeface="Century Gothic"/>
          <a:sym typeface="Century Gothic"/>
        </a:defRPr>
      </a:lvl9pPr>
    </p:bodyStyle>
    <p:otherStyle>
      <a:lvl1pPr marL="0" marR="0" indent="0" algn="l"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entury Gothic"/>
        </a:defRPr>
      </a:lvl1pPr>
      <a:lvl2pPr marL="0" marR="0" indent="457200" algn="l"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entury Gothic"/>
        </a:defRPr>
      </a:lvl2pPr>
      <a:lvl3pPr marL="0" marR="0" indent="914400" algn="l"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entury Gothic"/>
        </a:defRPr>
      </a:lvl3pPr>
      <a:lvl4pPr marL="0" marR="0" indent="1371600" algn="l"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entury Gothic"/>
        </a:defRPr>
      </a:lvl4pPr>
      <a:lvl5pPr marL="0" marR="0" indent="1828800" algn="l"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entury Gothic"/>
        </a:defRPr>
      </a:lvl5pPr>
      <a:lvl6pPr marL="0" marR="0" indent="2286000" algn="l"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entury Gothic"/>
        </a:defRPr>
      </a:lvl6pPr>
      <a:lvl7pPr marL="0" marR="0" indent="2743200" algn="l"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entury Gothic"/>
        </a:defRPr>
      </a:lvl7pPr>
      <a:lvl8pPr marL="0" marR="0" indent="3200400" algn="l"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entury Gothic"/>
        </a:defRPr>
      </a:lvl8pPr>
      <a:lvl9pPr marL="0" marR="0" indent="3657600" algn="l"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entury Gothic"/>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50.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50.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50.xml"/><Relationship Id="rId2" Type="http://schemas.openxmlformats.org/officeDocument/2006/relationships/notesSlide" Target="../notesSlides/notesSlide8.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50.xml"/><Relationship Id="rId2" Type="http://schemas.openxmlformats.org/officeDocument/2006/relationships/notesSlide" Target="../notesSlides/notesSlide9.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50.xml"/><Relationship Id="rId2" Type="http://schemas.openxmlformats.org/officeDocument/2006/relationships/notesSlide" Target="../notesSlides/notesSlide10.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50.xml"/><Relationship Id="rId2" Type="http://schemas.openxmlformats.org/officeDocument/2006/relationships/notesSlide" Target="../notesSlides/notesSlide11.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50.xml"/><Relationship Id="rId2" Type="http://schemas.openxmlformats.org/officeDocument/2006/relationships/notesSlide" Target="../notesSlides/notesSlide12.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50.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50.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50.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50.xml"/><Relationship Id="rId2" Type="http://schemas.openxmlformats.org/officeDocument/2006/relationships/notesSlide" Target="../notesSlides/notesSlide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50.xml"/><Relationship Id="rId2" Type="http://schemas.openxmlformats.org/officeDocument/2006/relationships/notesSlide" Target="../notesSlides/notesSlide3.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58.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55.xml"/><Relationship Id="rId2" Type="http://schemas.openxmlformats.org/officeDocument/2006/relationships/notesSlide" Target="../notesSlides/notesSlide5.xml"/><Relationship Id="rId3" Type="http://schemas.openxmlformats.org/officeDocument/2006/relationships/image" Target="../media/image3.jpeg"/><Relationship Id="rId4" Type="http://schemas.openxmlformats.org/officeDocument/2006/relationships/image" Target="../media/image1.tif"/></Relationships>

</file>

<file path=ppt/slides/_rels/slide6.xml.rels><?xml version="1.0" encoding="UTF-8"?>
<Relationships xmlns="http://schemas.openxmlformats.org/package/2006/relationships"><Relationship Id="rId1" Type="http://schemas.openxmlformats.org/officeDocument/2006/relationships/slideLayout" Target="../slideLayouts/slideLayout44.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50.xml"/><Relationship Id="rId2" Type="http://schemas.openxmlformats.org/officeDocument/2006/relationships/notesSlide" Target="../notesSlides/notesSlide6.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50.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50.xml"/><Relationship Id="rId2" Type="http://schemas.openxmlformats.org/officeDocument/2006/relationships/notesSlide" Target="../notesSlides/notesSlide7.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02" name="落地雲 簡易 IaC 套件包"/>
          <p:cNvSpPr txBox="1"/>
          <p:nvPr/>
        </p:nvSpPr>
        <p:spPr>
          <a:xfrm>
            <a:off x="1352431" y="3217795"/>
            <a:ext cx="6043111" cy="7391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lgn="ctr">
              <a:defRPr sz="4400">
                <a:solidFill>
                  <a:srgbClr val="C00000"/>
                </a:solidFill>
                <a:latin typeface="標楷體"/>
                <a:ea typeface="標楷體"/>
                <a:cs typeface="標楷體"/>
                <a:sym typeface="標楷體"/>
              </a:defRPr>
            </a:pPr>
            <a:r>
              <a:t>落地雲 簡易</a:t>
            </a:r>
            <a:r>
              <a:rPr b="1" sz="4200">
                <a:latin typeface="Verdana"/>
                <a:ea typeface="Verdana"/>
                <a:cs typeface="Verdana"/>
                <a:sym typeface="Verdana"/>
              </a:rPr>
              <a:t> </a:t>
            </a:r>
            <a:r>
              <a:rPr sz="4200">
                <a:latin typeface="Verdana"/>
                <a:ea typeface="Verdana"/>
                <a:cs typeface="Verdana"/>
                <a:sym typeface="Verdana"/>
              </a:rPr>
              <a:t>IaC</a:t>
            </a:r>
            <a:r>
              <a:rPr b="1" sz="4200">
                <a:latin typeface="Verdana"/>
                <a:ea typeface="Verdana"/>
                <a:cs typeface="Verdana"/>
                <a:sym typeface="Verdana"/>
              </a:rPr>
              <a:t> </a:t>
            </a:r>
            <a:r>
              <a:t>套件包</a:t>
            </a:r>
          </a:p>
        </p:txBody>
      </p:sp>
      <p:sp>
        <p:nvSpPr>
          <p:cNvPr id="603" name="按兩下來編輯"/>
          <p:cNvSpPr txBox="1"/>
          <p:nvPr>
            <p:ph type="title" idx="4294967295"/>
          </p:nvPr>
        </p:nvSpPr>
        <p:spPr>
          <a:xfrm>
            <a:off x="830262" y="0"/>
            <a:ext cx="7399338" cy="841375"/>
          </a:xfrm>
          <a:prstGeom prst="rect">
            <a:avLst/>
          </a:prstGeom>
        </p:spPr>
        <p:txBody>
          <a:bodyPr lIns="0" tIns="0" rIns="0" bIns="0" anchor="ctr"/>
          <a:lstStyle/>
          <a:p>
            <a:pPr algn="l">
              <a:lnSpc>
                <a:spcPct val="85000"/>
              </a:lnSpc>
              <a:defRPr b="1" sz="2800">
                <a:solidFill>
                  <a:srgbClr val="000000"/>
                </a:solidFill>
                <a:effectLst/>
                <a:latin typeface="Arial Narrow"/>
                <a:ea typeface="Arial Narrow"/>
                <a:cs typeface="Arial Narrow"/>
                <a:sym typeface="Arial Narrow"/>
              </a:defRPr>
            </a:pP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49" name="Rectangle 28"/>
          <p:cNvSpPr txBox="1"/>
          <p:nvPr>
            <p:ph type="title"/>
          </p:nvPr>
        </p:nvSpPr>
        <p:spPr>
          <a:xfrm>
            <a:off x="830262" y="0"/>
            <a:ext cx="7399337" cy="841375"/>
          </a:xfrm>
          <a:prstGeom prst="rect">
            <a:avLst/>
          </a:prstGeom>
        </p:spPr>
        <p:txBody>
          <a:bodyPr/>
          <a:lstStyle>
            <a:lvl1pPr>
              <a:defRPr b="0" sz="3200">
                <a:latin typeface="標楷體"/>
                <a:ea typeface="標楷體"/>
                <a:cs typeface="標楷體"/>
                <a:sym typeface="標楷體"/>
              </a:defRPr>
            </a:lvl1pPr>
          </a:lstStyle>
          <a:p>
            <a:pPr>
              <a:defRPr b="1">
                <a:effectLst/>
                <a:latin typeface="Verdana"/>
                <a:ea typeface="Verdana"/>
                <a:cs typeface="Verdana"/>
                <a:sym typeface="Verdana"/>
              </a:defRPr>
            </a:pPr>
            <a:r>
              <a:rPr b="0">
                <a:latin typeface="標楷體"/>
                <a:ea typeface="標楷體"/>
                <a:cs typeface="標楷體"/>
                <a:sym typeface="標楷體"/>
              </a:rPr>
              <a:t>登入 資科平台 管理主機</a:t>
            </a:r>
          </a:p>
        </p:txBody>
      </p:sp>
      <p:sp>
        <p:nvSpPr>
          <p:cNvPr id="650" name="矩形 1"/>
          <p:cNvSpPr txBox="1"/>
          <p:nvPr/>
        </p:nvSpPr>
        <p:spPr>
          <a:xfrm>
            <a:off x="897727" y="1187656"/>
            <a:ext cx="7264399" cy="21361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1600">
                <a:solidFill>
                  <a:srgbClr val="C00000"/>
                </a:solidFill>
                <a:latin typeface="Verdana"/>
                <a:ea typeface="Verdana"/>
                <a:cs typeface="Verdana"/>
                <a:sym typeface="Verdana"/>
              </a:defRPr>
            </a:pPr>
            <a:r>
              <a:t>C:\Users\rbean\CNT.2022.v4.2&gt; </a:t>
            </a:r>
            <a:r>
              <a:rPr b="1">
                <a:solidFill>
                  <a:srgbClr val="0070C0"/>
                </a:solidFill>
              </a:rPr>
              <a:t>ssh bigred@192.168.xxx.3</a:t>
            </a:r>
            <a:endParaRPr b="1">
              <a:solidFill>
                <a:srgbClr val="0070C0"/>
              </a:solidFill>
            </a:endParaRPr>
          </a:p>
          <a:p>
            <a:pPr>
              <a:defRPr sz="1400">
                <a:solidFill>
                  <a:srgbClr val="C00000"/>
                </a:solidFill>
                <a:latin typeface="Verdana"/>
                <a:ea typeface="Verdana"/>
                <a:cs typeface="Verdana"/>
                <a:sym typeface="Verdana"/>
              </a:defRPr>
            </a:pPr>
            <a:r>
              <a:t>The authenticity of host '192.168.72.3 (192.168.116.3)' can't be established.</a:t>
            </a:r>
          </a:p>
          <a:p>
            <a:pPr>
              <a:defRPr sz="1400">
                <a:solidFill>
                  <a:srgbClr val="C00000"/>
                </a:solidFill>
                <a:latin typeface="Verdana"/>
                <a:ea typeface="Verdana"/>
                <a:cs typeface="Verdana"/>
                <a:sym typeface="Verdana"/>
              </a:defRPr>
            </a:pPr>
            <a:r>
              <a:t>ECDSA key fingerprint is SHA256:Kkr7Pkjo+QclG7y4QqI3/saqgd8Su3u6H4DxHV3V3vU.</a:t>
            </a:r>
          </a:p>
          <a:p>
            <a:pPr>
              <a:defRPr sz="1400">
                <a:solidFill>
                  <a:srgbClr val="C00000"/>
                </a:solidFill>
                <a:latin typeface="Verdana"/>
                <a:ea typeface="Verdana"/>
                <a:cs typeface="Verdana"/>
                <a:sym typeface="Verdana"/>
              </a:defRPr>
            </a:pPr>
            <a:r>
              <a:t>Are you sure you want to continue connecting (yes/no/[fingerprint])? </a:t>
            </a:r>
            <a:r>
              <a:rPr b="1" sz="1600">
                <a:solidFill>
                  <a:srgbClr val="0070C0"/>
                </a:solidFill>
              </a:rPr>
              <a:t>yes</a:t>
            </a:r>
          </a:p>
          <a:p>
            <a:pPr>
              <a:defRPr sz="1400">
                <a:solidFill>
                  <a:srgbClr val="C00000"/>
                </a:solidFill>
                <a:latin typeface="Verdana"/>
                <a:ea typeface="Verdana"/>
                <a:cs typeface="Verdana"/>
                <a:sym typeface="Verdana"/>
              </a:defRPr>
            </a:pPr>
            <a:r>
              <a:t>Warning: Permanently added '192.168.116.3' (ECDSA) to the list of known hosts.</a:t>
            </a:r>
          </a:p>
          <a:p>
            <a:pPr>
              <a:defRPr sz="1400">
                <a:solidFill>
                  <a:srgbClr val="C00000"/>
                </a:solidFill>
                <a:latin typeface="Verdana"/>
                <a:ea typeface="Verdana"/>
                <a:cs typeface="Verdana"/>
                <a:sym typeface="Verdana"/>
              </a:defRPr>
            </a:pPr>
            <a:r>
              <a:t>bigred@192.168.116.3's password: </a:t>
            </a:r>
            <a:r>
              <a:rPr b="1" sz="1600">
                <a:solidFill>
                  <a:srgbClr val="0070C0"/>
                </a:solidFill>
              </a:rPr>
              <a:t>bigred</a:t>
            </a:r>
            <a:endParaRPr b="1" sz="1600">
              <a:solidFill>
                <a:srgbClr val="0070C0"/>
              </a:solidFill>
            </a:endParaRP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52" name="Rectangle 28"/>
          <p:cNvSpPr txBox="1"/>
          <p:nvPr>
            <p:ph type="title"/>
          </p:nvPr>
        </p:nvSpPr>
        <p:spPr>
          <a:xfrm>
            <a:off x="830262" y="0"/>
            <a:ext cx="7399337" cy="841375"/>
          </a:xfrm>
          <a:prstGeom prst="rect">
            <a:avLst/>
          </a:prstGeom>
        </p:spPr>
        <p:txBody>
          <a:bodyPr/>
          <a:lstStyle>
            <a:lvl1pPr>
              <a:defRPr b="0" sz="3200">
                <a:latin typeface="標楷體"/>
                <a:ea typeface="標楷體"/>
                <a:cs typeface="標楷體"/>
                <a:sym typeface="標楷體"/>
              </a:defRPr>
            </a:lvl1pPr>
          </a:lstStyle>
          <a:p>
            <a:pPr>
              <a:defRPr b="1">
                <a:effectLst/>
                <a:latin typeface="Verdana"/>
                <a:ea typeface="Verdana"/>
                <a:cs typeface="Verdana"/>
                <a:sym typeface="Verdana"/>
              </a:defRPr>
            </a:pPr>
            <a:r>
              <a:rPr b="0">
                <a:latin typeface="標楷體"/>
                <a:ea typeface="標楷體"/>
                <a:cs typeface="標楷體"/>
                <a:sym typeface="標楷體"/>
              </a:rPr>
              <a:t>資科平台 系統準備</a:t>
            </a:r>
          </a:p>
        </p:txBody>
      </p:sp>
      <p:sp>
        <p:nvSpPr>
          <p:cNvPr id="653" name="矩形 1"/>
          <p:cNvSpPr txBox="1"/>
          <p:nvPr/>
        </p:nvSpPr>
        <p:spPr>
          <a:xfrm>
            <a:off x="897732" y="1262380"/>
            <a:ext cx="7264398" cy="4384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1400">
                <a:solidFill>
                  <a:srgbClr val="C00000"/>
                </a:solidFill>
                <a:latin typeface="Verdana"/>
                <a:ea typeface="Verdana"/>
                <a:cs typeface="Verdana"/>
                <a:sym typeface="Verdana"/>
              </a:defRPr>
            </a:pPr>
            <a:r>
              <a:rPr sz="1600"/>
              <a:t>$</a:t>
            </a:r>
            <a:r>
              <a:t> </a:t>
            </a:r>
            <a:r>
              <a:rPr b="1" sz="1600">
                <a:solidFill>
                  <a:srgbClr val="0070C0"/>
                </a:solidFill>
              </a:rPr>
              <a:t>cd; wget http://www.oc99.org/zip/vmalpdt2022.zip; unzip vmalpdt2022.zip</a:t>
            </a:r>
            <a:r>
              <a:t> </a:t>
            </a:r>
          </a:p>
          <a:p>
            <a:pPr>
              <a:defRPr sz="1000">
                <a:solidFill>
                  <a:srgbClr val="C00000"/>
                </a:solidFill>
                <a:latin typeface="Verdana"/>
                <a:ea typeface="Verdana"/>
                <a:cs typeface="Verdana"/>
                <a:sym typeface="Verdana"/>
              </a:defRPr>
            </a:pPr>
            <a:endParaRPr b="1">
              <a:solidFill>
                <a:srgbClr val="0070C0"/>
              </a:solidFill>
            </a:endParaRPr>
          </a:p>
          <a:p>
            <a:pPr>
              <a:defRPr sz="1500">
                <a:solidFill>
                  <a:srgbClr val="C00000"/>
                </a:solidFill>
                <a:latin typeface="Verdana"/>
                <a:ea typeface="Verdana"/>
                <a:cs typeface="Verdana"/>
                <a:sym typeface="Verdana"/>
              </a:defRPr>
            </a:pPr>
            <a:r>
              <a:t>$ </a:t>
            </a:r>
            <a:r>
              <a:rPr b="1" sz="1600">
                <a:solidFill>
                  <a:srgbClr val="0070C0"/>
                </a:solidFill>
              </a:rPr>
              <a:t>dir vmalpdt</a:t>
            </a:r>
          </a:p>
          <a:p>
            <a:pPr>
              <a:defRPr sz="1400">
                <a:solidFill>
                  <a:srgbClr val="C00000"/>
                </a:solidFill>
                <a:latin typeface="Verdana"/>
                <a:ea typeface="Verdana"/>
                <a:cs typeface="Verdana"/>
                <a:sym typeface="Verdana"/>
              </a:defRPr>
            </a:pPr>
            <a:r>
              <a:t>total 20K</a:t>
            </a:r>
          </a:p>
          <a:p>
            <a:pPr>
              <a:defRPr sz="1400">
                <a:solidFill>
                  <a:srgbClr val="C00000"/>
                </a:solidFill>
                <a:latin typeface="Verdana"/>
                <a:ea typeface="Verdana"/>
                <a:cs typeface="Verdana"/>
                <a:sym typeface="Verdana"/>
              </a:defRPr>
            </a:pPr>
            <a:r>
              <a:t>drwxr-sr-x 5 bigred bigred 4.0K Apr 25 10:13 .</a:t>
            </a:r>
          </a:p>
          <a:p>
            <a:pPr>
              <a:defRPr sz="1400">
                <a:solidFill>
                  <a:srgbClr val="C00000"/>
                </a:solidFill>
                <a:latin typeface="Verdana"/>
                <a:ea typeface="Verdana"/>
                <a:cs typeface="Verdana"/>
                <a:sym typeface="Verdana"/>
              </a:defRPr>
            </a:pPr>
            <a:r>
              <a:t>drwxr-sr-x 7 bigred bigred 4.0K Apr 25 14:41 ..</a:t>
            </a:r>
          </a:p>
          <a:p>
            <a:pPr>
              <a:defRPr sz="1400">
                <a:solidFill>
                  <a:srgbClr val="C00000"/>
                </a:solidFill>
                <a:latin typeface="Verdana"/>
                <a:ea typeface="Verdana"/>
                <a:cs typeface="Verdana"/>
                <a:sym typeface="Verdana"/>
              </a:defRPr>
            </a:pPr>
            <a:r>
              <a:t>drwxr-sr-x 2 bigred bigred 4.0K Mar 21 22:17 bin</a:t>
            </a:r>
          </a:p>
          <a:p>
            <a:pPr>
              <a:defRPr sz="1400">
                <a:solidFill>
                  <a:srgbClr val="C00000"/>
                </a:solidFill>
                <a:latin typeface="Verdana"/>
                <a:ea typeface="Verdana"/>
                <a:cs typeface="Verdana"/>
                <a:sym typeface="Verdana"/>
              </a:defRPr>
            </a:pPr>
            <a:r>
              <a:t>drwxr-sr-x 5 bigred bigred 4.0K Apr 25 10:11 hdp210</a:t>
            </a:r>
          </a:p>
          <a:p>
            <a:pPr>
              <a:defRPr sz="1400">
                <a:solidFill>
                  <a:srgbClr val="C00000"/>
                </a:solidFill>
                <a:latin typeface="Verdana"/>
                <a:ea typeface="Verdana"/>
                <a:cs typeface="Verdana"/>
                <a:sym typeface="Verdana"/>
              </a:defRPr>
            </a:pPr>
            <a:r>
              <a:t>drwxr-sr-x 5 bigred bigred 4.0K Apr 24 21:13 hdp33</a:t>
            </a:r>
          </a:p>
          <a:p>
            <a:pPr>
              <a:defRPr sz="1000">
                <a:solidFill>
                  <a:srgbClr val="C00000"/>
                </a:solidFill>
                <a:latin typeface="Verdana"/>
                <a:ea typeface="Verdana"/>
                <a:cs typeface="Verdana"/>
                <a:sym typeface="Verdana"/>
              </a:defRPr>
            </a:pPr>
          </a:p>
          <a:p>
            <a:pPr>
              <a:defRPr sz="1500">
                <a:solidFill>
                  <a:srgbClr val="C00000"/>
                </a:solidFill>
                <a:latin typeface="Verdana"/>
                <a:ea typeface="Verdana"/>
                <a:cs typeface="Verdana"/>
                <a:sym typeface="Verdana"/>
              </a:defRPr>
            </a:pPr>
            <a:r>
              <a:t>$ </a:t>
            </a:r>
            <a:r>
              <a:rPr b="1" sz="1600">
                <a:solidFill>
                  <a:srgbClr val="0070C0"/>
                </a:solidFill>
              </a:rPr>
              <a:t>cd ~/vmalpdt; dir hdp33</a:t>
            </a:r>
          </a:p>
          <a:p>
            <a:pPr>
              <a:defRPr sz="1400">
                <a:solidFill>
                  <a:srgbClr val="C00000"/>
                </a:solidFill>
                <a:latin typeface="Verdana"/>
                <a:ea typeface="Verdana"/>
                <a:cs typeface="Verdana"/>
                <a:sym typeface="Verdana"/>
              </a:defRPr>
            </a:pPr>
            <a:r>
              <a:t>total 28K</a:t>
            </a:r>
          </a:p>
          <a:p>
            <a:pPr>
              <a:defRPr sz="1400">
                <a:solidFill>
                  <a:srgbClr val="C00000"/>
                </a:solidFill>
                <a:latin typeface="Verdana"/>
                <a:ea typeface="Verdana"/>
                <a:cs typeface="Verdana"/>
                <a:sym typeface="Verdana"/>
              </a:defRPr>
            </a:pPr>
            <a:r>
              <a:t>drwxr-sr-x 5 bigred bigred 4.0K Jul 20 23:24 .</a:t>
            </a:r>
          </a:p>
          <a:p>
            <a:pPr>
              <a:defRPr sz="1400">
                <a:solidFill>
                  <a:srgbClr val="C00000"/>
                </a:solidFill>
                <a:latin typeface="Verdana"/>
                <a:ea typeface="Verdana"/>
                <a:cs typeface="Verdana"/>
                <a:sym typeface="Verdana"/>
              </a:defRPr>
            </a:pPr>
            <a:r>
              <a:t>drwxr-sr-x 5 bigred bigred 4.0K Jul 17 14:13 ..</a:t>
            </a:r>
          </a:p>
          <a:p>
            <a:pPr>
              <a:defRPr sz="1400">
                <a:solidFill>
                  <a:srgbClr val="C00000"/>
                </a:solidFill>
                <a:latin typeface="Verdana"/>
                <a:ea typeface="Verdana"/>
                <a:cs typeface="Verdana"/>
                <a:sym typeface="Verdana"/>
              </a:defRPr>
            </a:pPr>
            <a:r>
              <a:t>-rwxr-xr-x 1 bigred bigred 2.7K Jul 20 20:34 alpine.bash</a:t>
            </a:r>
          </a:p>
          <a:p>
            <a:pPr>
              <a:defRPr sz="1400">
                <a:solidFill>
                  <a:srgbClr val="C00000"/>
                </a:solidFill>
                <a:latin typeface="Verdana"/>
                <a:ea typeface="Verdana"/>
                <a:cs typeface="Verdana"/>
                <a:sym typeface="Verdana"/>
              </a:defRPr>
            </a:pPr>
            <a:r>
              <a:t>drwxr-sr-x 2 bigred bigred 4.0K Jul 14 21:05 bin</a:t>
            </a:r>
          </a:p>
          <a:p>
            <a:pPr>
              <a:defRPr sz="1400">
                <a:solidFill>
                  <a:srgbClr val="C00000"/>
                </a:solidFill>
                <a:latin typeface="Verdana"/>
                <a:ea typeface="Verdana"/>
                <a:cs typeface="Verdana"/>
                <a:sym typeface="Verdana"/>
              </a:defRPr>
            </a:pPr>
            <a:r>
              <a:t>drwxr-sr-x 7 bigred bigred 4.0K Jul 20 19:12 conf</a:t>
            </a:r>
          </a:p>
          <a:p>
            <a:pPr>
              <a:defRPr sz="1400">
                <a:solidFill>
                  <a:srgbClr val="C00000"/>
                </a:solidFill>
                <a:latin typeface="Verdana"/>
                <a:ea typeface="Verdana"/>
                <a:cs typeface="Verdana"/>
                <a:sym typeface="Verdana"/>
              </a:defRPr>
            </a:pPr>
            <a:r>
              <a:t>-rw-r--r-- 1 bigred bigred  420 Jul 20 20:43 dlist</a:t>
            </a:r>
          </a:p>
          <a:p>
            <a:pPr>
              <a:defRPr sz="1400">
                <a:solidFill>
                  <a:srgbClr val="C00000"/>
                </a:solidFill>
                <a:latin typeface="Verdana"/>
                <a:ea typeface="Verdana"/>
                <a:cs typeface="Verdana"/>
                <a:sym typeface="Verdana"/>
              </a:defRPr>
            </a:pPr>
            <a:r>
              <a:t>drwxr-sr-x 2 bigred bigred 4.0K Jul 20 23:24 opt</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55" name="Rectangle 28"/>
          <p:cNvSpPr txBox="1"/>
          <p:nvPr>
            <p:ph type="title"/>
          </p:nvPr>
        </p:nvSpPr>
        <p:spPr>
          <a:xfrm>
            <a:off x="830262" y="0"/>
            <a:ext cx="7399337" cy="841375"/>
          </a:xfrm>
          <a:prstGeom prst="rect">
            <a:avLst/>
          </a:prstGeom>
        </p:spPr>
        <p:txBody>
          <a:bodyPr/>
          <a:lstStyle/>
          <a:p>
            <a:pPr>
              <a:defRPr sz="3200">
                <a:effectLst/>
                <a:latin typeface="Verdana"/>
                <a:ea typeface="Verdana"/>
                <a:cs typeface="Verdana"/>
                <a:sym typeface="Verdana"/>
              </a:defRPr>
            </a:pPr>
            <a:r>
              <a:rPr b="0">
                <a:latin typeface="標楷體"/>
                <a:ea typeface="標楷體"/>
                <a:cs typeface="標楷體"/>
                <a:sym typeface="標楷體"/>
              </a:rPr>
              <a:t>下載 </a:t>
            </a:r>
            <a:r>
              <a:rPr b="0" sz="2800"/>
              <a:t>DT</a:t>
            </a:r>
            <a:r>
              <a:rPr b="0">
                <a:latin typeface="標楷體"/>
                <a:ea typeface="標楷體"/>
                <a:cs typeface="標楷體"/>
                <a:sym typeface="標楷體"/>
              </a:rPr>
              <a:t> 套件檔</a:t>
            </a:r>
          </a:p>
        </p:txBody>
      </p:sp>
      <p:sp>
        <p:nvSpPr>
          <p:cNvPr id="656" name="矩形 1"/>
          <p:cNvSpPr txBox="1"/>
          <p:nvPr/>
        </p:nvSpPr>
        <p:spPr>
          <a:xfrm>
            <a:off x="897732" y="1249679"/>
            <a:ext cx="7264398" cy="483362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1400">
                <a:solidFill>
                  <a:srgbClr val="C00000"/>
                </a:solidFill>
                <a:latin typeface="Verdana"/>
                <a:ea typeface="Verdana"/>
                <a:cs typeface="Verdana"/>
                <a:sym typeface="Verdana"/>
              </a:defRPr>
            </a:pPr>
            <a:r>
              <a:t>檢視 下載資科平台套件 清單檔</a:t>
            </a:r>
          </a:p>
          <a:p>
            <a:pPr>
              <a:defRPr sz="1400">
                <a:solidFill>
                  <a:srgbClr val="C00000"/>
                </a:solidFill>
                <a:latin typeface="Verdana"/>
                <a:ea typeface="Verdana"/>
                <a:cs typeface="Verdana"/>
                <a:sym typeface="Verdana"/>
              </a:defRPr>
            </a:pPr>
            <a:r>
              <a:t>$ </a:t>
            </a:r>
            <a:r>
              <a:rPr b="1" sz="1600">
                <a:solidFill>
                  <a:srgbClr val="0070C0"/>
                </a:solidFill>
              </a:rPr>
              <a:t>cat hdp33/dlist</a:t>
            </a:r>
            <a:endParaRPr b="1" sz="1600">
              <a:solidFill>
                <a:srgbClr val="0070C0"/>
              </a:solidFill>
            </a:endParaRPr>
          </a:p>
          <a:p>
            <a:pPr>
              <a:defRPr sz="1400">
                <a:solidFill>
                  <a:srgbClr val="C00000"/>
                </a:solidFill>
                <a:latin typeface="Verdana"/>
                <a:ea typeface="Verdana"/>
                <a:cs typeface="Verdana"/>
                <a:sym typeface="Verdana"/>
              </a:defRPr>
            </a:pPr>
            <a:r>
              <a:t>https://dlcdn.apache.org/hadoop/common/hadoop-3.3.4/hadoop-3.3.4.tar.gz</a:t>
            </a:r>
          </a:p>
          <a:p>
            <a:pPr>
              <a:defRPr sz="1400">
                <a:solidFill>
                  <a:srgbClr val="C00000"/>
                </a:solidFill>
                <a:latin typeface="Verdana"/>
                <a:ea typeface="Verdana"/>
                <a:cs typeface="Verdana"/>
                <a:sym typeface="Verdana"/>
              </a:defRPr>
            </a:pPr>
            <a:r>
              <a:t>https://dlcdn.apache.org/hive/hive-3.1.3/apache-hive-3.1.3-bin.tar.gz</a:t>
            </a:r>
          </a:p>
          <a:p>
            <a:pPr>
              <a:defRPr sz="1400">
                <a:solidFill>
                  <a:srgbClr val="C00000"/>
                </a:solidFill>
                <a:latin typeface="Verdana"/>
                <a:ea typeface="Verdana"/>
                <a:cs typeface="Verdana"/>
                <a:sym typeface="Verdana"/>
              </a:defRPr>
            </a:pPr>
            <a:r>
              <a:t>https://dlcdn.apache.org/pig/pig-0.17.0/pig-0.17.0.tar.gz</a:t>
            </a:r>
          </a:p>
          <a:p>
            <a:pPr>
              <a:defRPr sz="1400">
                <a:solidFill>
                  <a:srgbClr val="C00000"/>
                </a:solidFill>
                <a:latin typeface="Verdana"/>
                <a:ea typeface="Verdana"/>
                <a:cs typeface="Verdana"/>
                <a:sym typeface="Verdana"/>
              </a:defRPr>
            </a:pPr>
            <a:r>
              <a:t>https://dlcdn.apache.org/spark/spark-3.2.2/spark-3.2.2-bin-hadoop3.2.tgz</a:t>
            </a:r>
          </a:p>
          <a:p>
            <a:pPr>
              <a:defRPr sz="1400">
                <a:solidFill>
                  <a:srgbClr val="C00000"/>
                </a:solidFill>
                <a:latin typeface="Verdana"/>
                <a:ea typeface="Verdana"/>
                <a:cs typeface="Verdana"/>
                <a:sym typeface="Verdana"/>
              </a:defRPr>
            </a:pPr>
            <a:r>
              <a:t>https://dlcdn.apache.org/hbase/2.4.14/hbase-2.4.14-bin.tar.gz</a:t>
            </a:r>
          </a:p>
          <a:p>
            <a:pPr>
              <a:defRPr sz="1400">
                <a:solidFill>
                  <a:srgbClr val="C00000"/>
                </a:solidFill>
                <a:latin typeface="Verdana"/>
                <a:ea typeface="Verdana"/>
                <a:cs typeface="Verdana"/>
                <a:sym typeface="Verdana"/>
              </a:defRPr>
            </a:pPr>
            <a:r>
              <a:t>https://dlcdn.apache.org/zookeeper/zookeeper-3.6.3/apache-zookeeper-3.6.3-bin.tar.gz</a:t>
            </a:r>
          </a:p>
          <a:p>
            <a:pPr>
              <a:defRPr sz="1400">
                <a:solidFill>
                  <a:srgbClr val="C00000"/>
                </a:solidFill>
                <a:latin typeface="Verdana"/>
                <a:ea typeface="Verdana"/>
                <a:cs typeface="Verdana"/>
                <a:sym typeface="Verdana"/>
              </a:defRPr>
            </a:pPr>
            <a:r>
              <a:t>https://dlcdn.apache.org/flume/1.11.0/apache-flume-1.10.1-bin.tar.gz</a:t>
            </a:r>
          </a:p>
          <a:p>
            <a:pPr>
              <a:defRPr sz="1400">
                <a:solidFill>
                  <a:srgbClr val="C00000"/>
                </a:solidFill>
                <a:latin typeface="Verdana"/>
                <a:ea typeface="Verdana"/>
                <a:cs typeface="Verdana"/>
                <a:sym typeface="Verdana"/>
              </a:defRPr>
            </a:pPr>
            <a:r>
              <a:t>https://dlcdn.apache.org/zeppelin/zeppelin-0.10.1/zeppelin-0.10.1-bin-all.tgz</a:t>
            </a:r>
          </a:p>
          <a:p>
            <a:pPr>
              <a:defRPr sz="1400">
                <a:solidFill>
                  <a:srgbClr val="C00000"/>
                </a:solidFill>
                <a:latin typeface="Verdana"/>
                <a:ea typeface="Verdana"/>
                <a:cs typeface="Verdana"/>
                <a:sym typeface="Verdana"/>
              </a:defRPr>
            </a:pPr>
          </a:p>
          <a:p>
            <a:pPr>
              <a:defRPr sz="1400">
                <a:solidFill>
                  <a:srgbClr val="C00000"/>
                </a:solidFill>
                <a:latin typeface="Verdana"/>
                <a:ea typeface="Verdana"/>
                <a:cs typeface="Verdana"/>
                <a:sym typeface="Verdana"/>
              </a:defRPr>
            </a:pPr>
            <a:r>
              <a:t>開始 下載資科平台套件 </a:t>
            </a:r>
          </a:p>
          <a:p>
            <a:pPr>
              <a:defRPr sz="1400">
                <a:solidFill>
                  <a:srgbClr val="C00000"/>
                </a:solidFill>
                <a:latin typeface="Verdana"/>
                <a:ea typeface="Verdana"/>
                <a:cs typeface="Verdana"/>
                <a:sym typeface="Verdana"/>
              </a:defRPr>
            </a:pPr>
            <a:r>
              <a:t>$ </a:t>
            </a:r>
            <a:r>
              <a:rPr b="1" sz="1600">
                <a:solidFill>
                  <a:srgbClr val="0070C0"/>
                </a:solidFill>
              </a:rPr>
              <a:t>dtwget 33</a:t>
            </a:r>
            <a:endParaRPr b="1" sz="1600">
              <a:solidFill>
                <a:srgbClr val="0070C0"/>
              </a:solidFill>
            </a:endParaRPr>
          </a:p>
          <a:p>
            <a:pPr>
              <a:defRPr sz="1400">
                <a:solidFill>
                  <a:srgbClr val="C00000"/>
                </a:solidFill>
                <a:latin typeface="Verdana"/>
                <a:ea typeface="Verdana"/>
                <a:cs typeface="Verdana"/>
                <a:sym typeface="Verdana"/>
              </a:defRPr>
            </a:pPr>
            <a:r>
              <a:t>下載資科套件 ? (YES/NO) </a:t>
            </a:r>
            <a:r>
              <a:rPr b="1" sz="1600">
                <a:solidFill>
                  <a:srgbClr val="0070C0"/>
                </a:solidFill>
              </a:rPr>
              <a:t>YES</a:t>
            </a:r>
            <a:endParaRPr b="1" sz="1600">
              <a:solidFill>
                <a:srgbClr val="0070C0"/>
              </a:solidFill>
            </a:endParaRPr>
          </a:p>
          <a:p>
            <a:pPr>
              <a:defRPr sz="1400">
                <a:solidFill>
                  <a:srgbClr val="C00000"/>
                </a:solidFill>
                <a:latin typeface="Verdana"/>
                <a:ea typeface="Verdana"/>
                <a:cs typeface="Verdana"/>
                <a:sym typeface="Verdana"/>
              </a:defRPr>
            </a:pPr>
            <a:r>
              <a:t>hadoop-3.3.4.tar.gz ok</a:t>
            </a:r>
          </a:p>
          <a:p>
            <a:pPr>
              <a:defRPr sz="1400">
                <a:solidFill>
                  <a:srgbClr val="C00000"/>
                </a:solidFill>
                <a:latin typeface="Verdana"/>
                <a:ea typeface="Verdana"/>
                <a:cs typeface="Verdana"/>
                <a:sym typeface="Verdana"/>
              </a:defRPr>
            </a:pPr>
            <a:r>
              <a:t>apache-hive-3.1.3-bin.tar.gz ok</a:t>
            </a:r>
          </a:p>
          <a:p>
            <a:pPr>
              <a:defRPr sz="1400">
                <a:solidFill>
                  <a:srgbClr val="C00000"/>
                </a:solidFill>
                <a:latin typeface="Verdana"/>
                <a:ea typeface="Verdana"/>
                <a:cs typeface="Verdana"/>
                <a:sym typeface="Verdana"/>
              </a:defRPr>
            </a:pPr>
            <a:r>
              <a:t>pig-0.17.0.tar.gz ok</a:t>
            </a:r>
          </a:p>
          <a:p>
            <a:pPr>
              <a:defRPr sz="1400">
                <a:solidFill>
                  <a:srgbClr val="C00000"/>
                </a:solidFill>
                <a:latin typeface="Verdana"/>
                <a:ea typeface="Verdana"/>
                <a:cs typeface="Verdana"/>
                <a:sym typeface="Verdana"/>
              </a:defRPr>
            </a:pPr>
            <a:r>
              <a:t>.........</a:t>
            </a:r>
          </a:p>
          <a:p>
            <a:pPr>
              <a:defRPr sz="1400">
                <a:solidFill>
                  <a:srgbClr val="C00000"/>
                </a:solidFill>
                <a:latin typeface="Verdana"/>
                <a:ea typeface="Verdana"/>
                <a:cs typeface="Verdana"/>
                <a:sym typeface="Verdana"/>
              </a:defRPr>
            </a:pPr>
          </a:p>
          <a:p>
            <a:pPr>
              <a:defRPr sz="1400">
                <a:solidFill>
                  <a:srgbClr val="C00000"/>
                </a:solidFill>
                <a:latin typeface="Verdana"/>
                <a:ea typeface="Verdana"/>
                <a:cs typeface="Verdana"/>
                <a:sym typeface="Verdana"/>
              </a:defRPr>
            </a:pPr>
            <a:r>
              <a:rPr b="1"/>
              <a:t>[註]</a:t>
            </a:r>
            <a:r>
              <a:t> dtwget 主要是下載 DT 套件檔至 ~/vmalpdt/hdp33/opt 這目錄</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60" name="Rectangle 28"/>
          <p:cNvSpPr txBox="1"/>
          <p:nvPr>
            <p:ph type="title"/>
          </p:nvPr>
        </p:nvSpPr>
        <p:spPr>
          <a:xfrm>
            <a:off x="830262" y="0"/>
            <a:ext cx="7399337" cy="841375"/>
          </a:xfrm>
          <a:prstGeom prst="rect">
            <a:avLst/>
          </a:prstGeom>
        </p:spPr>
        <p:txBody>
          <a:bodyPr/>
          <a:lstStyle>
            <a:lvl1pPr>
              <a:defRPr b="0" sz="3200">
                <a:latin typeface="標楷體"/>
                <a:ea typeface="標楷體"/>
                <a:cs typeface="標楷體"/>
                <a:sym typeface="標楷體"/>
              </a:defRPr>
            </a:lvl1pPr>
          </a:lstStyle>
          <a:p>
            <a:pPr>
              <a:defRPr b="1">
                <a:effectLst/>
                <a:latin typeface="Verdana"/>
                <a:ea typeface="Verdana"/>
                <a:cs typeface="Verdana"/>
                <a:sym typeface="Verdana"/>
              </a:defRPr>
            </a:pPr>
            <a:r>
              <a:rPr b="0">
                <a:latin typeface="標楷體"/>
                <a:ea typeface="標楷體"/>
                <a:cs typeface="標楷體"/>
                <a:sym typeface="標楷體"/>
              </a:rPr>
              <a:t>複製 資料科技平台 套件檔</a:t>
            </a:r>
          </a:p>
        </p:txBody>
      </p:sp>
      <p:sp>
        <p:nvSpPr>
          <p:cNvPr id="661" name="矩形 1"/>
          <p:cNvSpPr txBox="1"/>
          <p:nvPr/>
        </p:nvSpPr>
        <p:spPr>
          <a:xfrm>
            <a:off x="897732" y="1262380"/>
            <a:ext cx="7264398" cy="4079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1400">
                <a:solidFill>
                  <a:srgbClr val="C00000"/>
                </a:solidFill>
                <a:latin typeface="Verdana"/>
                <a:ea typeface="Verdana"/>
                <a:cs typeface="Verdana"/>
                <a:sym typeface="Verdana"/>
              </a:defRPr>
            </a:pPr>
            <a:r>
              <a:rPr sz="1600"/>
              <a:t>$</a:t>
            </a:r>
            <a:r>
              <a:t> </a:t>
            </a:r>
            <a:r>
              <a:rPr b="1" sz="1600">
                <a:solidFill>
                  <a:srgbClr val="0070C0"/>
                </a:solidFill>
              </a:rPr>
              <a:t>dtcopy 33</a:t>
            </a:r>
            <a:endParaRPr b="1" sz="1600">
              <a:solidFill>
                <a:srgbClr val="0070C0"/>
              </a:solidFill>
            </a:endParaRPr>
          </a:p>
          <a:p>
            <a:pPr>
              <a:defRPr sz="1400">
                <a:solidFill>
                  <a:srgbClr val="C00000"/>
                </a:solidFill>
                <a:latin typeface="Verdana"/>
                <a:ea typeface="Verdana"/>
                <a:cs typeface="Verdana"/>
                <a:sym typeface="Verdana"/>
              </a:defRPr>
            </a:pPr>
            <a:r>
              <a:t>dta1 /opt/ ok</a:t>
            </a:r>
          </a:p>
          <a:p>
            <a:pPr>
              <a:defRPr sz="1400">
                <a:solidFill>
                  <a:srgbClr val="C00000"/>
                </a:solidFill>
                <a:latin typeface="Verdana"/>
                <a:ea typeface="Verdana"/>
                <a:cs typeface="Verdana"/>
                <a:sym typeface="Verdana"/>
              </a:defRPr>
            </a:pPr>
          </a:p>
          <a:p>
            <a:pPr>
              <a:defRPr sz="1400">
                <a:solidFill>
                  <a:srgbClr val="C00000"/>
                </a:solidFill>
                <a:latin typeface="Verdana"/>
                <a:ea typeface="Verdana"/>
                <a:cs typeface="Verdana"/>
                <a:sym typeface="Verdana"/>
              </a:defRPr>
            </a:pPr>
            <a:r>
              <a:t>dtm1 /opt/ ok</a:t>
            </a:r>
          </a:p>
          <a:p>
            <a:pPr>
              <a:defRPr sz="1400">
                <a:solidFill>
                  <a:srgbClr val="C00000"/>
                </a:solidFill>
                <a:latin typeface="Verdana"/>
                <a:ea typeface="Verdana"/>
                <a:cs typeface="Verdana"/>
                <a:sym typeface="Verdana"/>
              </a:defRPr>
            </a:pPr>
          </a:p>
          <a:p>
            <a:pPr>
              <a:defRPr sz="1400">
                <a:solidFill>
                  <a:srgbClr val="C00000"/>
                </a:solidFill>
                <a:latin typeface="Verdana"/>
                <a:ea typeface="Verdana"/>
                <a:cs typeface="Verdana"/>
                <a:sym typeface="Verdana"/>
              </a:defRPr>
            </a:pPr>
            <a:r>
              <a:t>dtm2 /opt/ ok</a:t>
            </a:r>
          </a:p>
          <a:p>
            <a:pPr>
              <a:defRPr sz="1400">
                <a:solidFill>
                  <a:srgbClr val="C00000"/>
                </a:solidFill>
                <a:latin typeface="Verdana"/>
                <a:ea typeface="Verdana"/>
                <a:cs typeface="Verdana"/>
                <a:sym typeface="Verdana"/>
              </a:defRPr>
            </a:pPr>
          </a:p>
          <a:p>
            <a:pPr>
              <a:defRPr sz="1400">
                <a:solidFill>
                  <a:srgbClr val="C00000"/>
                </a:solidFill>
                <a:latin typeface="Verdana"/>
                <a:ea typeface="Verdana"/>
                <a:cs typeface="Verdana"/>
                <a:sym typeface="Verdana"/>
              </a:defRPr>
            </a:pPr>
            <a:r>
              <a:t>dtm3 /opt/ ok</a:t>
            </a:r>
          </a:p>
          <a:p>
            <a:pPr>
              <a:defRPr sz="1400">
                <a:solidFill>
                  <a:srgbClr val="C00000"/>
                </a:solidFill>
                <a:latin typeface="Verdana"/>
                <a:ea typeface="Verdana"/>
                <a:cs typeface="Verdana"/>
                <a:sym typeface="Verdana"/>
              </a:defRPr>
            </a:pPr>
          </a:p>
          <a:p>
            <a:pPr>
              <a:defRPr sz="1400">
                <a:solidFill>
                  <a:srgbClr val="C00000"/>
                </a:solidFill>
                <a:latin typeface="Verdana"/>
                <a:ea typeface="Verdana"/>
                <a:cs typeface="Verdana"/>
                <a:sym typeface="Verdana"/>
              </a:defRPr>
            </a:pPr>
            <a:r>
              <a:t>dtw1 /opt/ ok</a:t>
            </a:r>
          </a:p>
          <a:p>
            <a:pPr>
              <a:defRPr sz="1400">
                <a:solidFill>
                  <a:srgbClr val="C00000"/>
                </a:solidFill>
                <a:latin typeface="Verdana"/>
                <a:ea typeface="Verdana"/>
                <a:cs typeface="Verdana"/>
                <a:sym typeface="Verdana"/>
              </a:defRPr>
            </a:pPr>
          </a:p>
          <a:p>
            <a:pPr>
              <a:defRPr sz="1400">
                <a:solidFill>
                  <a:srgbClr val="C00000"/>
                </a:solidFill>
                <a:latin typeface="Verdana"/>
                <a:ea typeface="Verdana"/>
                <a:cs typeface="Verdana"/>
                <a:sym typeface="Verdana"/>
              </a:defRPr>
            </a:pPr>
            <a:r>
              <a:t>dtw2 /opt/ ok</a:t>
            </a:r>
          </a:p>
          <a:p>
            <a:pPr>
              <a:defRPr sz="1400">
                <a:solidFill>
                  <a:srgbClr val="C00000"/>
                </a:solidFill>
                <a:latin typeface="Verdana"/>
                <a:ea typeface="Verdana"/>
                <a:cs typeface="Verdana"/>
                <a:sym typeface="Verdana"/>
              </a:defRPr>
            </a:pPr>
          </a:p>
          <a:p>
            <a:pPr>
              <a:defRPr sz="1400">
                <a:solidFill>
                  <a:srgbClr val="C00000"/>
                </a:solidFill>
                <a:latin typeface="Verdana"/>
                <a:ea typeface="Verdana"/>
                <a:cs typeface="Verdana"/>
                <a:sym typeface="Verdana"/>
              </a:defRPr>
            </a:pPr>
            <a:r>
              <a:t>dtw3 /opt/ ok</a:t>
            </a:r>
          </a:p>
          <a:p>
            <a:pPr>
              <a:defRPr sz="1400">
                <a:solidFill>
                  <a:srgbClr val="C00000"/>
                </a:solidFill>
                <a:latin typeface="Verdana"/>
                <a:ea typeface="Verdana"/>
                <a:cs typeface="Verdana"/>
                <a:sym typeface="Verdana"/>
              </a:defRPr>
            </a:pPr>
          </a:p>
          <a:p>
            <a:pPr>
              <a:defRPr sz="1400">
                <a:solidFill>
                  <a:srgbClr val="C00000"/>
                </a:solidFill>
                <a:latin typeface="Verdana"/>
                <a:ea typeface="Verdana"/>
                <a:cs typeface="Verdana"/>
                <a:sym typeface="Verdana"/>
              </a:defRPr>
            </a:pPr>
            <a:r>
              <a:rPr b="1"/>
              <a:t>[註]</a:t>
            </a:r>
            <a:r>
              <a:t> dtcopy 主要是覆製 dta1 主機 /home/bigred/vmalpdt/hdp33/opt 這目錄至 dta1, dtm1, dtm2, dtw1, dtw2, dtw3 這三部主機的 /opt 目錄</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65" name="Rectangle 28"/>
          <p:cNvSpPr txBox="1"/>
          <p:nvPr>
            <p:ph type="title"/>
          </p:nvPr>
        </p:nvSpPr>
        <p:spPr>
          <a:xfrm>
            <a:off x="830262" y="0"/>
            <a:ext cx="7399337" cy="841375"/>
          </a:xfrm>
          <a:prstGeom prst="rect">
            <a:avLst/>
          </a:prstGeom>
        </p:spPr>
        <p:txBody>
          <a:bodyPr/>
          <a:lstStyle>
            <a:lvl1pPr>
              <a:defRPr b="0" sz="3200">
                <a:latin typeface="標楷體"/>
                <a:ea typeface="標楷體"/>
                <a:cs typeface="標楷體"/>
                <a:sym typeface="標楷體"/>
              </a:defRPr>
            </a:lvl1pPr>
          </a:lstStyle>
          <a:p>
            <a:pPr>
              <a:defRPr b="1">
                <a:effectLst/>
                <a:latin typeface="Verdana"/>
                <a:ea typeface="Verdana"/>
                <a:cs typeface="Verdana"/>
                <a:sym typeface="Verdana"/>
              </a:defRPr>
            </a:pPr>
            <a:r>
              <a:rPr b="0">
                <a:latin typeface="標楷體"/>
                <a:ea typeface="標楷體"/>
                <a:cs typeface="標楷體"/>
                <a:sym typeface="標楷體"/>
              </a:rPr>
              <a:t>複製 資料科技 平台 設定檔</a:t>
            </a:r>
          </a:p>
        </p:txBody>
      </p:sp>
      <p:sp>
        <p:nvSpPr>
          <p:cNvPr id="666" name="矩形 1"/>
          <p:cNvSpPr txBox="1"/>
          <p:nvPr/>
        </p:nvSpPr>
        <p:spPr>
          <a:xfrm>
            <a:off x="897732" y="1262380"/>
            <a:ext cx="7264398" cy="38887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1400">
                <a:solidFill>
                  <a:srgbClr val="C00000"/>
                </a:solidFill>
                <a:latin typeface="Verdana"/>
                <a:ea typeface="Verdana"/>
                <a:cs typeface="Verdana"/>
                <a:sym typeface="Verdana"/>
              </a:defRPr>
            </a:pPr>
            <a:r>
              <a:t>$ </a:t>
            </a:r>
            <a:r>
              <a:rPr b="1" sz="1600">
                <a:solidFill>
                  <a:srgbClr val="0070C0"/>
                </a:solidFill>
              </a:rPr>
              <a:t>dtconf 33</a:t>
            </a:r>
          </a:p>
          <a:p>
            <a:pPr>
              <a:defRPr sz="1400">
                <a:solidFill>
                  <a:srgbClr val="C00000"/>
                </a:solidFill>
                <a:latin typeface="Verdana"/>
                <a:ea typeface="Verdana"/>
                <a:cs typeface="Verdana"/>
                <a:sym typeface="Verdana"/>
              </a:defRPr>
            </a:pPr>
            <a:r>
              <a:t>dta1: hadoop-3.3.4 config ok</a:t>
            </a:r>
          </a:p>
          <a:p>
            <a:pPr>
              <a:defRPr sz="1400">
                <a:solidFill>
                  <a:srgbClr val="C00000"/>
                </a:solidFill>
                <a:latin typeface="Verdana"/>
                <a:ea typeface="Verdana"/>
                <a:cs typeface="Verdana"/>
                <a:sym typeface="Verdana"/>
              </a:defRPr>
            </a:pPr>
            <a:r>
              <a:t>dta1: hbase config ok</a:t>
            </a:r>
          </a:p>
          <a:p>
            <a:pPr>
              <a:defRPr sz="1400">
                <a:solidFill>
                  <a:srgbClr val="C00000"/>
                </a:solidFill>
                <a:latin typeface="Verdana"/>
                <a:ea typeface="Verdana"/>
                <a:cs typeface="Verdana"/>
                <a:sym typeface="Verdana"/>
              </a:defRPr>
            </a:pPr>
            <a:r>
              <a:t>dta1: hive config ok</a:t>
            </a:r>
          </a:p>
          <a:p>
            <a:pPr>
              <a:defRPr sz="1400">
                <a:solidFill>
                  <a:srgbClr val="C00000"/>
                </a:solidFill>
                <a:latin typeface="Verdana"/>
                <a:ea typeface="Verdana"/>
                <a:cs typeface="Verdana"/>
                <a:sym typeface="Verdana"/>
              </a:defRPr>
            </a:pPr>
            <a:r>
              <a:t>dta1: spark config ok</a:t>
            </a:r>
          </a:p>
          <a:p>
            <a:pPr>
              <a:defRPr sz="1400">
                <a:solidFill>
                  <a:srgbClr val="C00000"/>
                </a:solidFill>
                <a:latin typeface="Verdana"/>
                <a:ea typeface="Verdana"/>
                <a:cs typeface="Verdana"/>
                <a:sym typeface="Verdana"/>
              </a:defRPr>
            </a:pPr>
            <a:r>
              <a:t>dta1: zookeeper config ok</a:t>
            </a:r>
          </a:p>
          <a:p>
            <a:pPr>
              <a:defRPr sz="1400">
                <a:solidFill>
                  <a:srgbClr val="C00000"/>
                </a:solidFill>
                <a:latin typeface="Verdana"/>
                <a:ea typeface="Verdana"/>
                <a:cs typeface="Verdana"/>
                <a:sym typeface="Verdana"/>
              </a:defRPr>
            </a:pPr>
            <a:r>
              <a:t>dta1: /opt/bin ok</a:t>
            </a:r>
          </a:p>
          <a:p>
            <a:pPr>
              <a:defRPr sz="1400">
                <a:solidFill>
                  <a:srgbClr val="C00000"/>
                </a:solidFill>
                <a:latin typeface="Verdana"/>
                <a:ea typeface="Verdana"/>
                <a:cs typeface="Verdana"/>
                <a:sym typeface="Verdana"/>
              </a:defRPr>
            </a:pPr>
            <a:r>
              <a:t>dta1: /etc/hosts ok</a:t>
            </a:r>
          </a:p>
          <a:p>
            <a:pPr>
              <a:defRPr sz="1400">
                <a:solidFill>
                  <a:srgbClr val="C00000"/>
                </a:solidFill>
                <a:latin typeface="Verdana"/>
                <a:ea typeface="Verdana"/>
                <a:cs typeface="Verdana"/>
                <a:sym typeface="Verdana"/>
              </a:defRPr>
            </a:pPr>
            <a:r>
              <a:t>dta1: alpine.bash ok</a:t>
            </a:r>
          </a:p>
          <a:p>
            <a:pPr>
              <a:defRPr sz="1400">
                <a:solidFill>
                  <a:srgbClr val="C00000"/>
                </a:solidFill>
                <a:latin typeface="Verdana"/>
                <a:ea typeface="Verdana"/>
                <a:cs typeface="Verdana"/>
                <a:sym typeface="Verdana"/>
              </a:defRPr>
            </a:pPr>
            <a:r>
              <a:t>dta1: /etc/profile ok</a:t>
            </a:r>
          </a:p>
          <a:p>
            <a:pPr>
              <a:defRPr sz="1400">
                <a:solidFill>
                  <a:srgbClr val="C00000"/>
                </a:solidFill>
                <a:latin typeface="Verdana"/>
                <a:ea typeface="Verdana"/>
                <a:cs typeface="Verdana"/>
                <a:sym typeface="Verdana"/>
              </a:defRPr>
            </a:pPr>
            <a:r>
              <a:t>........</a:t>
            </a:r>
          </a:p>
          <a:p>
            <a:pPr>
              <a:defRPr sz="1400">
                <a:solidFill>
                  <a:srgbClr val="C00000"/>
                </a:solidFill>
                <a:latin typeface="Verdana"/>
                <a:ea typeface="Verdana"/>
                <a:cs typeface="Verdana"/>
                <a:sym typeface="Verdana"/>
              </a:defRPr>
            </a:pPr>
          </a:p>
          <a:p>
            <a:pPr>
              <a:defRPr sz="1600">
                <a:solidFill>
                  <a:srgbClr val="C00000"/>
                </a:solidFill>
                <a:latin typeface="Verdana"/>
                <a:ea typeface="Verdana"/>
                <a:cs typeface="Verdana"/>
                <a:sym typeface="Verdana"/>
              </a:defRPr>
            </a:pPr>
            <a:r>
              <a:t>$ </a:t>
            </a:r>
            <a:r>
              <a:rPr b="1">
                <a:solidFill>
                  <a:srgbClr val="0070C0"/>
                </a:solidFill>
              </a:rPr>
              <a:t>ssh dtm1 sudo reboot; ssh dtm2 sudo reboot; ssh dtm3 sudo reboot; ssh dtw1 sudo reboot; ssh dtw2 sudo reboot; ssh dtw3 sudo reboot</a:t>
            </a:r>
            <a:endParaRPr b="1">
              <a:solidFill>
                <a:srgbClr val="0070C0"/>
              </a:solidFill>
            </a:endParaRPr>
          </a:p>
          <a:p>
            <a:pPr>
              <a:defRPr sz="1400">
                <a:solidFill>
                  <a:srgbClr val="C00000"/>
                </a:solidFill>
                <a:latin typeface="Verdana"/>
                <a:ea typeface="Verdana"/>
                <a:cs typeface="Verdana"/>
                <a:sym typeface="Verdana"/>
              </a:defRPr>
            </a:pPr>
          </a:p>
          <a:p>
            <a:pPr>
              <a:defRPr sz="1400">
                <a:solidFill>
                  <a:srgbClr val="C00000"/>
                </a:solidFill>
                <a:latin typeface="Verdana"/>
                <a:ea typeface="Verdana"/>
                <a:cs typeface="Verdana"/>
                <a:sym typeface="Verdana"/>
              </a:defRPr>
            </a:pPr>
            <a:r>
              <a:rPr sz="1600"/>
              <a:t>$ </a:t>
            </a:r>
            <a:r>
              <a:rPr b="1" sz="1600">
                <a:solidFill>
                  <a:srgbClr val="0070C0"/>
                </a:solidFill>
              </a:rPr>
              <a:t>sudo reboot</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70" name="Rectangle 28"/>
          <p:cNvSpPr txBox="1"/>
          <p:nvPr>
            <p:ph type="title"/>
          </p:nvPr>
        </p:nvSpPr>
        <p:spPr>
          <a:xfrm>
            <a:off x="830262" y="0"/>
            <a:ext cx="7399337" cy="841375"/>
          </a:xfrm>
          <a:prstGeom prst="rect">
            <a:avLst/>
          </a:prstGeom>
        </p:spPr>
        <p:txBody>
          <a:bodyPr/>
          <a:lstStyle>
            <a:lvl1pPr>
              <a:defRPr b="0" sz="3200">
                <a:latin typeface="標楷體"/>
                <a:ea typeface="標楷體"/>
                <a:cs typeface="標楷體"/>
                <a:sym typeface="標楷體"/>
              </a:defRPr>
            </a:lvl1pPr>
          </a:lstStyle>
          <a:p>
            <a:pPr>
              <a:defRPr b="1">
                <a:effectLst/>
                <a:latin typeface="Verdana"/>
                <a:ea typeface="Verdana"/>
                <a:cs typeface="Verdana"/>
                <a:sym typeface="Verdana"/>
              </a:defRPr>
            </a:pPr>
            <a:r>
              <a:rPr b="0">
                <a:latin typeface="標楷體"/>
                <a:ea typeface="標楷體"/>
                <a:cs typeface="標楷體"/>
                <a:sym typeface="標楷體"/>
              </a:rPr>
              <a:t>檢測 資料科技 平台</a:t>
            </a:r>
          </a:p>
        </p:txBody>
      </p:sp>
      <p:sp>
        <p:nvSpPr>
          <p:cNvPr id="671" name="矩形 1"/>
          <p:cNvSpPr txBox="1"/>
          <p:nvPr/>
        </p:nvSpPr>
        <p:spPr>
          <a:xfrm>
            <a:off x="897732" y="1168250"/>
            <a:ext cx="7264398" cy="4917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1600">
                <a:solidFill>
                  <a:srgbClr val="C00000"/>
                </a:solidFill>
                <a:latin typeface="Verdana"/>
                <a:ea typeface="Verdana"/>
                <a:cs typeface="Verdana"/>
                <a:sym typeface="Verdana"/>
              </a:defRPr>
            </a:pPr>
            <a:r>
              <a:t>C:\Users\rbean\CNT.2022.v4&gt; </a:t>
            </a:r>
            <a:r>
              <a:rPr b="1">
                <a:solidFill>
                  <a:srgbClr val="0070C0"/>
                </a:solidFill>
              </a:rPr>
              <a:t>ssh bigred@192.168.116.3</a:t>
            </a:r>
          </a:p>
          <a:p>
            <a:pPr>
              <a:defRPr sz="1400">
                <a:solidFill>
                  <a:srgbClr val="C00000"/>
                </a:solidFill>
                <a:latin typeface="Verdana"/>
                <a:ea typeface="Verdana"/>
                <a:cs typeface="Verdana"/>
                <a:sym typeface="Verdana"/>
              </a:defRPr>
            </a:pPr>
            <a:r>
              <a:t>bigred@192.168.116.3's password: </a:t>
            </a:r>
            <a:r>
              <a:rPr b="1" sz="1600">
                <a:solidFill>
                  <a:srgbClr val="0070C0"/>
                </a:solidFill>
              </a:rPr>
              <a:t>bigred</a:t>
            </a:r>
            <a:endParaRPr b="1" sz="1600">
              <a:solidFill>
                <a:srgbClr val="0070C0"/>
              </a:solidFill>
            </a:endParaRPr>
          </a:p>
          <a:p>
            <a:pPr>
              <a:defRPr sz="1400">
                <a:solidFill>
                  <a:srgbClr val="C00000"/>
                </a:solidFill>
                <a:latin typeface="Verdana"/>
                <a:ea typeface="Verdana"/>
                <a:cs typeface="Verdana"/>
                <a:sym typeface="Verdana"/>
              </a:defRPr>
            </a:pPr>
          </a:p>
          <a:p>
            <a:pPr>
              <a:defRPr sz="1500">
                <a:solidFill>
                  <a:srgbClr val="C00000"/>
                </a:solidFill>
                <a:latin typeface="Verdana"/>
                <a:ea typeface="Verdana"/>
                <a:cs typeface="Verdana"/>
                <a:sym typeface="Verdana"/>
              </a:defRPr>
            </a:pPr>
            <a:r>
              <a:t>$ </a:t>
            </a:r>
            <a:r>
              <a:rPr b="1" sz="1600">
                <a:solidFill>
                  <a:srgbClr val="0070C0"/>
                </a:solidFill>
              </a:rPr>
              <a:t>dthdpchk 33</a:t>
            </a:r>
            <a:endParaRPr b="1" sz="1600">
              <a:solidFill>
                <a:srgbClr val="0070C0"/>
              </a:solidFill>
            </a:endParaRPr>
          </a:p>
          <a:p>
            <a:pPr>
              <a:defRPr b="1" sz="1400">
                <a:solidFill>
                  <a:srgbClr val="C00000"/>
                </a:solidFill>
                <a:latin typeface="Verdana"/>
                <a:ea typeface="Verdana"/>
                <a:cs typeface="Verdana"/>
                <a:sym typeface="Verdana"/>
              </a:defRPr>
            </a:pPr>
            <a:r>
              <a:t>[dta1]</a:t>
            </a:r>
          </a:p>
          <a:p>
            <a:pPr>
              <a:defRPr b="1" sz="1400">
                <a:solidFill>
                  <a:srgbClr val="C00000"/>
                </a:solidFill>
                <a:latin typeface="Verdana"/>
                <a:ea typeface="Verdana"/>
                <a:cs typeface="Verdana"/>
                <a:sym typeface="Verdana"/>
              </a:defRPr>
            </a:pPr>
            <a:r>
              <a:t>Hadoop 3.3.4</a:t>
            </a:r>
          </a:p>
          <a:p>
            <a:pPr>
              <a:defRPr sz="1400">
                <a:solidFill>
                  <a:srgbClr val="C00000"/>
                </a:solidFill>
                <a:latin typeface="Verdana"/>
                <a:ea typeface="Verdana"/>
                <a:cs typeface="Verdana"/>
                <a:sym typeface="Verdana"/>
              </a:defRPr>
            </a:pPr>
            <a:r>
              <a:t>Native library checking:</a:t>
            </a:r>
          </a:p>
          <a:p>
            <a:pPr>
              <a:defRPr sz="1400">
                <a:solidFill>
                  <a:srgbClr val="C00000"/>
                </a:solidFill>
                <a:latin typeface="Verdana"/>
                <a:ea typeface="Verdana"/>
                <a:cs typeface="Verdana"/>
                <a:sym typeface="Verdana"/>
              </a:defRPr>
            </a:pPr>
            <a:r>
              <a:t>hadoop:  true /opt/hadoop-3.3.3/lib/native/libhadoop.so</a:t>
            </a:r>
          </a:p>
          <a:p>
            <a:pPr>
              <a:defRPr sz="1400">
                <a:solidFill>
                  <a:srgbClr val="C00000"/>
                </a:solidFill>
                <a:latin typeface="Verdana"/>
                <a:ea typeface="Verdana"/>
                <a:cs typeface="Verdana"/>
                <a:sym typeface="Verdana"/>
              </a:defRPr>
            </a:pPr>
            <a:r>
              <a:t>zlib:    true /lib/libz.so.1</a:t>
            </a:r>
          </a:p>
          <a:p>
            <a:pPr>
              <a:defRPr sz="1400">
                <a:solidFill>
                  <a:srgbClr val="C00000"/>
                </a:solidFill>
                <a:latin typeface="Verdana"/>
                <a:ea typeface="Verdana"/>
                <a:cs typeface="Verdana"/>
                <a:sym typeface="Verdana"/>
              </a:defRPr>
            </a:pPr>
            <a:r>
              <a:t>zstd  :  true /usr/lib/libzstd.so.1</a:t>
            </a:r>
          </a:p>
          <a:p>
            <a:pPr>
              <a:defRPr sz="1400">
                <a:solidFill>
                  <a:srgbClr val="C00000"/>
                </a:solidFill>
                <a:latin typeface="Verdana"/>
                <a:ea typeface="Verdana"/>
                <a:cs typeface="Verdana"/>
                <a:sym typeface="Verdana"/>
              </a:defRPr>
            </a:pPr>
            <a:r>
              <a:t>bzip2:   true /usr/lib/libbz2.so.1</a:t>
            </a:r>
          </a:p>
          <a:p>
            <a:pPr>
              <a:defRPr sz="1400">
                <a:solidFill>
                  <a:srgbClr val="C00000"/>
                </a:solidFill>
                <a:latin typeface="Verdana"/>
                <a:ea typeface="Verdana"/>
                <a:cs typeface="Verdana"/>
                <a:sym typeface="Verdana"/>
              </a:defRPr>
            </a:pPr>
            <a:r>
              <a:t>openssl: true /usr/lib/libcrypto.so</a:t>
            </a:r>
          </a:p>
          <a:p>
            <a:pPr>
              <a:defRPr sz="1400">
                <a:solidFill>
                  <a:srgbClr val="C00000"/>
                </a:solidFill>
                <a:latin typeface="Verdana"/>
                <a:ea typeface="Verdana"/>
                <a:cs typeface="Verdana"/>
                <a:sym typeface="Verdana"/>
              </a:defRPr>
            </a:pPr>
            <a:r>
              <a:t>ISA-L:   true /usr/lib/libisal.so.2</a:t>
            </a:r>
          </a:p>
          <a:p>
            <a:pPr>
              <a:defRPr b="1" sz="1400">
                <a:solidFill>
                  <a:srgbClr val="C00000"/>
                </a:solidFill>
                <a:latin typeface="Verdana"/>
                <a:ea typeface="Verdana"/>
                <a:cs typeface="Verdana"/>
                <a:sym typeface="Verdana"/>
              </a:defRPr>
            </a:pPr>
            <a:r>
              <a:t>PMDK:    false The native code was built without PMDK support.</a:t>
            </a:r>
          </a:p>
          <a:p>
            <a:pPr>
              <a:defRPr sz="1400">
                <a:solidFill>
                  <a:srgbClr val="C00000"/>
                </a:solidFill>
                <a:latin typeface="Verdana"/>
                <a:ea typeface="Verdana"/>
                <a:cs typeface="Verdana"/>
                <a:sym typeface="Verdana"/>
              </a:defRPr>
            </a:pPr>
          </a:p>
          <a:p>
            <a:pPr>
              <a:defRPr b="1" sz="1400">
                <a:solidFill>
                  <a:srgbClr val="C00000"/>
                </a:solidFill>
                <a:latin typeface="Verdana"/>
                <a:ea typeface="Verdana"/>
                <a:cs typeface="Verdana"/>
                <a:sym typeface="Verdana"/>
              </a:defRPr>
            </a:pPr>
            <a:r>
              <a:t>[dtm1]</a:t>
            </a:r>
          </a:p>
          <a:p>
            <a:pPr>
              <a:defRPr sz="1400">
                <a:solidFill>
                  <a:srgbClr val="C00000"/>
                </a:solidFill>
                <a:latin typeface="Verdana"/>
                <a:ea typeface="Verdana"/>
                <a:cs typeface="Verdana"/>
                <a:sym typeface="Verdana"/>
              </a:defRPr>
            </a:pPr>
            <a:r>
              <a:t>Hadoop 3.3.4</a:t>
            </a:r>
          </a:p>
          <a:p>
            <a:pPr>
              <a:defRPr sz="1400">
                <a:solidFill>
                  <a:srgbClr val="C00000"/>
                </a:solidFill>
                <a:latin typeface="Verdana"/>
                <a:ea typeface="Verdana"/>
                <a:cs typeface="Verdana"/>
                <a:sym typeface="Verdana"/>
              </a:defRPr>
            </a:pPr>
            <a:r>
              <a:t>Native library checking:</a:t>
            </a:r>
          </a:p>
          <a:p>
            <a:pPr>
              <a:defRPr sz="1400">
                <a:solidFill>
                  <a:srgbClr val="C00000"/>
                </a:solidFill>
                <a:latin typeface="Verdana"/>
                <a:ea typeface="Verdana"/>
                <a:cs typeface="Verdana"/>
                <a:sym typeface="Verdana"/>
              </a:defRPr>
            </a:pPr>
            <a:r>
              <a:t>hadoop:  true /opt/hadoop-3.3.3/lib/native/libhadoop.so</a:t>
            </a:r>
          </a:p>
          <a:p>
            <a:pPr>
              <a:defRPr sz="1400">
                <a:solidFill>
                  <a:srgbClr val="C00000"/>
                </a:solidFill>
                <a:latin typeface="Verdana"/>
                <a:ea typeface="Verdana"/>
                <a:cs typeface="Verdana"/>
                <a:sym typeface="Verdana"/>
              </a:defRPr>
            </a:pPr>
            <a:r>
              <a:t>zlib:    true /lib/libz.so.1</a:t>
            </a:r>
          </a:p>
          <a:p>
            <a:pPr>
              <a:defRPr sz="1400">
                <a:solidFill>
                  <a:srgbClr val="C00000"/>
                </a:solidFill>
                <a:latin typeface="Verdana"/>
                <a:ea typeface="Verdana"/>
                <a:cs typeface="Verdana"/>
                <a:sym typeface="Verdana"/>
              </a:defRPr>
            </a:pPr>
            <a:r>
              <a:t>zstd  :  true /usr/lib/libzstd.so.1</a:t>
            </a:r>
          </a:p>
          <a:p>
            <a:pPr>
              <a:defRPr sz="1400">
                <a:solidFill>
                  <a:srgbClr val="C00000"/>
                </a:solidFill>
                <a:latin typeface="Verdana"/>
                <a:ea typeface="Verdana"/>
                <a:cs typeface="Verdana"/>
                <a:sym typeface="Verdana"/>
              </a:defRPr>
            </a:pPr>
            <a:r>
              <a:t>............</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75" name="Rectangle 28"/>
          <p:cNvSpPr txBox="1"/>
          <p:nvPr>
            <p:ph type="title"/>
          </p:nvPr>
        </p:nvSpPr>
        <p:spPr>
          <a:xfrm>
            <a:off x="830262" y="0"/>
            <a:ext cx="7399337" cy="841375"/>
          </a:xfrm>
          <a:prstGeom prst="rect">
            <a:avLst/>
          </a:prstGeom>
        </p:spPr>
        <p:txBody>
          <a:bodyPr/>
          <a:lstStyle/>
          <a:p>
            <a:pPr>
              <a:defRPr sz="3200">
                <a:effectLst/>
                <a:latin typeface="Verdana"/>
                <a:ea typeface="Verdana"/>
                <a:cs typeface="Verdana"/>
                <a:sym typeface="Verdana"/>
              </a:defRPr>
            </a:pPr>
            <a:r>
              <a:rPr b="0">
                <a:latin typeface="標楷體"/>
                <a:ea typeface="標楷體"/>
                <a:cs typeface="標楷體"/>
                <a:sym typeface="標楷體"/>
              </a:rPr>
              <a:t>第一次啟動</a:t>
            </a:r>
            <a:r>
              <a:rPr b="0" sz="3000"/>
              <a:t> </a:t>
            </a:r>
            <a:r>
              <a:rPr b="0">
                <a:latin typeface="標楷體"/>
                <a:ea typeface="標楷體"/>
                <a:cs typeface="標楷體"/>
                <a:sym typeface="標楷體"/>
              </a:rPr>
              <a:t>資科平台 </a:t>
            </a:r>
          </a:p>
        </p:txBody>
      </p:sp>
      <p:sp>
        <p:nvSpPr>
          <p:cNvPr id="676" name="矩形 1"/>
          <p:cNvSpPr txBox="1"/>
          <p:nvPr/>
        </p:nvSpPr>
        <p:spPr>
          <a:xfrm>
            <a:off x="897732" y="1235485"/>
            <a:ext cx="7264398" cy="46507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1600">
                <a:solidFill>
                  <a:srgbClr val="C00000"/>
                </a:solidFill>
                <a:latin typeface="Verdana"/>
                <a:ea typeface="Verdana"/>
                <a:cs typeface="Verdana"/>
                <a:sym typeface="Verdana"/>
              </a:defRPr>
            </a:pPr>
            <a:r>
              <a:t>格式化 HDFS 分散檔案系統</a:t>
            </a:r>
          </a:p>
          <a:p>
            <a:pPr>
              <a:defRPr sz="1400">
                <a:solidFill>
                  <a:srgbClr val="C00000"/>
                </a:solidFill>
                <a:latin typeface="Verdana"/>
                <a:ea typeface="Verdana"/>
                <a:cs typeface="Verdana"/>
                <a:sym typeface="Verdana"/>
              </a:defRPr>
            </a:pPr>
            <a:r>
              <a:rPr sz="1600"/>
              <a:t>bigred@dta1:~$ </a:t>
            </a:r>
            <a:r>
              <a:rPr b="1" sz="1600">
                <a:solidFill>
                  <a:srgbClr val="0070C0"/>
                </a:solidFill>
              </a:rPr>
              <a:t>formathdfs</a:t>
            </a:r>
          </a:p>
          <a:p>
            <a:pPr>
              <a:defRPr sz="1500">
                <a:solidFill>
                  <a:srgbClr val="C00000"/>
                </a:solidFill>
                <a:latin typeface="Verdana"/>
                <a:ea typeface="Verdana"/>
                <a:cs typeface="Verdana"/>
                <a:sym typeface="Verdana"/>
              </a:defRPr>
            </a:pPr>
            <a:r>
              <a:t>Are you sure ? (YES/NO) </a:t>
            </a:r>
            <a:r>
              <a:rPr b="1">
                <a:solidFill>
                  <a:srgbClr val="0070C0"/>
                </a:solidFill>
              </a:rPr>
              <a:t>YES</a:t>
            </a:r>
            <a:endParaRPr b="1">
              <a:solidFill>
                <a:srgbClr val="0070C0"/>
              </a:solidFill>
            </a:endParaRPr>
          </a:p>
          <a:p>
            <a:pPr>
              <a:defRPr sz="1500">
                <a:solidFill>
                  <a:srgbClr val="C00000"/>
                </a:solidFill>
                <a:latin typeface="Verdana"/>
                <a:ea typeface="Verdana"/>
                <a:cs typeface="Verdana"/>
                <a:sym typeface="Verdana"/>
              </a:defRPr>
            </a:pPr>
            <a:r>
              <a:t>formathdfs ok</a:t>
            </a:r>
          </a:p>
          <a:p>
            <a:pPr>
              <a:defRPr sz="1600">
                <a:solidFill>
                  <a:srgbClr val="C00000"/>
                </a:solidFill>
                <a:latin typeface="Verdana"/>
                <a:ea typeface="Verdana"/>
                <a:cs typeface="Verdana"/>
                <a:sym typeface="Verdana"/>
              </a:defRPr>
            </a:pPr>
          </a:p>
          <a:p>
            <a:pPr>
              <a:defRPr sz="1600">
                <a:solidFill>
                  <a:srgbClr val="C00000"/>
                </a:solidFill>
                <a:latin typeface="Verdana"/>
                <a:ea typeface="Verdana"/>
                <a:cs typeface="Verdana"/>
                <a:sym typeface="Verdana"/>
              </a:defRPr>
            </a:pPr>
            <a:r>
              <a:t>bigred@dta1:~$ </a:t>
            </a:r>
            <a:r>
              <a:rPr b="1">
                <a:solidFill>
                  <a:srgbClr val="0070C0"/>
                </a:solidFill>
              </a:rPr>
              <a:t>starthdfs</a:t>
            </a:r>
            <a:endParaRPr b="1">
              <a:solidFill>
                <a:srgbClr val="0070C0"/>
              </a:solidFill>
            </a:endParaRPr>
          </a:p>
          <a:p>
            <a:pPr>
              <a:defRPr sz="1400">
                <a:solidFill>
                  <a:srgbClr val="C00000"/>
                </a:solidFill>
                <a:latin typeface="Verdana"/>
                <a:ea typeface="Verdana"/>
                <a:cs typeface="Verdana"/>
                <a:sym typeface="Verdana"/>
              </a:defRPr>
            </a:pPr>
            <a:r>
              <a:t>dtm1: Name Node Started</a:t>
            </a:r>
          </a:p>
          <a:p>
            <a:pPr>
              <a:defRPr sz="1400">
                <a:solidFill>
                  <a:srgbClr val="C00000"/>
                </a:solidFill>
                <a:latin typeface="Verdana"/>
                <a:ea typeface="Verdana"/>
                <a:cs typeface="Verdana"/>
                <a:sym typeface="Verdana"/>
              </a:defRPr>
            </a:pPr>
            <a:r>
              <a:t>dtm1: Secondary Name Node started</a:t>
            </a:r>
          </a:p>
          <a:p>
            <a:pPr>
              <a:defRPr sz="1400">
                <a:solidFill>
                  <a:srgbClr val="C00000"/>
                </a:solidFill>
                <a:latin typeface="Verdana"/>
                <a:ea typeface="Verdana"/>
                <a:cs typeface="Verdana"/>
                <a:sym typeface="Verdana"/>
              </a:defRPr>
            </a:pPr>
            <a:r>
              <a:t>dtw1: Data Node started</a:t>
            </a:r>
          </a:p>
          <a:p>
            <a:pPr>
              <a:defRPr sz="1400">
                <a:solidFill>
                  <a:srgbClr val="C00000"/>
                </a:solidFill>
                <a:latin typeface="Verdana"/>
                <a:ea typeface="Verdana"/>
                <a:cs typeface="Verdana"/>
                <a:sym typeface="Verdana"/>
              </a:defRPr>
            </a:pPr>
            <a:r>
              <a:t>dtw2: Data Node started</a:t>
            </a:r>
          </a:p>
          <a:p>
            <a:pPr>
              <a:defRPr sz="1400">
                <a:solidFill>
                  <a:srgbClr val="C00000"/>
                </a:solidFill>
                <a:latin typeface="Verdana"/>
                <a:ea typeface="Verdana"/>
                <a:cs typeface="Verdana"/>
                <a:sym typeface="Verdana"/>
              </a:defRPr>
            </a:pPr>
            <a:r>
              <a:t>dtw3: Data Node started</a:t>
            </a:r>
          </a:p>
          <a:p>
            <a:pPr>
              <a:defRPr sz="1600">
                <a:solidFill>
                  <a:srgbClr val="C00000"/>
                </a:solidFill>
                <a:latin typeface="Verdana"/>
                <a:ea typeface="Verdana"/>
                <a:cs typeface="Verdana"/>
                <a:sym typeface="Verdana"/>
              </a:defRPr>
            </a:pPr>
          </a:p>
          <a:p>
            <a:pPr>
              <a:defRPr sz="1600">
                <a:solidFill>
                  <a:srgbClr val="C00000"/>
                </a:solidFill>
                <a:latin typeface="Verdana"/>
                <a:ea typeface="Verdana"/>
                <a:cs typeface="Verdana"/>
                <a:sym typeface="Verdana"/>
              </a:defRPr>
            </a:pPr>
            <a:r>
              <a:t>bigred@dta1:~$ </a:t>
            </a:r>
            <a:r>
              <a:rPr b="1">
                <a:solidFill>
                  <a:srgbClr val="0070C0"/>
                </a:solidFill>
              </a:rPr>
              <a:t>startyarn</a:t>
            </a:r>
          </a:p>
          <a:p>
            <a:pPr>
              <a:defRPr sz="1400">
                <a:solidFill>
                  <a:srgbClr val="C00000"/>
                </a:solidFill>
                <a:latin typeface="Verdana"/>
                <a:ea typeface="Verdana"/>
                <a:cs typeface="Verdana"/>
                <a:sym typeface="Verdana"/>
              </a:defRPr>
            </a:pPr>
            <a:r>
              <a:t>dtm2: Resource Manager started</a:t>
            </a:r>
          </a:p>
          <a:p>
            <a:pPr>
              <a:defRPr sz="1400">
                <a:solidFill>
                  <a:srgbClr val="C00000"/>
                </a:solidFill>
                <a:latin typeface="Verdana"/>
                <a:ea typeface="Verdana"/>
                <a:cs typeface="Verdana"/>
                <a:sym typeface="Verdana"/>
              </a:defRPr>
            </a:pPr>
            <a:r>
              <a:t>dtm2: Job History Server started</a:t>
            </a:r>
          </a:p>
          <a:p>
            <a:pPr>
              <a:defRPr sz="1400">
                <a:solidFill>
                  <a:srgbClr val="C00000"/>
                </a:solidFill>
                <a:latin typeface="Verdana"/>
                <a:ea typeface="Verdana"/>
                <a:cs typeface="Verdana"/>
                <a:sym typeface="Verdana"/>
              </a:defRPr>
            </a:pPr>
            <a:r>
              <a:t>dtw1: Node Manager started</a:t>
            </a:r>
          </a:p>
          <a:p>
            <a:pPr>
              <a:defRPr sz="1400">
                <a:solidFill>
                  <a:srgbClr val="C00000"/>
                </a:solidFill>
                <a:latin typeface="Verdana"/>
                <a:ea typeface="Verdana"/>
                <a:cs typeface="Verdana"/>
                <a:sym typeface="Verdana"/>
              </a:defRPr>
            </a:pPr>
            <a:r>
              <a:t>dtw2: Node Manager started</a:t>
            </a:r>
          </a:p>
          <a:p>
            <a:pPr>
              <a:defRPr sz="1400">
                <a:solidFill>
                  <a:srgbClr val="C00000"/>
                </a:solidFill>
                <a:latin typeface="Verdana"/>
                <a:ea typeface="Verdana"/>
                <a:cs typeface="Verdana"/>
                <a:sym typeface="Verdana"/>
              </a:defRPr>
            </a:pPr>
            <a:r>
              <a:t>dtw3: Node Manager started</a:t>
            </a:r>
          </a:p>
          <a:p>
            <a:pPr>
              <a:defRPr sz="1400">
                <a:solidFill>
                  <a:srgbClr val="C00000"/>
                </a:solidFill>
                <a:latin typeface="Verdana"/>
                <a:ea typeface="Verdana"/>
                <a:cs typeface="Verdana"/>
                <a:sym typeface="Verdana"/>
              </a:defRPr>
            </a:pP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80" name="Rectangle 28"/>
          <p:cNvSpPr txBox="1"/>
          <p:nvPr>
            <p:ph type="title"/>
          </p:nvPr>
        </p:nvSpPr>
        <p:spPr>
          <a:xfrm>
            <a:off x="830262" y="0"/>
            <a:ext cx="7399337" cy="841375"/>
          </a:xfrm>
          <a:prstGeom prst="rect">
            <a:avLst/>
          </a:prstGeom>
        </p:spPr>
        <p:txBody>
          <a:bodyPr/>
          <a:lstStyle>
            <a:lvl1pPr>
              <a:defRPr b="0" sz="3200">
                <a:latin typeface="標楷體"/>
                <a:ea typeface="標楷體"/>
                <a:cs typeface="標楷體"/>
                <a:sym typeface="標楷體"/>
              </a:defRPr>
            </a:lvl1pPr>
          </a:lstStyle>
          <a:p>
            <a:pPr>
              <a:defRPr b="1">
                <a:effectLst/>
                <a:latin typeface="Verdana"/>
                <a:ea typeface="Verdana"/>
                <a:cs typeface="Verdana"/>
                <a:sym typeface="Verdana"/>
              </a:defRPr>
            </a:pPr>
            <a:r>
              <a:rPr b="0">
                <a:latin typeface="標楷體"/>
                <a:ea typeface="標楷體"/>
                <a:cs typeface="標楷體"/>
                <a:sym typeface="標楷體"/>
              </a:rPr>
              <a:t>測試 資科平台</a:t>
            </a:r>
          </a:p>
        </p:txBody>
      </p:sp>
      <p:sp>
        <p:nvSpPr>
          <p:cNvPr id="681" name="矩形 1"/>
          <p:cNvSpPr txBox="1"/>
          <p:nvPr/>
        </p:nvSpPr>
        <p:spPr>
          <a:xfrm>
            <a:off x="897732" y="1154429"/>
            <a:ext cx="7264398" cy="4460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1600">
                <a:solidFill>
                  <a:srgbClr val="C00000"/>
                </a:solidFill>
                <a:latin typeface="Verdana"/>
                <a:ea typeface="Verdana"/>
                <a:cs typeface="Verdana"/>
                <a:sym typeface="Verdana"/>
              </a:defRPr>
            </a:pPr>
            <a:r>
              <a:t>bigred@dta1:~$ </a:t>
            </a:r>
            <a:r>
              <a:rPr b="1">
                <a:solidFill>
                  <a:srgbClr val="0070C0"/>
                </a:solidFill>
              </a:rPr>
              <a:t>dtest</a:t>
            </a:r>
          </a:p>
          <a:p>
            <a:pPr>
              <a:defRPr b="1" sz="1400">
                <a:solidFill>
                  <a:srgbClr val="C00000"/>
                </a:solidFill>
                <a:latin typeface="Verdana"/>
                <a:ea typeface="Verdana"/>
                <a:cs typeface="Verdana"/>
                <a:sym typeface="Verdana"/>
              </a:defRPr>
            </a:pPr>
            <a:r>
              <a:t>[HDFS]</a:t>
            </a:r>
          </a:p>
          <a:p>
            <a:pPr>
              <a:defRPr sz="1400">
                <a:solidFill>
                  <a:srgbClr val="C00000"/>
                </a:solidFill>
                <a:latin typeface="Verdana"/>
                <a:ea typeface="Verdana"/>
                <a:cs typeface="Verdana"/>
                <a:sym typeface="Verdana"/>
              </a:defRPr>
            </a:pPr>
            <a:r>
              <a:t>Live datanodes (3):</a:t>
            </a:r>
          </a:p>
          <a:p>
            <a:pPr>
              <a:defRPr sz="1400">
                <a:solidFill>
                  <a:srgbClr val="C00000"/>
                </a:solidFill>
                <a:latin typeface="Verdana"/>
                <a:ea typeface="Verdana"/>
                <a:cs typeface="Verdana"/>
                <a:sym typeface="Verdana"/>
              </a:defRPr>
            </a:pPr>
            <a:r>
              <a:t>Name: 192.168.72.6:50010 (dtw1)</a:t>
            </a:r>
          </a:p>
          <a:p>
            <a:pPr>
              <a:defRPr sz="1400">
                <a:solidFill>
                  <a:srgbClr val="C00000"/>
                </a:solidFill>
                <a:latin typeface="Verdana"/>
                <a:ea typeface="Verdana"/>
                <a:cs typeface="Verdana"/>
                <a:sym typeface="Verdana"/>
              </a:defRPr>
            </a:pPr>
            <a:r>
              <a:t>Name: 192.168.72.7:50010 (dtw2)</a:t>
            </a:r>
          </a:p>
          <a:p>
            <a:pPr>
              <a:defRPr sz="1400">
                <a:solidFill>
                  <a:srgbClr val="C00000"/>
                </a:solidFill>
                <a:latin typeface="Verdana"/>
                <a:ea typeface="Verdana"/>
                <a:cs typeface="Verdana"/>
                <a:sym typeface="Verdana"/>
              </a:defRPr>
            </a:pPr>
            <a:r>
              <a:t>Name: 192.168.72.8:50010 (dtw3)</a:t>
            </a:r>
          </a:p>
          <a:p>
            <a:pPr>
              <a:defRPr sz="1000">
                <a:solidFill>
                  <a:srgbClr val="C00000"/>
                </a:solidFill>
                <a:latin typeface="Verdana"/>
                <a:ea typeface="Verdana"/>
                <a:cs typeface="Verdana"/>
                <a:sym typeface="Verdana"/>
              </a:defRPr>
            </a:pPr>
          </a:p>
          <a:p>
            <a:pPr>
              <a:defRPr b="1" sz="1400">
                <a:solidFill>
                  <a:srgbClr val="C00000"/>
                </a:solidFill>
                <a:latin typeface="Verdana"/>
                <a:ea typeface="Verdana"/>
                <a:cs typeface="Verdana"/>
                <a:sym typeface="Verdana"/>
              </a:defRPr>
            </a:pPr>
            <a:r>
              <a:t>[YARN]</a:t>
            </a:r>
          </a:p>
          <a:p>
            <a:pPr>
              <a:defRPr sz="1400">
                <a:solidFill>
                  <a:srgbClr val="C00000"/>
                </a:solidFill>
                <a:latin typeface="Verdana"/>
                <a:ea typeface="Verdana"/>
                <a:cs typeface="Verdana"/>
                <a:sym typeface="Verdana"/>
              </a:defRPr>
            </a:pPr>
            <a:r>
              <a:t>Total Nodes:3</a:t>
            </a:r>
          </a:p>
          <a:p>
            <a:pPr>
              <a:defRPr sz="1400">
                <a:solidFill>
                  <a:srgbClr val="C00000"/>
                </a:solidFill>
                <a:latin typeface="Verdana"/>
                <a:ea typeface="Verdana"/>
                <a:cs typeface="Verdana"/>
                <a:sym typeface="Verdana"/>
              </a:defRPr>
            </a:pPr>
            <a:r>
              <a:t>         Node-Id             Node-State Node-Http-Address       Number-of-Running-Containers</a:t>
            </a:r>
          </a:p>
          <a:p>
            <a:pPr>
              <a:defRPr sz="1400">
                <a:solidFill>
                  <a:srgbClr val="C00000"/>
                </a:solidFill>
                <a:latin typeface="Verdana"/>
                <a:ea typeface="Verdana"/>
                <a:cs typeface="Verdana"/>
                <a:sym typeface="Verdana"/>
              </a:defRPr>
            </a:pPr>
            <a:r>
              <a:t>      dtw1:36535                RUNNING         dtw1:8042                                  0</a:t>
            </a:r>
          </a:p>
          <a:p>
            <a:pPr>
              <a:defRPr sz="1400">
                <a:solidFill>
                  <a:srgbClr val="C00000"/>
                </a:solidFill>
                <a:latin typeface="Verdana"/>
                <a:ea typeface="Verdana"/>
                <a:cs typeface="Verdana"/>
                <a:sym typeface="Verdana"/>
              </a:defRPr>
            </a:pPr>
            <a:r>
              <a:t>      dtw3:36349                RUNNING         dtw3:8042                                  0</a:t>
            </a:r>
          </a:p>
          <a:p>
            <a:pPr>
              <a:defRPr sz="1400">
                <a:solidFill>
                  <a:srgbClr val="C00000"/>
                </a:solidFill>
                <a:latin typeface="Verdana"/>
                <a:ea typeface="Verdana"/>
                <a:cs typeface="Verdana"/>
                <a:sym typeface="Verdana"/>
              </a:defRPr>
            </a:pPr>
            <a:r>
              <a:t>      dtw2:33937                RUNNING         dtw2:8042                                  0</a:t>
            </a:r>
          </a:p>
          <a:p>
            <a:pPr>
              <a:defRPr sz="1000">
                <a:solidFill>
                  <a:srgbClr val="C00000"/>
                </a:solidFill>
                <a:latin typeface="Verdana"/>
                <a:ea typeface="Verdana"/>
                <a:cs typeface="Verdana"/>
                <a:sym typeface="Verdana"/>
              </a:defRPr>
            </a:pPr>
          </a:p>
          <a:p>
            <a:pPr>
              <a:defRPr b="1" sz="1400">
                <a:solidFill>
                  <a:srgbClr val="C00000"/>
                </a:solidFill>
                <a:latin typeface="Verdana"/>
                <a:ea typeface="Verdana"/>
                <a:cs typeface="Verdana"/>
                <a:sym typeface="Verdana"/>
              </a:defRPr>
            </a:pPr>
            <a:r>
              <a:t>[MapReduce]</a:t>
            </a:r>
          </a:p>
          <a:p>
            <a:pPr>
              <a:defRPr sz="1400">
                <a:solidFill>
                  <a:srgbClr val="C00000"/>
                </a:solidFill>
                <a:latin typeface="Verdana"/>
                <a:ea typeface="Verdana"/>
                <a:cs typeface="Verdana"/>
                <a:sym typeface="Verdana"/>
              </a:defRPr>
            </a:pPr>
            <a:r>
              <a:t>Estimated value of Pi is 3.14400000000000000000</a:t>
            </a:r>
          </a:p>
          <a:p>
            <a:pPr>
              <a:defRPr sz="1000">
                <a:solidFill>
                  <a:srgbClr val="C00000"/>
                </a:solidFill>
                <a:latin typeface="Verdana"/>
                <a:ea typeface="Verdana"/>
                <a:cs typeface="Verdana"/>
                <a:sym typeface="Verdana"/>
              </a:defRPr>
            </a:pPr>
          </a:p>
          <a:p>
            <a:pPr>
              <a:defRPr b="1" sz="1400">
                <a:solidFill>
                  <a:srgbClr val="C00000"/>
                </a:solidFill>
                <a:latin typeface="Verdana"/>
                <a:ea typeface="Verdana"/>
                <a:cs typeface="Verdana"/>
                <a:sym typeface="Verdana"/>
              </a:defRPr>
            </a:pPr>
            <a:r>
              <a:t>[Spark]</a:t>
            </a:r>
          </a:p>
          <a:p>
            <a:pPr>
              <a:defRPr sz="1400">
                <a:solidFill>
                  <a:srgbClr val="C00000"/>
                </a:solidFill>
                <a:latin typeface="Verdana"/>
                <a:ea typeface="Verdana"/>
                <a:cs typeface="Verdana"/>
                <a:sym typeface="Verdana"/>
              </a:defRPr>
            </a:pPr>
            <a:r>
              <a:t>Pi is roughly 3.139320</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83" name="Rectangle 28"/>
          <p:cNvSpPr txBox="1"/>
          <p:nvPr>
            <p:ph type="title"/>
          </p:nvPr>
        </p:nvSpPr>
        <p:spPr>
          <a:xfrm>
            <a:off x="830262" y="0"/>
            <a:ext cx="7399337" cy="841375"/>
          </a:xfrm>
          <a:prstGeom prst="rect">
            <a:avLst/>
          </a:prstGeom>
        </p:spPr>
        <p:txBody>
          <a:bodyPr/>
          <a:lstStyle>
            <a:lvl1pPr>
              <a:defRPr b="0" sz="3200">
                <a:latin typeface="標楷體"/>
                <a:ea typeface="標楷體"/>
                <a:cs typeface="標楷體"/>
                <a:sym typeface="標楷體"/>
              </a:defRPr>
            </a:lvl1pPr>
          </a:lstStyle>
          <a:p>
            <a:pPr>
              <a:defRPr b="1">
                <a:effectLst/>
                <a:latin typeface="Verdana"/>
                <a:ea typeface="Verdana"/>
                <a:cs typeface="Verdana"/>
                <a:sym typeface="Verdana"/>
              </a:defRPr>
            </a:pPr>
            <a:r>
              <a:rPr b="0">
                <a:latin typeface="標楷體"/>
                <a:ea typeface="標楷體"/>
                <a:cs typeface="標楷體"/>
                <a:sym typeface="標楷體"/>
              </a:rPr>
              <a:t>關閉 資科平台</a:t>
            </a:r>
          </a:p>
        </p:txBody>
      </p:sp>
      <p:sp>
        <p:nvSpPr>
          <p:cNvPr id="684" name="矩形 1"/>
          <p:cNvSpPr txBox="1"/>
          <p:nvPr/>
        </p:nvSpPr>
        <p:spPr>
          <a:xfrm>
            <a:off x="897732" y="1154429"/>
            <a:ext cx="7264398" cy="24917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1600">
                <a:solidFill>
                  <a:srgbClr val="C00000"/>
                </a:solidFill>
                <a:latin typeface="Verdana"/>
                <a:ea typeface="Verdana"/>
                <a:cs typeface="Verdana"/>
                <a:sym typeface="Verdana"/>
              </a:defRPr>
            </a:pPr>
            <a:r>
              <a:t>bigred@dta1:~$ </a:t>
            </a:r>
            <a:r>
              <a:rPr b="1">
                <a:solidFill>
                  <a:srgbClr val="0070C0"/>
                </a:solidFill>
              </a:rPr>
              <a:t>stopyarn; stophdfs</a:t>
            </a:r>
          </a:p>
          <a:p>
            <a:pPr>
              <a:defRPr sz="1400">
                <a:solidFill>
                  <a:srgbClr val="C00000"/>
                </a:solidFill>
                <a:latin typeface="Verdana"/>
                <a:ea typeface="Verdana"/>
                <a:cs typeface="Verdana"/>
                <a:sym typeface="Verdana"/>
              </a:defRPr>
            </a:pPr>
            <a:r>
              <a:t>dtw1: Node Manager stoped</a:t>
            </a:r>
          </a:p>
          <a:p>
            <a:pPr>
              <a:defRPr sz="1400">
                <a:solidFill>
                  <a:srgbClr val="C00000"/>
                </a:solidFill>
                <a:latin typeface="Verdana"/>
                <a:ea typeface="Verdana"/>
                <a:cs typeface="Verdana"/>
                <a:sym typeface="Verdana"/>
              </a:defRPr>
            </a:pPr>
            <a:r>
              <a:t>dtw2: Node Manager stoped</a:t>
            </a:r>
          </a:p>
          <a:p>
            <a:pPr>
              <a:defRPr sz="1400">
                <a:solidFill>
                  <a:srgbClr val="C00000"/>
                </a:solidFill>
                <a:latin typeface="Verdana"/>
                <a:ea typeface="Verdana"/>
                <a:cs typeface="Verdana"/>
                <a:sym typeface="Verdana"/>
              </a:defRPr>
            </a:pPr>
            <a:r>
              <a:t>dtw3: Node Manager stoped</a:t>
            </a:r>
          </a:p>
          <a:p>
            <a:pPr>
              <a:defRPr sz="1400">
                <a:solidFill>
                  <a:srgbClr val="C00000"/>
                </a:solidFill>
                <a:latin typeface="Verdana"/>
                <a:ea typeface="Verdana"/>
                <a:cs typeface="Verdana"/>
                <a:sym typeface="Verdana"/>
              </a:defRPr>
            </a:pPr>
            <a:r>
              <a:t>dtm2: Job History Server stoped</a:t>
            </a:r>
          </a:p>
          <a:p>
            <a:pPr>
              <a:defRPr sz="1400">
                <a:solidFill>
                  <a:srgbClr val="C00000"/>
                </a:solidFill>
                <a:latin typeface="Verdana"/>
                <a:ea typeface="Verdana"/>
                <a:cs typeface="Verdana"/>
                <a:sym typeface="Verdana"/>
              </a:defRPr>
            </a:pPr>
            <a:r>
              <a:t>dtm2: Resource Manager stoped</a:t>
            </a:r>
          </a:p>
          <a:p>
            <a:pPr>
              <a:defRPr sz="1400">
                <a:solidFill>
                  <a:srgbClr val="C00000"/>
                </a:solidFill>
                <a:latin typeface="Verdana"/>
                <a:ea typeface="Verdana"/>
                <a:cs typeface="Verdana"/>
                <a:sym typeface="Verdana"/>
              </a:defRPr>
            </a:pPr>
            <a:r>
              <a:t>dtw1: Data Node stoped</a:t>
            </a:r>
          </a:p>
          <a:p>
            <a:pPr>
              <a:defRPr sz="1400">
                <a:solidFill>
                  <a:srgbClr val="C00000"/>
                </a:solidFill>
                <a:latin typeface="Verdana"/>
                <a:ea typeface="Verdana"/>
                <a:cs typeface="Verdana"/>
                <a:sym typeface="Verdana"/>
              </a:defRPr>
            </a:pPr>
            <a:r>
              <a:t>dtw2: Data Node stoped</a:t>
            </a:r>
          </a:p>
          <a:p>
            <a:pPr>
              <a:defRPr sz="1400">
                <a:solidFill>
                  <a:srgbClr val="C00000"/>
                </a:solidFill>
                <a:latin typeface="Verdana"/>
                <a:ea typeface="Verdana"/>
                <a:cs typeface="Verdana"/>
                <a:sym typeface="Verdana"/>
              </a:defRPr>
            </a:pPr>
            <a:r>
              <a:t>dtw3: Data Node stoped</a:t>
            </a:r>
          </a:p>
          <a:p>
            <a:pPr>
              <a:defRPr sz="1400">
                <a:solidFill>
                  <a:srgbClr val="C00000"/>
                </a:solidFill>
                <a:latin typeface="Verdana"/>
                <a:ea typeface="Verdana"/>
                <a:cs typeface="Verdana"/>
                <a:sym typeface="Verdana"/>
              </a:defRPr>
            </a:pPr>
            <a:r>
              <a:t>dtm1: Secondary Name Node stoped</a:t>
            </a:r>
          </a:p>
          <a:p>
            <a:pPr>
              <a:defRPr sz="1400">
                <a:solidFill>
                  <a:srgbClr val="C00000"/>
                </a:solidFill>
                <a:latin typeface="Verdana"/>
                <a:ea typeface="Verdana"/>
                <a:cs typeface="Verdana"/>
                <a:sym typeface="Verdana"/>
              </a:defRPr>
            </a:pPr>
            <a:r>
              <a:t>dtm1: Name Node stoped</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86" name="Rectangle 28"/>
          <p:cNvSpPr txBox="1"/>
          <p:nvPr>
            <p:ph type="title"/>
          </p:nvPr>
        </p:nvSpPr>
        <p:spPr>
          <a:xfrm>
            <a:off x="830262" y="0"/>
            <a:ext cx="7399337" cy="841375"/>
          </a:xfrm>
          <a:prstGeom prst="rect">
            <a:avLst/>
          </a:prstGeom>
        </p:spPr>
        <p:txBody>
          <a:bodyPr/>
          <a:lstStyle>
            <a:lvl1pPr>
              <a:defRPr b="0" sz="3200">
                <a:latin typeface="標楷體"/>
                <a:ea typeface="標楷體"/>
                <a:cs typeface="標楷體"/>
                <a:sym typeface="標楷體"/>
              </a:defRPr>
            </a:lvl1pPr>
          </a:lstStyle>
          <a:p>
            <a:pPr>
              <a:defRPr b="1">
                <a:effectLst/>
                <a:latin typeface="Verdana"/>
                <a:ea typeface="Verdana"/>
                <a:cs typeface="Verdana"/>
                <a:sym typeface="Verdana"/>
              </a:defRPr>
            </a:pPr>
            <a:r>
              <a:rPr b="0">
                <a:latin typeface="標楷體"/>
                <a:ea typeface="標楷體"/>
                <a:cs typeface="標楷體"/>
                <a:sym typeface="標楷體"/>
              </a:rPr>
              <a:t>關閉 資科平台 虛擬主機</a:t>
            </a:r>
          </a:p>
        </p:txBody>
      </p:sp>
      <p:sp>
        <p:nvSpPr>
          <p:cNvPr id="687" name="矩形 1"/>
          <p:cNvSpPr txBox="1"/>
          <p:nvPr/>
        </p:nvSpPr>
        <p:spPr>
          <a:xfrm>
            <a:off x="897732" y="1242165"/>
            <a:ext cx="7264398" cy="8153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1600">
                <a:solidFill>
                  <a:srgbClr val="C00000"/>
                </a:solidFill>
                <a:latin typeface="Verdana"/>
                <a:ea typeface="Verdana"/>
                <a:cs typeface="Verdana"/>
                <a:sym typeface="Verdana"/>
              </a:defRPr>
            </a:pPr>
            <a:r>
              <a:t>bigred@dta1:~$ </a:t>
            </a:r>
            <a:r>
              <a:rPr b="1">
                <a:solidFill>
                  <a:srgbClr val="0070C0"/>
                </a:solidFill>
              </a:rPr>
              <a:t>exit</a:t>
            </a:r>
          </a:p>
          <a:p>
            <a:pPr>
              <a:defRPr sz="1600">
                <a:solidFill>
                  <a:srgbClr val="C00000"/>
                </a:solidFill>
                <a:latin typeface="Verdana"/>
                <a:ea typeface="Verdana"/>
                <a:cs typeface="Verdana"/>
                <a:sym typeface="Verdana"/>
              </a:defRPr>
            </a:pPr>
          </a:p>
          <a:p>
            <a:pPr>
              <a:defRPr sz="1600">
                <a:solidFill>
                  <a:srgbClr val="C00000"/>
                </a:solidFill>
                <a:latin typeface="Verdana"/>
                <a:ea typeface="Verdana"/>
                <a:cs typeface="Verdana"/>
                <a:sym typeface="Verdana"/>
              </a:defRPr>
            </a:pPr>
            <a:r>
              <a:t>C:\Users\bigred\CNT.2022.v4&gt;</a:t>
            </a:r>
            <a:r>
              <a:rPr b="1">
                <a:solidFill>
                  <a:srgbClr val="0070C0"/>
                </a:solidFill>
              </a:rPr>
              <a:t>dt stop</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07" name="Rectangle 28"/>
          <p:cNvSpPr txBox="1"/>
          <p:nvPr>
            <p:ph type="title"/>
          </p:nvPr>
        </p:nvSpPr>
        <p:spPr>
          <a:xfrm>
            <a:off x="830262" y="0"/>
            <a:ext cx="7399337" cy="841375"/>
          </a:xfrm>
          <a:prstGeom prst="rect">
            <a:avLst/>
          </a:prstGeom>
        </p:spPr>
        <p:txBody>
          <a:bodyPr/>
          <a:lstStyle/>
          <a:p>
            <a:pPr>
              <a:defRPr sz="3200">
                <a:effectLst/>
                <a:latin typeface="Verdana"/>
                <a:ea typeface="Verdana"/>
                <a:cs typeface="Verdana"/>
                <a:sym typeface="Verdana"/>
              </a:defRPr>
            </a:pPr>
            <a:r>
              <a:rPr b="0">
                <a:latin typeface="標楷體"/>
                <a:ea typeface="標楷體"/>
                <a:cs typeface="標楷體"/>
                <a:sym typeface="標楷體"/>
              </a:rPr>
              <a:t>落地雲 簡易 </a:t>
            </a:r>
            <a:r>
              <a:rPr b="0" sz="3000"/>
              <a:t>IaC</a:t>
            </a:r>
            <a:r>
              <a:rPr b="0">
                <a:latin typeface="標楷體"/>
                <a:ea typeface="標楷體"/>
                <a:cs typeface="標楷體"/>
                <a:sym typeface="標楷體"/>
              </a:rPr>
              <a:t> 套件包的系統需求</a:t>
            </a:r>
          </a:p>
        </p:txBody>
      </p:sp>
      <p:sp>
        <p:nvSpPr>
          <p:cNvPr id="608" name="矩形 1"/>
          <p:cNvSpPr txBox="1"/>
          <p:nvPr/>
        </p:nvSpPr>
        <p:spPr>
          <a:xfrm>
            <a:off x="897727" y="1187656"/>
            <a:ext cx="7264399" cy="25933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2000">
                <a:solidFill>
                  <a:srgbClr val="C00000"/>
                </a:solidFill>
                <a:latin typeface="Verdana"/>
                <a:ea typeface="Verdana"/>
                <a:cs typeface="Verdana"/>
                <a:sym typeface="Verdana"/>
              </a:defRPr>
            </a:pPr>
            <a:r>
              <a:rPr sz="1800"/>
              <a:t>1.</a:t>
            </a:r>
            <a:r>
              <a:t> </a:t>
            </a:r>
            <a:r>
              <a:rPr b="0">
                <a:latin typeface="標楷體"/>
                <a:ea typeface="標楷體"/>
                <a:cs typeface="標楷體"/>
                <a:sym typeface="標楷體"/>
              </a:rPr>
              <a:t>下載 </a:t>
            </a:r>
            <a:r>
              <a:rPr sz="1800"/>
              <a:t>VMware Workstation Player</a:t>
            </a:r>
            <a:r>
              <a:t> </a:t>
            </a:r>
            <a:r>
              <a:rPr b="0">
                <a:latin typeface="標楷體"/>
                <a:ea typeface="標楷體"/>
                <a:cs typeface="標楷體"/>
                <a:sym typeface="標楷體"/>
              </a:rPr>
              <a:t>軟體</a:t>
            </a:r>
            <a:r>
              <a:t>, </a:t>
            </a:r>
            <a:r>
              <a:rPr b="0">
                <a:latin typeface="標楷體"/>
                <a:ea typeface="標楷體"/>
                <a:cs typeface="標楷體"/>
                <a:sym typeface="標楷體"/>
              </a:rPr>
              <a:t>下載網址如下 </a:t>
            </a:r>
            <a:r>
              <a:t>:</a:t>
            </a:r>
            <a:endParaRPr>
              <a:latin typeface="Arial Narrow"/>
              <a:ea typeface="Arial Narrow"/>
              <a:cs typeface="Arial Narrow"/>
              <a:sym typeface="Arial Narrow"/>
            </a:endParaRPr>
          </a:p>
          <a:p>
            <a:pPr>
              <a:defRPr sz="1600">
                <a:solidFill>
                  <a:srgbClr val="C00000"/>
                </a:solidFill>
                <a:latin typeface="Verdana"/>
                <a:ea typeface="Verdana"/>
                <a:cs typeface="Verdana"/>
                <a:sym typeface="Verdana"/>
              </a:defRPr>
            </a:pPr>
            <a:r>
              <a:t>https://www.vmware.com/tw/products/workstation-player/workstation-player-evaluation.html</a:t>
            </a:r>
          </a:p>
          <a:p>
            <a:pPr>
              <a:defRPr sz="1600">
                <a:solidFill>
                  <a:srgbClr val="C00000"/>
                </a:solidFill>
                <a:latin typeface="Verdana"/>
                <a:ea typeface="Verdana"/>
                <a:cs typeface="Verdana"/>
                <a:sym typeface="Verdana"/>
              </a:defRPr>
            </a:pPr>
            <a:endParaRPr b="1">
              <a:latin typeface="Arial Narrow"/>
              <a:ea typeface="Arial Narrow"/>
              <a:cs typeface="Arial Narrow"/>
              <a:sym typeface="Arial Narrow"/>
            </a:endParaRPr>
          </a:p>
          <a:p>
            <a:pPr>
              <a:defRPr b="1" sz="2000">
                <a:solidFill>
                  <a:srgbClr val="C00000"/>
                </a:solidFill>
                <a:latin typeface="Verdana"/>
                <a:ea typeface="Verdana"/>
                <a:cs typeface="Verdana"/>
                <a:sym typeface="Verdana"/>
              </a:defRPr>
            </a:pPr>
            <a:r>
              <a:rPr sz="1800"/>
              <a:t>2.</a:t>
            </a:r>
            <a:r>
              <a:t> </a:t>
            </a:r>
            <a:r>
              <a:rPr b="0">
                <a:latin typeface="標楷體"/>
                <a:ea typeface="標楷體"/>
                <a:cs typeface="標楷體"/>
                <a:sym typeface="標楷體"/>
              </a:rPr>
              <a:t>要執行</a:t>
            </a:r>
            <a:r>
              <a:rPr b="0">
                <a:latin typeface="標楷體"/>
                <a:ea typeface="標楷體"/>
                <a:cs typeface="標楷體"/>
                <a:sym typeface="標楷體"/>
              </a:rPr>
              <a:t> 簡易 </a:t>
            </a:r>
            <a:r>
              <a:t>IaC</a:t>
            </a:r>
            <a:r>
              <a:rPr b="0">
                <a:latin typeface="標楷體"/>
                <a:ea typeface="標楷體"/>
                <a:cs typeface="標楷體"/>
                <a:sym typeface="標楷體"/>
              </a:rPr>
              <a:t> 套件包, 最</a:t>
            </a:r>
            <a:r>
              <a:rPr b="0">
                <a:latin typeface="標楷體"/>
                <a:ea typeface="標楷體"/>
                <a:cs typeface="標楷體"/>
                <a:sym typeface="標楷體"/>
              </a:rPr>
              <a:t>低系統需求如下 </a:t>
            </a:r>
            <a:r>
              <a:t>:</a:t>
            </a:r>
            <a:endParaRPr>
              <a:latin typeface="Arial Narrow"/>
              <a:ea typeface="Arial Narrow"/>
              <a:cs typeface="Arial Narrow"/>
              <a:sym typeface="Arial Narrow"/>
            </a:endParaRPr>
          </a:p>
          <a:p>
            <a:pPr>
              <a:defRPr>
                <a:solidFill>
                  <a:srgbClr val="C00000"/>
                </a:solidFill>
                <a:latin typeface="Andale Mono"/>
                <a:ea typeface="Andale Mono"/>
                <a:cs typeface="Andale Mono"/>
                <a:sym typeface="Andale Mono"/>
              </a:defRPr>
            </a:pPr>
            <a:r>
              <a:t>   </a:t>
            </a:r>
            <a:r>
              <a:t>- 4 </a:t>
            </a:r>
            <a:r>
              <a:t>核心 </a:t>
            </a:r>
            <a:r>
              <a:rPr sz="1600"/>
              <a:t>CPU</a:t>
            </a:r>
            <a:r>
              <a:rPr sz="1600"/>
              <a:t> </a:t>
            </a:r>
            <a:r>
              <a:rPr sz="1600"/>
              <a:t>(VT-x: i3,i5,i7,i9)</a:t>
            </a:r>
          </a:p>
          <a:p>
            <a:pPr>
              <a:defRPr>
                <a:solidFill>
                  <a:srgbClr val="C00000"/>
                </a:solidFill>
                <a:latin typeface="Andale Mono"/>
                <a:ea typeface="Andale Mono"/>
                <a:cs typeface="Andale Mono"/>
                <a:sym typeface="Andale Mono"/>
              </a:defRPr>
            </a:pPr>
            <a:r>
              <a:t>   </a:t>
            </a:r>
            <a:r>
              <a:t>- </a:t>
            </a:r>
            <a:r>
              <a:t>至少 </a:t>
            </a:r>
            <a:r>
              <a:t>32 G </a:t>
            </a:r>
            <a:r>
              <a:t>記憶體</a:t>
            </a:r>
          </a:p>
          <a:p>
            <a:pPr>
              <a:defRPr>
                <a:solidFill>
                  <a:srgbClr val="C00000"/>
                </a:solidFill>
                <a:latin typeface="Andale Mono"/>
                <a:ea typeface="Andale Mono"/>
                <a:cs typeface="Andale Mono"/>
                <a:sym typeface="Andale Mono"/>
              </a:defRPr>
            </a:pPr>
            <a:r>
              <a:t>   </a:t>
            </a:r>
            <a:r>
              <a:t>- </a:t>
            </a:r>
            <a:r>
              <a:t>微軟 </a:t>
            </a:r>
            <a:r>
              <a:t>64 </a:t>
            </a:r>
            <a:r>
              <a:t>位元作業系統 </a:t>
            </a:r>
            <a:r>
              <a:t>(Windows 10/11)</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12" name="Rectangle 28"/>
          <p:cNvSpPr txBox="1"/>
          <p:nvPr>
            <p:ph type="title"/>
          </p:nvPr>
        </p:nvSpPr>
        <p:spPr>
          <a:xfrm>
            <a:off x="830262" y="0"/>
            <a:ext cx="7399337" cy="841375"/>
          </a:xfrm>
          <a:prstGeom prst="rect">
            <a:avLst/>
          </a:prstGeom>
        </p:spPr>
        <p:txBody>
          <a:bodyPr/>
          <a:lstStyle/>
          <a:p>
            <a:pPr>
              <a:defRPr sz="3200">
                <a:effectLst/>
                <a:latin typeface="Verdana"/>
                <a:ea typeface="Verdana"/>
                <a:cs typeface="Verdana"/>
                <a:sym typeface="Verdana"/>
              </a:defRPr>
            </a:pPr>
            <a:r>
              <a:rPr b="0">
                <a:latin typeface="標楷體"/>
                <a:ea typeface="標楷體"/>
                <a:cs typeface="標楷體"/>
                <a:sym typeface="標楷體"/>
              </a:rPr>
              <a:t>落地雲 簡易 </a:t>
            </a:r>
            <a:r>
              <a:rPr sz="3000"/>
              <a:t>IaC</a:t>
            </a:r>
            <a:r>
              <a:rPr b="0">
                <a:latin typeface="標楷體"/>
                <a:ea typeface="標楷體"/>
                <a:cs typeface="標楷體"/>
                <a:sym typeface="標楷體"/>
              </a:rPr>
              <a:t> 套件包下載與內容</a:t>
            </a:r>
          </a:p>
        </p:txBody>
      </p:sp>
      <p:sp>
        <p:nvSpPr>
          <p:cNvPr id="613" name="矩形 1"/>
          <p:cNvSpPr txBox="1"/>
          <p:nvPr/>
        </p:nvSpPr>
        <p:spPr>
          <a:xfrm>
            <a:off x="897732" y="1217930"/>
            <a:ext cx="7264398" cy="44221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a:solidFill>
                  <a:srgbClr val="C00000"/>
                </a:solidFill>
                <a:latin typeface="標楷體"/>
                <a:ea typeface="標楷體"/>
                <a:cs typeface="標楷體"/>
                <a:sym typeface="標楷體"/>
              </a:defRPr>
            </a:pPr>
            <a:r>
              <a:rPr b="1">
                <a:latin typeface="Verdana"/>
                <a:ea typeface="Verdana"/>
                <a:cs typeface="Verdana"/>
                <a:sym typeface="Verdana"/>
              </a:rPr>
              <a:t>1</a:t>
            </a:r>
            <a:r>
              <a:rPr b="1">
                <a:latin typeface="Verdana"/>
                <a:ea typeface="Verdana"/>
                <a:cs typeface="Verdana"/>
                <a:sym typeface="Verdana"/>
              </a:rPr>
              <a:t>.</a:t>
            </a:r>
            <a:r>
              <a:rPr>
                <a:latin typeface="Verdana"/>
                <a:ea typeface="Verdana"/>
                <a:cs typeface="Verdana"/>
                <a:sym typeface="Verdana"/>
              </a:rPr>
              <a:t> </a:t>
            </a:r>
            <a:r>
              <a:t>在 </a:t>
            </a:r>
            <a:r>
              <a:rPr b="1" sz="1600">
                <a:latin typeface="Verdana"/>
                <a:ea typeface="Verdana"/>
                <a:cs typeface="Verdana"/>
                <a:sym typeface="Verdana"/>
              </a:rPr>
              <a:t>Windows </a:t>
            </a:r>
            <a:r>
              <a:t>系統, 啟動 </a:t>
            </a:r>
            <a:r>
              <a:rPr b="1" sz="1600">
                <a:latin typeface="Verdana"/>
                <a:ea typeface="Verdana"/>
                <a:cs typeface="Verdana"/>
                <a:sym typeface="Verdana"/>
              </a:rPr>
              <a:t>Browser,</a:t>
            </a:r>
            <a:r>
              <a:t> 下載 </a:t>
            </a:r>
            <a:r>
              <a:rPr b="1" sz="1600">
                <a:latin typeface="Verdana"/>
                <a:ea typeface="Verdana"/>
                <a:cs typeface="Verdana"/>
                <a:sym typeface="Verdana"/>
              </a:rPr>
              <a:t>CNT.2022.v4.2.zip</a:t>
            </a:r>
            <a:endParaRPr b="1" sz="1600">
              <a:latin typeface="Verdana"/>
              <a:ea typeface="Verdana"/>
              <a:cs typeface="Verdana"/>
              <a:sym typeface="Verdana"/>
            </a:endParaRPr>
          </a:p>
          <a:p>
            <a:pPr>
              <a:defRPr>
                <a:solidFill>
                  <a:srgbClr val="C00000"/>
                </a:solidFill>
                <a:latin typeface="標楷體"/>
                <a:ea typeface="標楷體"/>
                <a:cs typeface="標楷體"/>
                <a:sym typeface="標楷體"/>
              </a:defRPr>
            </a:pPr>
            <a:endParaRPr b="1" sz="1600">
              <a:latin typeface="Verdana"/>
              <a:ea typeface="Verdana"/>
              <a:cs typeface="Verdana"/>
              <a:sym typeface="Verdana"/>
            </a:endParaRPr>
          </a:p>
          <a:p>
            <a:pPr>
              <a:defRPr>
                <a:solidFill>
                  <a:srgbClr val="C00000"/>
                </a:solidFill>
                <a:latin typeface="標楷體"/>
                <a:ea typeface="標楷體"/>
                <a:cs typeface="標楷體"/>
                <a:sym typeface="標楷體"/>
              </a:defRPr>
            </a:pPr>
            <a:r>
              <a:rPr b="1">
                <a:latin typeface="Verdana"/>
                <a:ea typeface="Verdana"/>
                <a:cs typeface="Verdana"/>
                <a:sym typeface="Verdana"/>
              </a:rPr>
              <a:t>2.</a:t>
            </a:r>
            <a:r>
              <a:rPr>
                <a:latin typeface="Verdana"/>
                <a:ea typeface="Verdana"/>
                <a:cs typeface="Verdana"/>
                <a:sym typeface="Verdana"/>
              </a:rPr>
              <a:t> </a:t>
            </a:r>
            <a:r>
              <a:t>下載後, 請將</a:t>
            </a:r>
            <a:r>
              <a:rPr b="1" sz="1600">
                <a:latin typeface="Verdana"/>
                <a:ea typeface="Verdana"/>
                <a:cs typeface="Verdana"/>
                <a:sym typeface="Verdana"/>
              </a:rPr>
              <a:t> CNT.2022.v4.2.zip </a:t>
            </a:r>
            <a:r>
              <a:t>解壓縮至 使用者家目錄, 例如</a:t>
            </a:r>
            <a:r>
              <a:rPr b="1" sz="1600">
                <a:latin typeface="Verdana"/>
                <a:ea typeface="Verdana"/>
                <a:cs typeface="Verdana"/>
                <a:sym typeface="Verdana"/>
              </a:rPr>
              <a:t> /user/rbean</a:t>
            </a:r>
          </a:p>
          <a:p>
            <a:pPr>
              <a:defRPr>
                <a:solidFill>
                  <a:srgbClr val="C00000"/>
                </a:solidFill>
                <a:latin typeface="標楷體"/>
                <a:ea typeface="標楷體"/>
                <a:cs typeface="標楷體"/>
                <a:sym typeface="標楷體"/>
              </a:defRPr>
            </a:pPr>
          </a:p>
          <a:p>
            <a:pPr>
              <a:defRPr>
                <a:solidFill>
                  <a:srgbClr val="C00000"/>
                </a:solidFill>
                <a:latin typeface="標楷體"/>
                <a:ea typeface="標楷體"/>
                <a:cs typeface="標楷體"/>
                <a:sym typeface="標楷體"/>
              </a:defRPr>
            </a:pPr>
            <a:r>
              <a:rPr sz="1600">
                <a:latin typeface="Verdana"/>
                <a:ea typeface="Verdana"/>
                <a:cs typeface="Verdana"/>
                <a:sym typeface="Verdana"/>
              </a:rPr>
              <a:t>C:\Users\rbean&gt;</a:t>
            </a:r>
            <a:r>
              <a:rPr b="1" sz="1500">
                <a:solidFill>
                  <a:srgbClr val="0070C0"/>
                </a:solidFill>
                <a:latin typeface="Verdana"/>
                <a:ea typeface="Verdana"/>
                <a:cs typeface="Verdana"/>
                <a:sym typeface="Verdana"/>
              </a:rPr>
              <a:t>dir CNT.2022.v4.2</a:t>
            </a:r>
            <a:endParaRPr b="1" sz="1500">
              <a:solidFill>
                <a:srgbClr val="0070C0"/>
              </a:solidFill>
              <a:latin typeface="Verdana"/>
              <a:ea typeface="Verdana"/>
              <a:cs typeface="Verdana"/>
              <a:sym typeface="Verdana"/>
            </a:endParaRPr>
          </a:p>
          <a:p>
            <a:pPr>
              <a:defRPr sz="1500">
                <a:solidFill>
                  <a:srgbClr val="C00000"/>
                </a:solidFill>
                <a:latin typeface="Verdana"/>
                <a:ea typeface="Verdana"/>
                <a:cs typeface="Verdana"/>
                <a:sym typeface="Verdana"/>
              </a:defRPr>
            </a:pPr>
            <a:r>
              <a:t>.....</a:t>
            </a:r>
          </a:p>
          <a:p>
            <a:pPr>
              <a:defRPr sz="1500">
                <a:solidFill>
                  <a:srgbClr val="C00000"/>
                </a:solidFill>
                <a:latin typeface="Verdana"/>
                <a:ea typeface="Verdana"/>
                <a:cs typeface="Verdana"/>
                <a:sym typeface="Verdana"/>
              </a:defRPr>
            </a:pPr>
            <a:r>
              <a:t>2022/01/29  下午 09:52    &lt;DIR&gt;          </a:t>
            </a:r>
            <a:r>
              <a:rPr b="1"/>
              <a:t>ALP.DT</a:t>
            </a:r>
            <a:endParaRPr b="1"/>
          </a:p>
          <a:p>
            <a:pPr>
              <a:defRPr sz="1500">
                <a:solidFill>
                  <a:srgbClr val="C00000"/>
                </a:solidFill>
                <a:latin typeface="Verdana"/>
                <a:ea typeface="Verdana"/>
                <a:cs typeface="Verdana"/>
                <a:sym typeface="Verdana"/>
              </a:defRPr>
            </a:pPr>
            <a:r>
              <a:t>2022/01/29  下午 09:53    &lt;DIR&gt;          ALP.K8S</a:t>
            </a:r>
          </a:p>
          <a:p>
            <a:pPr>
              <a:defRPr sz="1500">
                <a:solidFill>
                  <a:srgbClr val="C00000"/>
                </a:solidFill>
                <a:latin typeface="Verdana"/>
                <a:ea typeface="Verdana"/>
                <a:cs typeface="Verdana"/>
                <a:sym typeface="Verdana"/>
              </a:defRPr>
            </a:pPr>
            <a:r>
              <a:t>2022/01/29  下午 09:53    &lt;DIR&gt;          ALP3</a:t>
            </a:r>
            <a:endParaRPr b="1"/>
          </a:p>
          <a:p>
            <a:pPr>
              <a:defRPr sz="1500">
                <a:solidFill>
                  <a:srgbClr val="C00000"/>
                </a:solidFill>
                <a:latin typeface="Verdana"/>
                <a:ea typeface="Verdana"/>
                <a:cs typeface="Verdana"/>
                <a:sym typeface="Verdana"/>
              </a:defRPr>
            </a:pPr>
            <a:r>
              <a:t>2022/01/29  上午 09:07             1,768 docker.bat</a:t>
            </a:r>
          </a:p>
          <a:p>
            <a:pPr>
              <a:defRPr sz="1500">
                <a:solidFill>
                  <a:srgbClr val="C00000"/>
                </a:solidFill>
                <a:latin typeface="Verdana"/>
                <a:ea typeface="Verdana"/>
                <a:cs typeface="Verdana"/>
                <a:sym typeface="Verdana"/>
              </a:defRPr>
            </a:pPr>
            <a:r>
              <a:t>2022/02/02  下午 03:32             7,457 </a:t>
            </a:r>
            <a:r>
              <a:rPr b="1"/>
              <a:t>dt.bat</a:t>
            </a:r>
            <a:endParaRPr b="1"/>
          </a:p>
          <a:p>
            <a:pPr>
              <a:defRPr sz="1500">
                <a:solidFill>
                  <a:srgbClr val="C00000"/>
                </a:solidFill>
                <a:latin typeface="Verdana"/>
                <a:ea typeface="Verdana"/>
                <a:cs typeface="Verdana"/>
                <a:sym typeface="Verdana"/>
              </a:defRPr>
            </a:pPr>
            <a:r>
              <a:t>2022/02/02  下午 03:44             4,499 k8s.bat</a:t>
            </a:r>
          </a:p>
          <a:p>
            <a:pPr>
              <a:defRPr sz="1500">
                <a:solidFill>
                  <a:srgbClr val="C00000"/>
                </a:solidFill>
                <a:latin typeface="Verdana"/>
                <a:ea typeface="Verdana"/>
                <a:cs typeface="Verdana"/>
                <a:sym typeface="Verdana"/>
              </a:defRPr>
            </a:pPr>
            <a:r>
              <a:t>2022/01/29  上午 09:07             1,769 podman.bat</a:t>
            </a:r>
          </a:p>
          <a:p>
            <a:pPr>
              <a:defRPr sz="1500">
                <a:solidFill>
                  <a:srgbClr val="C00000"/>
                </a:solidFill>
                <a:latin typeface="Verdana"/>
                <a:ea typeface="Verdana"/>
                <a:cs typeface="Verdana"/>
                <a:sym typeface="Verdana"/>
              </a:defRPr>
            </a:pPr>
            <a:r>
              <a:t>2022/01/29  下午 09:53    &lt;DIR&gt;          system</a:t>
            </a:r>
          </a:p>
          <a:p>
            <a:pPr>
              <a:defRPr sz="1500">
                <a:solidFill>
                  <a:srgbClr val="C00000"/>
                </a:solidFill>
                <a:latin typeface="Verdana"/>
                <a:ea typeface="Verdana"/>
                <a:cs typeface="Verdana"/>
                <a:sym typeface="Verdana"/>
              </a:defRPr>
            </a:pPr>
            <a:r>
              <a:t>2022/01/29  上午 09:07               115 mycmd.bat</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17" name="標題 1"/>
          <p:cNvSpPr txBox="1"/>
          <p:nvPr>
            <p:ph type="title"/>
          </p:nvPr>
        </p:nvSpPr>
        <p:spPr>
          <a:xfrm>
            <a:off x="830262" y="0"/>
            <a:ext cx="7399337" cy="841375"/>
          </a:xfrm>
          <a:prstGeom prst="rect">
            <a:avLst/>
          </a:prstGeom>
        </p:spPr>
        <p:txBody>
          <a:bodyPr/>
          <a:lstStyle/>
          <a:p>
            <a:pPr>
              <a:defRPr b="0" sz="3200">
                <a:effectLst/>
                <a:latin typeface="標楷體"/>
                <a:ea typeface="標楷體"/>
                <a:cs typeface="標楷體"/>
                <a:sym typeface="標楷體"/>
              </a:defRPr>
            </a:pPr>
            <a:r>
              <a:t>認識</a:t>
            </a:r>
            <a:r>
              <a:rPr b="1" sz="2800">
                <a:latin typeface="Verdana"/>
                <a:ea typeface="Verdana"/>
                <a:cs typeface="Verdana"/>
                <a:sym typeface="Verdana"/>
              </a:rPr>
              <a:t> Alpine Linux</a:t>
            </a:r>
          </a:p>
        </p:txBody>
      </p:sp>
      <p:pic>
        <p:nvPicPr>
          <p:cNvPr id="618" name="Picture 2" descr="Picture 2"/>
          <p:cNvPicPr>
            <a:picLocks noChangeAspect="1"/>
          </p:cNvPicPr>
          <p:nvPr/>
        </p:nvPicPr>
        <p:blipFill>
          <a:blip r:embed="rId3">
            <a:extLst/>
          </a:blip>
          <a:stretch>
            <a:fillRect/>
          </a:stretch>
        </p:blipFill>
        <p:spPr>
          <a:xfrm>
            <a:off x="1210613" y="1672281"/>
            <a:ext cx="6046305" cy="821936"/>
          </a:xfrm>
          <a:prstGeom prst="rect">
            <a:avLst/>
          </a:prstGeom>
          <a:ln w="12700">
            <a:miter lim="400000"/>
          </a:ln>
        </p:spPr>
      </p:pic>
      <p:sp>
        <p:nvSpPr>
          <p:cNvPr id="619" name="矩形 3"/>
          <p:cNvSpPr txBox="1"/>
          <p:nvPr/>
        </p:nvSpPr>
        <p:spPr>
          <a:xfrm>
            <a:off x="990600" y="2747751"/>
            <a:ext cx="7035801" cy="30886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a:solidFill>
                  <a:srgbClr val="C00000"/>
                </a:solidFill>
                <a:latin typeface="Verdana"/>
                <a:ea typeface="Verdana"/>
                <a:cs typeface="Verdana"/>
                <a:sym typeface="Verdana"/>
              </a:defRPr>
            </a:pPr>
            <a:r>
              <a:t>Alpine Linux </a:t>
            </a:r>
            <a:r>
              <a:rPr>
                <a:latin typeface="標楷體"/>
                <a:ea typeface="標楷體"/>
                <a:cs typeface="標楷體"/>
                <a:sym typeface="標楷體"/>
              </a:rPr>
              <a:t>是一套由社群開發，以安全為導向的 </a:t>
            </a:r>
            <a:r>
              <a:t>Linux </a:t>
            </a:r>
            <a:r>
              <a:rPr>
                <a:latin typeface="標楷體"/>
                <a:ea typeface="標楷體"/>
                <a:cs typeface="標楷體"/>
                <a:sym typeface="標楷體"/>
              </a:rPr>
              <a:t>作業系統，目前最新的版本 </a:t>
            </a:r>
            <a:r>
              <a:t>v3.6.2 </a:t>
            </a:r>
            <a:r>
              <a:rPr>
                <a:latin typeface="標楷體"/>
                <a:ea typeface="標楷體"/>
                <a:cs typeface="標楷體"/>
                <a:sym typeface="標楷體"/>
              </a:rPr>
              <a:t>在 </a:t>
            </a:r>
            <a:r>
              <a:t>2017-06-17 </a:t>
            </a:r>
            <a:r>
              <a:rPr>
                <a:latin typeface="標楷體"/>
                <a:ea typeface="標楷體"/>
                <a:cs typeface="標楷體"/>
                <a:sym typeface="標楷體"/>
              </a:rPr>
              <a:t>發布。</a:t>
            </a:r>
            <a:endParaRPr>
              <a:latin typeface="標楷體"/>
              <a:ea typeface="標楷體"/>
              <a:cs typeface="標楷體"/>
              <a:sym typeface="標楷體"/>
            </a:endParaRPr>
          </a:p>
          <a:p>
            <a:pPr>
              <a:defRPr>
                <a:solidFill>
                  <a:srgbClr val="C00000"/>
                </a:solidFill>
                <a:latin typeface="標楷體"/>
                <a:ea typeface="標楷體"/>
                <a:cs typeface="標楷體"/>
                <a:sym typeface="標楷體"/>
              </a:defRPr>
            </a:pPr>
            <a:r>
              <a:t>跟一般的 </a:t>
            </a:r>
            <a:r>
              <a:rPr>
                <a:latin typeface="Verdana"/>
                <a:ea typeface="Verdana"/>
                <a:cs typeface="Verdana"/>
                <a:sym typeface="Verdana"/>
              </a:rPr>
              <a:t>Linux </a:t>
            </a:r>
            <a:r>
              <a:t>發行版不一樣的地方是 </a:t>
            </a:r>
            <a:r>
              <a:rPr>
                <a:latin typeface="Verdana"/>
                <a:ea typeface="Verdana"/>
                <a:cs typeface="Verdana"/>
                <a:sym typeface="Verdana"/>
              </a:rPr>
              <a:t>Alpine </a:t>
            </a:r>
            <a:r>
              <a:t>是使用 </a:t>
            </a:r>
            <a:r>
              <a:rPr b="1">
                <a:latin typeface="Verdana"/>
                <a:ea typeface="Verdana"/>
                <a:cs typeface="Verdana"/>
                <a:sym typeface="Verdana"/>
              </a:rPr>
              <a:t>musl libc</a:t>
            </a:r>
            <a:r>
              <a:rPr>
                <a:latin typeface="Verdana"/>
                <a:ea typeface="Verdana"/>
                <a:cs typeface="Verdana"/>
                <a:sym typeface="Verdana"/>
              </a:rPr>
              <a:t> </a:t>
            </a:r>
            <a:r>
              <a:t>和</a:t>
            </a:r>
            <a:r>
              <a:rPr b="1">
                <a:latin typeface="Verdana"/>
                <a:ea typeface="Verdana"/>
                <a:cs typeface="Verdana"/>
                <a:sym typeface="Verdana"/>
              </a:rPr>
              <a:t> busybox</a:t>
            </a:r>
            <a:r>
              <a:rPr>
                <a:latin typeface="Verdana"/>
                <a:ea typeface="Verdana"/>
                <a:cs typeface="Verdana"/>
                <a:sym typeface="Verdana"/>
              </a:rPr>
              <a:t> </a:t>
            </a:r>
            <a:r>
              <a:t>來減少系統需求容量</a:t>
            </a:r>
            <a:r>
              <a:rPr>
                <a:latin typeface="Verdana"/>
                <a:ea typeface="Verdana"/>
                <a:cs typeface="Verdana"/>
                <a:sym typeface="Verdana"/>
              </a:rPr>
              <a:t>(5 MB )</a:t>
            </a:r>
            <a:r>
              <a:t>和執行消耗資源。</a:t>
            </a:r>
          </a:p>
          <a:p>
            <a:pPr>
              <a:defRPr>
                <a:solidFill>
                  <a:srgbClr val="C00000"/>
                </a:solidFill>
                <a:latin typeface="標楷體"/>
                <a:ea typeface="標楷體"/>
                <a:cs typeface="標楷體"/>
                <a:sym typeface="標楷體"/>
              </a:defRPr>
            </a:pPr>
            <a:r>
              <a:t>比起其他輕量化 </a:t>
            </a:r>
            <a:r>
              <a:rPr>
                <a:latin typeface="Verdana"/>
                <a:ea typeface="Verdana"/>
                <a:cs typeface="Verdana"/>
                <a:sym typeface="Verdana"/>
              </a:rPr>
              <a:t>Image (</a:t>
            </a:r>
            <a:r>
              <a:t>如：</a:t>
            </a:r>
            <a:r>
              <a:rPr>
                <a:latin typeface="Verdana"/>
                <a:ea typeface="Verdana"/>
                <a:cs typeface="Verdana"/>
                <a:sym typeface="Verdana"/>
              </a:rPr>
              <a:t>Busybox</a:t>
            </a:r>
            <a:r>
              <a:t>，</a:t>
            </a:r>
            <a:r>
              <a:rPr>
                <a:latin typeface="Verdana"/>
                <a:ea typeface="Verdana"/>
                <a:cs typeface="Verdana"/>
                <a:sym typeface="Verdana"/>
              </a:rPr>
              <a:t>Image </a:t>
            </a:r>
            <a:r>
              <a:t>大小為</a:t>
            </a:r>
            <a:r>
              <a:rPr>
                <a:latin typeface="Verdana"/>
                <a:ea typeface="Verdana"/>
                <a:cs typeface="Verdana"/>
                <a:sym typeface="Verdana"/>
              </a:rPr>
              <a:t>1.113MB)</a:t>
            </a:r>
            <a:r>
              <a:t>， </a:t>
            </a:r>
            <a:r>
              <a:rPr b="1">
                <a:solidFill>
                  <a:srgbClr val="FF0000"/>
                </a:solidFill>
                <a:latin typeface="Verdana"/>
                <a:ea typeface="Verdana"/>
                <a:cs typeface="Verdana"/>
                <a:sym typeface="Verdana"/>
              </a:rPr>
              <a:t>Alpine </a:t>
            </a:r>
            <a:r>
              <a:rPr>
                <a:solidFill>
                  <a:srgbClr val="FF0000"/>
                </a:solidFill>
              </a:rPr>
              <a:t>的優勢在於多了像是 </a:t>
            </a:r>
            <a:r>
              <a:rPr b="1">
                <a:solidFill>
                  <a:srgbClr val="FF0000"/>
                </a:solidFill>
                <a:latin typeface="Verdana"/>
                <a:ea typeface="Verdana"/>
                <a:cs typeface="Verdana"/>
                <a:sym typeface="Verdana"/>
              </a:rPr>
              <a:t>apt </a:t>
            </a:r>
            <a:r>
              <a:rPr>
                <a:solidFill>
                  <a:srgbClr val="FF0000"/>
                </a:solidFill>
              </a:rPr>
              <a:t>之於 </a:t>
            </a:r>
            <a:r>
              <a:rPr b="1">
                <a:solidFill>
                  <a:srgbClr val="FF0000"/>
                </a:solidFill>
                <a:latin typeface="Verdana"/>
                <a:ea typeface="Verdana"/>
                <a:cs typeface="Verdana"/>
                <a:sym typeface="Verdana"/>
              </a:rPr>
              <a:t>Ubuntu </a:t>
            </a:r>
            <a:r>
              <a:rPr>
                <a:solidFill>
                  <a:srgbClr val="FF0000"/>
                </a:solidFill>
              </a:rPr>
              <a:t>這樣的套件管理工具 </a:t>
            </a:r>
            <a:r>
              <a:rPr b="1">
                <a:solidFill>
                  <a:srgbClr val="FF0000"/>
                </a:solidFill>
                <a:latin typeface="Verdana"/>
                <a:ea typeface="Verdana"/>
                <a:cs typeface="Verdana"/>
                <a:sym typeface="Verdana"/>
              </a:rPr>
              <a:t>apk</a:t>
            </a:r>
            <a:r>
              <a:rPr>
                <a:latin typeface="Verdana"/>
                <a:ea typeface="Verdana"/>
                <a:cs typeface="Verdana"/>
                <a:sym typeface="Verdana"/>
              </a:rPr>
              <a:t> </a:t>
            </a:r>
            <a:r>
              <a:t>，官方提供了大量的套件供開發者使用，可以透過網站或者直接下 </a:t>
            </a:r>
            <a:r>
              <a:rPr>
                <a:latin typeface="Verdana"/>
                <a:ea typeface="Verdana"/>
                <a:cs typeface="Verdana"/>
                <a:sym typeface="Verdana"/>
              </a:rPr>
              <a:t>apk </a:t>
            </a:r>
            <a:r>
              <a:t>指令進行查詢或者安裝。</a:t>
            </a:r>
            <a:endParaRPr>
              <a:latin typeface="Verdana"/>
              <a:ea typeface="Verdana"/>
              <a:cs typeface="Verdana"/>
              <a:sym typeface="Verdana"/>
            </a:endParaRPr>
          </a:p>
          <a:p>
            <a:pPr>
              <a:defRPr>
                <a:solidFill>
                  <a:srgbClr val="C00000"/>
                </a:solidFill>
                <a:latin typeface="Verdana"/>
                <a:ea typeface="Verdana"/>
                <a:cs typeface="Verdana"/>
                <a:sym typeface="Verdana"/>
              </a:defRPr>
            </a:pPr>
          </a:p>
          <a:p>
            <a:pPr>
              <a:defRPr b="1">
                <a:solidFill>
                  <a:srgbClr val="FF0000"/>
                </a:solidFill>
                <a:latin typeface="Verdana"/>
                <a:ea typeface="Verdana"/>
                <a:cs typeface="Verdana"/>
                <a:sym typeface="Verdana"/>
              </a:defRPr>
            </a:pPr>
            <a:r>
              <a:rPr sz="1600"/>
              <a:t>* Alpine</a:t>
            </a:r>
            <a:r>
              <a:rPr b="0">
                <a:latin typeface="標楷體"/>
                <a:ea typeface="標楷體"/>
                <a:cs typeface="標楷體"/>
                <a:sym typeface="標楷體"/>
              </a:rPr>
              <a:t> 的 </a:t>
            </a:r>
            <a:r>
              <a:rPr sz="1600"/>
              <a:t>busybox</a:t>
            </a:r>
            <a:r>
              <a:rPr b="0">
                <a:latin typeface="標楷體"/>
                <a:ea typeface="標楷體"/>
                <a:cs typeface="標楷體"/>
                <a:sym typeface="標楷體"/>
              </a:rPr>
              <a:t> 是 </a:t>
            </a:r>
            <a:r>
              <a:rPr sz="1600"/>
              <a:t>HardLink,</a:t>
            </a:r>
            <a:r>
              <a:rPr b="0">
                <a:latin typeface="標楷體"/>
                <a:ea typeface="標楷體"/>
                <a:cs typeface="標楷體"/>
                <a:sym typeface="標楷體"/>
              </a:rPr>
              <a:t> 而不是 </a:t>
            </a:r>
            <a:r>
              <a:rPr sz="1600"/>
              <a:t>Softlink. Docker busybox image </a:t>
            </a:r>
            <a:r>
              <a:rPr b="0">
                <a:latin typeface="標楷體"/>
                <a:ea typeface="標楷體"/>
                <a:cs typeface="標楷體"/>
                <a:sym typeface="標楷體"/>
              </a:rPr>
              <a:t>沒有提供 套件安裝平台</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23" name="Rectangle 28"/>
          <p:cNvSpPr txBox="1"/>
          <p:nvPr>
            <p:ph type="title"/>
          </p:nvPr>
        </p:nvSpPr>
        <p:spPr>
          <a:xfrm>
            <a:off x="830262" y="0"/>
            <a:ext cx="7399337" cy="841375"/>
          </a:xfrm>
          <a:prstGeom prst="rect">
            <a:avLst/>
          </a:prstGeom>
        </p:spPr>
        <p:txBody>
          <a:bodyPr/>
          <a:lstStyle/>
          <a:p>
            <a:pPr>
              <a:defRPr b="1" sz="3200">
                <a:solidFill>
                  <a:srgbClr val="C00000"/>
                </a:solidFill>
                <a:effectLst/>
                <a:latin typeface="Consolas"/>
                <a:ea typeface="Consolas"/>
                <a:cs typeface="Consolas"/>
                <a:sym typeface="Consolas"/>
              </a:defRPr>
            </a:pPr>
            <a:r>
              <a:t>80 </a:t>
            </a:r>
            <a:r>
              <a:rPr b="0">
                <a:latin typeface="標楷體"/>
                <a:ea typeface="標楷體"/>
                <a:cs typeface="標楷體"/>
                <a:sym typeface="標楷體"/>
              </a:rPr>
              <a:t>年代大型主機實體架構</a:t>
            </a:r>
          </a:p>
        </p:txBody>
      </p:sp>
      <p:pic>
        <p:nvPicPr>
          <p:cNvPr id="624" name="圖片 1" descr="圖片 1"/>
          <p:cNvPicPr>
            <a:picLocks noChangeAspect="1"/>
          </p:cNvPicPr>
          <p:nvPr/>
        </p:nvPicPr>
        <p:blipFill>
          <a:blip r:embed="rId3">
            <a:extLst/>
          </a:blip>
          <a:srcRect l="0" t="5703" r="0" b="0"/>
          <a:stretch>
            <a:fillRect/>
          </a:stretch>
        </p:blipFill>
        <p:spPr>
          <a:xfrm>
            <a:off x="2815045" y="1587500"/>
            <a:ext cx="4865331" cy="4372081"/>
          </a:xfrm>
          <a:prstGeom prst="rect">
            <a:avLst/>
          </a:prstGeom>
          <a:ln w="12700">
            <a:miter lim="400000"/>
          </a:ln>
        </p:spPr>
      </p:pic>
      <p:sp>
        <p:nvSpPr>
          <p:cNvPr id="625" name="文字方塊 2"/>
          <p:cNvSpPr txBox="1"/>
          <p:nvPr/>
        </p:nvSpPr>
        <p:spPr>
          <a:xfrm>
            <a:off x="7603221" y="3410410"/>
            <a:ext cx="906706" cy="408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defRPr>
                <a:latin typeface="Georgia"/>
                <a:ea typeface="Georgia"/>
                <a:cs typeface="Georgia"/>
                <a:sym typeface="Georgia"/>
              </a:defRPr>
            </a:pPr>
            <a:r>
              <a:t>sh </a:t>
            </a:r>
            <a:r>
              <a:rPr>
                <a:latin typeface="+mn-lt"/>
                <a:ea typeface="+mn-ea"/>
                <a:cs typeface="+mn-cs"/>
                <a:sym typeface="Helvetica"/>
              </a:rPr>
              <a:t>程式</a:t>
            </a:r>
          </a:p>
        </p:txBody>
      </p:sp>
      <p:sp>
        <p:nvSpPr>
          <p:cNvPr id="626" name="文字方塊 8"/>
          <p:cNvSpPr txBox="1"/>
          <p:nvPr/>
        </p:nvSpPr>
        <p:spPr>
          <a:xfrm>
            <a:off x="3673637" y="5623688"/>
            <a:ext cx="1333595" cy="447041"/>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45719" rIns="45719">
            <a:spAutoFit/>
          </a:bodyPr>
          <a:lstStyle/>
          <a:p>
            <a:pPr defTabSz="457200">
              <a:defRPr sz="2000">
                <a:latin typeface="Georgia"/>
                <a:ea typeface="Georgia"/>
                <a:cs typeface="Georgia"/>
                <a:sym typeface="Georgia"/>
              </a:defRPr>
            </a:pPr>
            <a:r>
              <a:t>csh </a:t>
            </a:r>
            <a:r>
              <a:rPr>
                <a:latin typeface="+mn-lt"/>
                <a:ea typeface="+mn-ea"/>
                <a:cs typeface="+mn-cs"/>
                <a:sym typeface="Helvetica"/>
              </a:rPr>
              <a:t>程式</a:t>
            </a:r>
          </a:p>
        </p:txBody>
      </p:sp>
      <p:sp>
        <p:nvSpPr>
          <p:cNvPr id="627" name="文字方塊 9"/>
          <p:cNvSpPr txBox="1"/>
          <p:nvPr/>
        </p:nvSpPr>
        <p:spPr>
          <a:xfrm>
            <a:off x="6080271" y="5660704"/>
            <a:ext cx="1423199" cy="408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defRPr>
                <a:latin typeface="Georgia"/>
                <a:ea typeface="Georgia"/>
                <a:cs typeface="Georgia"/>
                <a:sym typeface="Georgia"/>
              </a:defRPr>
            </a:pPr>
            <a:r>
              <a:t>Bash </a:t>
            </a:r>
            <a:r>
              <a:rPr>
                <a:latin typeface="+mn-lt"/>
                <a:ea typeface="+mn-ea"/>
                <a:cs typeface="+mn-cs"/>
                <a:sym typeface="Helvetica"/>
              </a:rPr>
              <a:t>程式</a:t>
            </a:r>
          </a:p>
        </p:txBody>
      </p:sp>
      <p:sp>
        <p:nvSpPr>
          <p:cNvPr id="628" name="文字方塊 10"/>
          <p:cNvSpPr txBox="1"/>
          <p:nvPr/>
        </p:nvSpPr>
        <p:spPr>
          <a:xfrm>
            <a:off x="374712" y="1311388"/>
            <a:ext cx="1423199" cy="370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defTabSz="457200">
              <a:defRPr>
                <a:latin typeface="Verdana"/>
                <a:ea typeface="Verdana"/>
                <a:cs typeface="Verdana"/>
                <a:sym typeface="Verdana"/>
              </a:defRPr>
            </a:lvl1pPr>
          </a:lstStyle>
          <a:p>
            <a:pPr/>
            <a:r>
              <a:t>IBM 3084</a:t>
            </a:r>
          </a:p>
        </p:txBody>
      </p:sp>
      <p:pic>
        <p:nvPicPr>
          <p:cNvPr id="629" name="影像" descr="影像"/>
          <p:cNvPicPr>
            <a:picLocks noChangeAspect="1"/>
          </p:cNvPicPr>
          <p:nvPr/>
        </p:nvPicPr>
        <p:blipFill>
          <a:blip r:embed="rId4">
            <a:extLst/>
          </a:blip>
          <a:stretch>
            <a:fillRect/>
          </a:stretch>
        </p:blipFill>
        <p:spPr>
          <a:xfrm>
            <a:off x="387350" y="1712110"/>
            <a:ext cx="3600548" cy="1674297"/>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33" name="建置資科平台"/>
          <p:cNvSpPr txBox="1"/>
          <p:nvPr/>
        </p:nvSpPr>
        <p:spPr>
          <a:xfrm>
            <a:off x="2628895" y="3097529"/>
            <a:ext cx="3456941" cy="6629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defRPr sz="4400">
                <a:solidFill>
                  <a:srgbClr val="C00000"/>
                </a:solidFill>
                <a:latin typeface="標楷體"/>
                <a:ea typeface="標楷體"/>
                <a:cs typeface="標楷體"/>
                <a:sym typeface="標楷體"/>
              </a:defRPr>
            </a:lvl1pPr>
          </a:lstStyle>
          <a:p>
            <a:pPr/>
            <a:r>
              <a:t>建置資科平台</a:t>
            </a:r>
          </a:p>
        </p:txBody>
      </p:sp>
      <p:sp>
        <p:nvSpPr>
          <p:cNvPr id="634" name="按兩下來編輯"/>
          <p:cNvSpPr txBox="1"/>
          <p:nvPr>
            <p:ph type="title" idx="4294967295"/>
          </p:nvPr>
        </p:nvSpPr>
        <p:spPr>
          <a:xfrm>
            <a:off x="830262" y="0"/>
            <a:ext cx="7399338" cy="841375"/>
          </a:xfrm>
          <a:prstGeom prst="rect">
            <a:avLst/>
          </a:prstGeom>
        </p:spPr>
        <p:txBody>
          <a:bodyPr lIns="0" tIns="0" rIns="0" bIns="0" anchor="ctr"/>
          <a:lstStyle/>
          <a:p>
            <a:pPr algn="l">
              <a:lnSpc>
                <a:spcPct val="85000"/>
              </a:lnSpc>
              <a:defRPr b="1" sz="2800">
                <a:solidFill>
                  <a:srgbClr val="000000"/>
                </a:solidFill>
                <a:effectLst/>
                <a:latin typeface="Arial Narrow"/>
                <a:ea typeface="Arial Narrow"/>
                <a:cs typeface="Arial Narrow"/>
                <a:sym typeface="Arial Narrow"/>
              </a:defRPr>
            </a:pP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36" name="Rectangle 28"/>
          <p:cNvSpPr txBox="1"/>
          <p:nvPr>
            <p:ph type="title"/>
          </p:nvPr>
        </p:nvSpPr>
        <p:spPr>
          <a:xfrm>
            <a:off x="830262" y="0"/>
            <a:ext cx="7399337" cy="841375"/>
          </a:xfrm>
          <a:prstGeom prst="rect">
            <a:avLst/>
          </a:prstGeom>
        </p:spPr>
        <p:txBody>
          <a:bodyPr/>
          <a:lstStyle>
            <a:lvl1pPr>
              <a:defRPr b="0" sz="3200">
                <a:latin typeface="標楷體"/>
                <a:ea typeface="標楷體"/>
                <a:cs typeface="標楷體"/>
                <a:sym typeface="標楷體"/>
              </a:defRPr>
            </a:lvl1pPr>
          </a:lstStyle>
          <a:p>
            <a:pPr>
              <a:defRPr b="1">
                <a:effectLst/>
                <a:latin typeface="Verdana"/>
                <a:ea typeface="Verdana"/>
                <a:cs typeface="Verdana"/>
                <a:sym typeface="Verdana"/>
              </a:defRPr>
            </a:pPr>
            <a:r>
              <a:rPr b="0">
                <a:latin typeface="標楷體"/>
                <a:ea typeface="標楷體"/>
                <a:cs typeface="標楷體"/>
                <a:sym typeface="標楷體"/>
              </a:rPr>
              <a:t>建立 資科平台 虛擬主機</a:t>
            </a:r>
          </a:p>
        </p:txBody>
      </p:sp>
      <p:sp>
        <p:nvSpPr>
          <p:cNvPr id="637" name="矩形 1"/>
          <p:cNvSpPr txBox="1"/>
          <p:nvPr/>
        </p:nvSpPr>
        <p:spPr>
          <a:xfrm>
            <a:off x="897732" y="1217930"/>
            <a:ext cx="7264398" cy="34315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a:solidFill>
                  <a:srgbClr val="C00000"/>
                </a:solidFill>
                <a:latin typeface="標楷體"/>
                <a:ea typeface="標楷體"/>
                <a:cs typeface="標楷體"/>
                <a:sym typeface="標楷體"/>
              </a:defRPr>
            </a:pPr>
            <a:r>
              <a:t>在 </a:t>
            </a:r>
            <a:r>
              <a:rPr b="1" sz="1600">
                <a:latin typeface="Verdana"/>
                <a:ea typeface="Verdana"/>
                <a:cs typeface="Verdana"/>
                <a:sym typeface="Verdana"/>
              </a:rPr>
              <a:t>Windows </a:t>
            </a:r>
            <a:r>
              <a:t>系統的 </a:t>
            </a:r>
            <a:r>
              <a:rPr b="1" sz="1600">
                <a:latin typeface="Verdana"/>
                <a:ea typeface="Verdana"/>
                <a:cs typeface="Verdana"/>
                <a:sym typeface="Verdana"/>
              </a:rPr>
              <a:t>cmd</a:t>
            </a:r>
            <a:r>
              <a:t> 終端機,執行以下命令</a:t>
            </a:r>
          </a:p>
          <a:p>
            <a:pPr>
              <a:defRPr sz="1600">
                <a:solidFill>
                  <a:srgbClr val="C00000"/>
                </a:solidFill>
                <a:latin typeface="Verdana"/>
                <a:ea typeface="Verdana"/>
                <a:cs typeface="Verdana"/>
                <a:sym typeface="Verdana"/>
              </a:defRPr>
            </a:pPr>
            <a:r>
              <a:t>C:\Users\rbean&gt;</a:t>
            </a:r>
            <a:r>
              <a:rPr b="1" sz="1500">
                <a:solidFill>
                  <a:srgbClr val="0070C0"/>
                </a:solidFill>
              </a:rPr>
              <a:t>cd CNT.2022.v4.2 </a:t>
            </a:r>
            <a:endParaRPr b="1" sz="1500">
              <a:solidFill>
                <a:srgbClr val="0070C0"/>
              </a:solidFill>
            </a:endParaRPr>
          </a:p>
          <a:p>
            <a:pPr>
              <a:defRPr sz="1600">
                <a:solidFill>
                  <a:srgbClr val="C00000"/>
                </a:solidFill>
                <a:latin typeface="Verdana"/>
                <a:ea typeface="Verdana"/>
                <a:cs typeface="Verdana"/>
                <a:sym typeface="Verdana"/>
              </a:defRPr>
            </a:pPr>
            <a:r>
              <a:t>C:\Users\rbean\CNT.2022.v4.2&gt; </a:t>
            </a:r>
            <a:r>
              <a:rPr b="1">
                <a:solidFill>
                  <a:srgbClr val="0070C0"/>
                </a:solidFill>
              </a:rPr>
              <a:t>dt create</a:t>
            </a:r>
            <a:endParaRPr b="1">
              <a:solidFill>
                <a:srgbClr val="0070C0"/>
              </a:solidFill>
            </a:endParaRPr>
          </a:p>
          <a:p>
            <a:pPr>
              <a:defRPr sz="1500">
                <a:solidFill>
                  <a:srgbClr val="C00000"/>
                </a:solidFill>
                <a:latin typeface="Verdana"/>
                <a:ea typeface="Verdana"/>
                <a:cs typeface="Verdana"/>
                <a:sym typeface="Verdana"/>
              </a:defRPr>
            </a:pPr>
            <a:r>
              <a:t>"DT\alp.dta1\ (3072MB) ok"</a:t>
            </a:r>
          </a:p>
          <a:p>
            <a:pPr>
              <a:defRPr sz="1500">
                <a:solidFill>
                  <a:srgbClr val="C00000"/>
                </a:solidFill>
                <a:latin typeface="Verdana"/>
                <a:ea typeface="Verdana"/>
                <a:cs typeface="Verdana"/>
                <a:sym typeface="Verdana"/>
              </a:defRPr>
            </a:pPr>
            <a:r>
              <a:t>"DT\alp.dtm1\ (3072MB) ok"</a:t>
            </a:r>
          </a:p>
          <a:p>
            <a:pPr>
              <a:defRPr sz="1500">
                <a:solidFill>
                  <a:srgbClr val="C00000"/>
                </a:solidFill>
                <a:latin typeface="Verdana"/>
                <a:ea typeface="Verdana"/>
                <a:cs typeface="Verdana"/>
                <a:sym typeface="Verdana"/>
              </a:defRPr>
            </a:pPr>
            <a:r>
              <a:t>"DT\alp.dtm2\ (3072MB) ok"</a:t>
            </a:r>
          </a:p>
          <a:p>
            <a:pPr>
              <a:defRPr sz="1500">
                <a:solidFill>
                  <a:srgbClr val="C00000"/>
                </a:solidFill>
                <a:latin typeface="Verdana"/>
                <a:ea typeface="Verdana"/>
                <a:cs typeface="Verdana"/>
                <a:sym typeface="Verdana"/>
              </a:defRPr>
            </a:pPr>
            <a:r>
              <a:t>"DT\alp.dtm3\ (3072MB) ok"</a:t>
            </a:r>
          </a:p>
          <a:p>
            <a:pPr>
              <a:defRPr sz="1500">
                <a:solidFill>
                  <a:srgbClr val="C00000"/>
                </a:solidFill>
                <a:latin typeface="Verdana"/>
                <a:ea typeface="Verdana"/>
                <a:cs typeface="Verdana"/>
                <a:sym typeface="Verdana"/>
              </a:defRPr>
            </a:pPr>
            <a:r>
              <a:t>"DT\alp.dtw1\ (4096MB) ok"</a:t>
            </a:r>
          </a:p>
          <a:p>
            <a:pPr>
              <a:defRPr sz="1500">
                <a:solidFill>
                  <a:srgbClr val="C00000"/>
                </a:solidFill>
                <a:latin typeface="Verdana"/>
                <a:ea typeface="Verdana"/>
                <a:cs typeface="Verdana"/>
                <a:sym typeface="Verdana"/>
              </a:defRPr>
            </a:pPr>
            <a:r>
              <a:t>"DT\alp.dtw2\ (4096MB) ok"</a:t>
            </a:r>
          </a:p>
          <a:p>
            <a:pPr>
              <a:defRPr sz="1500">
                <a:solidFill>
                  <a:srgbClr val="C00000"/>
                </a:solidFill>
                <a:latin typeface="Verdana"/>
                <a:ea typeface="Verdana"/>
                <a:cs typeface="Verdana"/>
                <a:sym typeface="Verdana"/>
              </a:defRPr>
            </a:pPr>
            <a:r>
              <a:t>"DT\alp.dtw3\ (4096MB) ok"</a:t>
            </a:r>
          </a:p>
          <a:p>
            <a:pPr>
              <a:defRPr sz="1500">
                <a:solidFill>
                  <a:srgbClr val="C00000"/>
                </a:solidFill>
                <a:latin typeface="Verdana"/>
                <a:ea typeface="Verdana"/>
                <a:cs typeface="Verdana"/>
                <a:sym typeface="Verdana"/>
              </a:defRPr>
            </a:pPr>
          </a:p>
          <a:p>
            <a:pPr>
              <a:defRPr sz="1500">
                <a:solidFill>
                  <a:srgbClr val="C00000"/>
                </a:solidFill>
                <a:latin typeface="Verdana"/>
                <a:ea typeface="Verdana"/>
                <a:cs typeface="Verdana"/>
                <a:sym typeface="Verdana"/>
              </a:defRPr>
            </a:pPr>
          </a:p>
          <a:p>
            <a:pPr>
              <a:defRPr sz="1600">
                <a:solidFill>
                  <a:srgbClr val="C00000"/>
                </a:solidFill>
                <a:latin typeface="Verdana"/>
                <a:ea typeface="Verdana"/>
                <a:cs typeface="Verdana"/>
                <a:sym typeface="Verdana"/>
              </a:defRPr>
            </a:pPr>
            <a:r>
              <a:rPr b="1"/>
              <a:t>[註] </a:t>
            </a:r>
            <a:r>
              <a:t> dt.bat 會產生 6 個 虛擬主機, 並設定這 6 部虛擬主機的 記憶體, MAC 位址, 虛擬主機名稱, IP 位址 及 電腦名稱</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41" name="Rectangle 28"/>
          <p:cNvSpPr txBox="1"/>
          <p:nvPr>
            <p:ph type="title"/>
          </p:nvPr>
        </p:nvSpPr>
        <p:spPr>
          <a:xfrm>
            <a:off x="830262" y="0"/>
            <a:ext cx="7399337" cy="841375"/>
          </a:xfrm>
          <a:prstGeom prst="rect">
            <a:avLst/>
          </a:prstGeom>
        </p:spPr>
        <p:txBody>
          <a:bodyPr/>
          <a:lstStyle>
            <a:lvl1pPr>
              <a:defRPr b="0" sz="3200">
                <a:latin typeface="標楷體"/>
                <a:ea typeface="標楷體"/>
                <a:cs typeface="標楷體"/>
                <a:sym typeface="標楷體"/>
              </a:defRPr>
            </a:lvl1pPr>
          </a:lstStyle>
          <a:p>
            <a:pPr>
              <a:defRPr b="1">
                <a:effectLst/>
                <a:latin typeface="Verdana"/>
                <a:ea typeface="Verdana"/>
                <a:cs typeface="Verdana"/>
                <a:sym typeface="Verdana"/>
              </a:defRPr>
            </a:pPr>
            <a:r>
              <a:rPr b="0">
                <a:latin typeface="標楷體"/>
                <a:ea typeface="標楷體"/>
                <a:cs typeface="標楷體"/>
                <a:sym typeface="標楷體"/>
              </a:rPr>
              <a:t>啟動 資科平台 虛擬主機</a:t>
            </a:r>
          </a:p>
        </p:txBody>
      </p:sp>
      <p:sp>
        <p:nvSpPr>
          <p:cNvPr id="642" name="矩形 1"/>
          <p:cNvSpPr txBox="1"/>
          <p:nvPr/>
        </p:nvSpPr>
        <p:spPr>
          <a:xfrm>
            <a:off x="817247" y="1187656"/>
            <a:ext cx="7509506" cy="42697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1500">
                <a:solidFill>
                  <a:srgbClr val="C00000"/>
                </a:solidFill>
                <a:latin typeface="Verdana"/>
                <a:ea typeface="Verdana"/>
                <a:cs typeface="Verdana"/>
                <a:sym typeface="Verdana"/>
              </a:defRPr>
            </a:pPr>
            <a:r>
              <a:rPr sz="1600"/>
              <a:t>C:\Users\rbean\CNT.2022.v4&gt;</a:t>
            </a:r>
            <a:r>
              <a:rPr b="1" sz="1600">
                <a:solidFill>
                  <a:srgbClr val="0070C0"/>
                </a:solidFill>
              </a:rPr>
              <a:t> dt start</a:t>
            </a:r>
            <a:endParaRPr b="1" sz="1600">
              <a:solidFill>
                <a:srgbClr val="0070C0"/>
              </a:solidFill>
            </a:endParaRPr>
          </a:p>
          <a:p>
            <a:pPr>
              <a:defRPr sz="1500">
                <a:solidFill>
                  <a:srgbClr val="C00000"/>
                </a:solidFill>
                <a:latin typeface="Verdana"/>
                <a:ea typeface="Verdana"/>
                <a:cs typeface="Verdana"/>
                <a:sym typeface="Verdana"/>
              </a:defRPr>
            </a:pPr>
            <a:endParaRPr b="1" sz="1600">
              <a:solidFill>
                <a:srgbClr val="0070C0"/>
              </a:solidFill>
            </a:endParaRPr>
          </a:p>
          <a:p>
            <a:pPr>
              <a:defRPr sz="1600">
                <a:solidFill>
                  <a:srgbClr val="C00000"/>
                </a:solidFill>
                <a:latin typeface="Verdana"/>
                <a:ea typeface="Verdana"/>
                <a:cs typeface="Verdana"/>
                <a:sym typeface="Verdana"/>
              </a:defRPr>
            </a:pPr>
            <a:r>
              <a:t>C:\Users\rbean\CNT.2022.v4&gt; </a:t>
            </a:r>
            <a:r>
              <a:rPr b="1">
                <a:solidFill>
                  <a:srgbClr val="0070C0"/>
                </a:solidFill>
              </a:rPr>
              <a:t>dt list</a:t>
            </a:r>
            <a:endParaRPr b="1">
              <a:solidFill>
                <a:srgbClr val="0070C0"/>
              </a:solidFill>
            </a:endParaRPr>
          </a:p>
          <a:p>
            <a:pPr>
              <a:defRPr sz="1400">
                <a:solidFill>
                  <a:srgbClr val="C00000"/>
                </a:solidFill>
                <a:latin typeface="Verdana"/>
                <a:ea typeface="Verdana"/>
                <a:cs typeface="Verdana"/>
                <a:sym typeface="Verdana"/>
              </a:defRPr>
            </a:pPr>
            <a:r>
              <a:t>[DT\]</a:t>
            </a:r>
          </a:p>
          <a:p>
            <a:pPr>
              <a:defRPr sz="1400">
                <a:solidFill>
                  <a:srgbClr val="C00000"/>
                </a:solidFill>
                <a:latin typeface="Verdana"/>
                <a:ea typeface="Verdana"/>
                <a:cs typeface="Verdana"/>
                <a:sym typeface="Verdana"/>
              </a:defRPr>
            </a:pPr>
            <a:r>
              <a:t>alp.dta1</a:t>
            </a:r>
          </a:p>
          <a:p>
            <a:pPr>
              <a:defRPr sz="1400">
                <a:solidFill>
                  <a:srgbClr val="C00000"/>
                </a:solidFill>
                <a:latin typeface="Verdana"/>
                <a:ea typeface="Verdana"/>
                <a:cs typeface="Verdana"/>
                <a:sym typeface="Verdana"/>
              </a:defRPr>
            </a:pPr>
            <a:r>
              <a:t>alp.dtm1</a:t>
            </a:r>
          </a:p>
          <a:p>
            <a:pPr>
              <a:defRPr sz="1400">
                <a:solidFill>
                  <a:srgbClr val="C00000"/>
                </a:solidFill>
                <a:latin typeface="Verdana"/>
                <a:ea typeface="Verdana"/>
                <a:cs typeface="Verdana"/>
                <a:sym typeface="Verdana"/>
              </a:defRPr>
            </a:pPr>
            <a:r>
              <a:t>alp.dtm2</a:t>
            </a:r>
          </a:p>
          <a:p>
            <a:pPr>
              <a:defRPr sz="1400">
                <a:solidFill>
                  <a:srgbClr val="C00000"/>
                </a:solidFill>
                <a:latin typeface="Verdana"/>
                <a:ea typeface="Verdana"/>
                <a:cs typeface="Verdana"/>
                <a:sym typeface="Verdana"/>
              </a:defRPr>
            </a:pPr>
            <a:r>
              <a:t>alp.dtm3</a:t>
            </a:r>
          </a:p>
          <a:p>
            <a:pPr>
              <a:defRPr sz="1400">
                <a:solidFill>
                  <a:srgbClr val="C00000"/>
                </a:solidFill>
                <a:latin typeface="Verdana"/>
                <a:ea typeface="Verdana"/>
                <a:cs typeface="Verdana"/>
                <a:sym typeface="Verdana"/>
              </a:defRPr>
            </a:pPr>
            <a:r>
              <a:t>alp.dtw1</a:t>
            </a:r>
          </a:p>
          <a:p>
            <a:pPr>
              <a:defRPr sz="1400">
                <a:solidFill>
                  <a:srgbClr val="C00000"/>
                </a:solidFill>
                <a:latin typeface="Verdana"/>
                <a:ea typeface="Verdana"/>
                <a:cs typeface="Verdana"/>
                <a:sym typeface="Verdana"/>
              </a:defRPr>
            </a:pPr>
            <a:r>
              <a:t>alp.dtw2</a:t>
            </a:r>
          </a:p>
          <a:p>
            <a:pPr>
              <a:defRPr sz="1400">
                <a:solidFill>
                  <a:srgbClr val="C00000"/>
                </a:solidFill>
                <a:latin typeface="Verdana"/>
                <a:ea typeface="Verdana"/>
                <a:cs typeface="Verdana"/>
                <a:sym typeface="Verdana"/>
              </a:defRPr>
            </a:pPr>
            <a:r>
              <a:t>alp.dtw3</a:t>
            </a:r>
          </a:p>
          <a:p>
            <a:pPr>
              <a:defRPr sz="1400">
                <a:solidFill>
                  <a:srgbClr val="C00000"/>
                </a:solidFill>
                <a:latin typeface="Verdana"/>
                <a:ea typeface="Verdana"/>
                <a:cs typeface="Verdana"/>
                <a:sym typeface="Verdana"/>
              </a:defRPr>
            </a:pPr>
            <a:r>
              <a:t>[VM runnig]</a:t>
            </a:r>
          </a:p>
          <a:p>
            <a:pPr>
              <a:defRPr sz="1400">
                <a:solidFill>
                  <a:srgbClr val="C00000"/>
                </a:solidFill>
                <a:latin typeface="Verdana"/>
                <a:ea typeface="Verdana"/>
                <a:cs typeface="Verdana"/>
                <a:sym typeface="Verdana"/>
              </a:defRPr>
            </a:pPr>
            <a:r>
              <a:t>C:\Users\bigred\CNT.2022.v4.2\DT\alp.dta1\alpine64.vmwarevm\alpine64.vmx</a:t>
            </a:r>
          </a:p>
          <a:p>
            <a:pPr>
              <a:defRPr sz="1400">
                <a:solidFill>
                  <a:srgbClr val="C00000"/>
                </a:solidFill>
                <a:latin typeface="Verdana"/>
                <a:ea typeface="Verdana"/>
                <a:cs typeface="Verdana"/>
                <a:sym typeface="Verdana"/>
              </a:defRPr>
            </a:pPr>
            <a:r>
              <a:t>C:\Users\bigred\CNT.2022.v4.2\DT\alp.dtm1\alpine64.vmwarevm\alpine64.vmx</a:t>
            </a:r>
          </a:p>
          <a:p>
            <a:pPr>
              <a:defRPr sz="1400">
                <a:solidFill>
                  <a:srgbClr val="C00000"/>
                </a:solidFill>
                <a:latin typeface="Verdana"/>
                <a:ea typeface="Verdana"/>
                <a:cs typeface="Verdana"/>
                <a:sym typeface="Verdana"/>
              </a:defRPr>
            </a:pPr>
            <a:r>
              <a:t>C:\Users\bigred\CNT.2022.v4.2\DT\alp.dtm2\alpine64.vmwarevm\alpine64.vmx</a:t>
            </a:r>
          </a:p>
          <a:p>
            <a:pPr>
              <a:defRPr sz="1400">
                <a:solidFill>
                  <a:srgbClr val="C00000"/>
                </a:solidFill>
                <a:latin typeface="Verdana"/>
                <a:ea typeface="Verdana"/>
                <a:cs typeface="Verdana"/>
                <a:sym typeface="Verdana"/>
              </a:defRPr>
            </a:pPr>
            <a:r>
              <a:t>C:\Users\bigred\CNT.2022.v4.2\DT\alp.dtm3\alpine64.vmwarevm\alpine64.vmx</a:t>
            </a:r>
          </a:p>
          <a:p>
            <a:pPr>
              <a:defRPr sz="1400">
                <a:solidFill>
                  <a:srgbClr val="C00000"/>
                </a:solidFill>
                <a:latin typeface="Verdana"/>
                <a:ea typeface="Verdana"/>
                <a:cs typeface="Verdana"/>
                <a:sym typeface="Verdana"/>
              </a:defRPr>
            </a:pPr>
            <a:r>
              <a:t>C:\Users\bigred\CNT.2022.v4.2\DT\alp.dtw1\alpine64.vmwarevm\alpine64.vmx</a:t>
            </a:r>
          </a:p>
          <a:p>
            <a:pPr>
              <a:defRPr sz="1400">
                <a:solidFill>
                  <a:srgbClr val="C00000"/>
                </a:solidFill>
                <a:latin typeface="Verdana"/>
                <a:ea typeface="Verdana"/>
                <a:cs typeface="Verdana"/>
                <a:sym typeface="Verdana"/>
              </a:defRPr>
            </a:pPr>
            <a:r>
              <a:t>C:\Users\bigred\CNT.2022.v4.2\DT\alp.dtw2\alpine64.vmwarevm\alpine64.vmx</a:t>
            </a:r>
          </a:p>
          <a:p>
            <a:pPr>
              <a:defRPr sz="1400">
                <a:solidFill>
                  <a:srgbClr val="C00000"/>
                </a:solidFill>
                <a:latin typeface="Verdana"/>
                <a:ea typeface="Verdana"/>
                <a:cs typeface="Verdana"/>
                <a:sym typeface="Verdana"/>
              </a:defRPr>
            </a:pPr>
            <a:r>
              <a:t>C:\Users\bigred\CNT.2022.v4.2\DT\alp.dtw3\alpine64.vmwarevm\alpine64.vmx</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44" name="Rectangle 28"/>
          <p:cNvSpPr txBox="1"/>
          <p:nvPr>
            <p:ph type="title"/>
          </p:nvPr>
        </p:nvSpPr>
        <p:spPr>
          <a:xfrm>
            <a:off x="830262" y="0"/>
            <a:ext cx="7399337" cy="841375"/>
          </a:xfrm>
          <a:prstGeom prst="rect">
            <a:avLst/>
          </a:prstGeom>
        </p:spPr>
        <p:txBody>
          <a:bodyPr/>
          <a:lstStyle>
            <a:lvl1pPr>
              <a:defRPr b="0" sz="3200">
                <a:latin typeface="標楷體"/>
                <a:ea typeface="標楷體"/>
                <a:cs typeface="標楷體"/>
                <a:sym typeface="標楷體"/>
              </a:defRPr>
            </a:lvl1pPr>
          </a:lstStyle>
          <a:p>
            <a:pPr>
              <a:defRPr>
                <a:effectLst/>
              </a:defRPr>
            </a:pPr>
            <a:r>
              <a:t>資科平台 管理主機 啟動畫面</a:t>
            </a:r>
          </a:p>
        </p:txBody>
      </p:sp>
      <p:pic>
        <p:nvPicPr>
          <p:cNvPr id="645" name="影像" descr="影像"/>
          <p:cNvPicPr>
            <a:picLocks noChangeAspect="1"/>
          </p:cNvPicPr>
          <p:nvPr/>
        </p:nvPicPr>
        <p:blipFill>
          <a:blip r:embed="rId3">
            <a:extLst/>
          </a:blip>
          <a:stretch>
            <a:fillRect/>
          </a:stretch>
        </p:blipFill>
        <p:spPr>
          <a:xfrm>
            <a:off x="1425639" y="1286210"/>
            <a:ext cx="5932767" cy="4818980"/>
          </a:xfrm>
          <a:prstGeom prst="rect">
            <a:avLst/>
          </a:prstGeom>
          <a:ln w="12700">
            <a:solidFill>
              <a:srgbClr val="000000"/>
            </a:solidFill>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Executive">
  <a:themeElements>
    <a:clrScheme name="Executive">
      <a:dk1>
        <a:srgbClr val="000000"/>
      </a:dk1>
      <a:lt1>
        <a:srgbClr val="FFFFFF"/>
      </a:lt1>
      <a:dk2>
        <a:srgbClr val="A7A7A7"/>
      </a:dk2>
      <a:lt2>
        <a:srgbClr val="535353"/>
      </a:lt2>
      <a:accent1>
        <a:srgbClr val="6076B4"/>
      </a:accent1>
      <a:accent2>
        <a:srgbClr val="9C5252"/>
      </a:accent2>
      <a:accent3>
        <a:srgbClr val="E68422"/>
      </a:accent3>
      <a:accent4>
        <a:srgbClr val="846648"/>
      </a:accent4>
      <a:accent5>
        <a:srgbClr val="63891F"/>
      </a:accent5>
      <a:accent6>
        <a:srgbClr val="758085"/>
      </a:accent6>
      <a:hlink>
        <a:srgbClr val="0000FF"/>
      </a:hlink>
      <a:folHlink>
        <a:srgbClr val="FF00FF"/>
      </a:folHlink>
    </a:clrScheme>
    <a:fontScheme name="Executive">
      <a:majorFont>
        <a:latin typeface="Calibri"/>
        <a:ea typeface="Calibri"/>
        <a:cs typeface="Calibri"/>
      </a:majorFont>
      <a:minorFont>
        <a:latin typeface="Helvetica"/>
        <a:ea typeface="Helvetica"/>
        <a:cs typeface="Helvetica"/>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8575"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Palatino Linotype"/>
            <a:ea typeface="Palatino Linotype"/>
            <a:cs typeface="Palatino Linotype"/>
            <a:sym typeface="Palatino Linotyp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8575"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Palatino Linotype"/>
            <a:ea typeface="Palatino Linotype"/>
            <a:cs typeface="Palatino Linotype"/>
            <a:sym typeface="Palatino Linotyp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Executive">
  <a:themeElements>
    <a:clrScheme name="Executive">
      <a:dk1>
        <a:srgbClr val="000000"/>
      </a:dk1>
      <a:lt1>
        <a:srgbClr val="FFFFFF"/>
      </a:lt1>
      <a:dk2>
        <a:srgbClr val="A7A7A7"/>
      </a:dk2>
      <a:lt2>
        <a:srgbClr val="535353"/>
      </a:lt2>
      <a:accent1>
        <a:srgbClr val="6076B4"/>
      </a:accent1>
      <a:accent2>
        <a:srgbClr val="9C5252"/>
      </a:accent2>
      <a:accent3>
        <a:srgbClr val="E68422"/>
      </a:accent3>
      <a:accent4>
        <a:srgbClr val="846648"/>
      </a:accent4>
      <a:accent5>
        <a:srgbClr val="63891F"/>
      </a:accent5>
      <a:accent6>
        <a:srgbClr val="758085"/>
      </a:accent6>
      <a:hlink>
        <a:srgbClr val="0000FF"/>
      </a:hlink>
      <a:folHlink>
        <a:srgbClr val="FF00FF"/>
      </a:folHlink>
    </a:clrScheme>
    <a:fontScheme name="Executive">
      <a:majorFont>
        <a:latin typeface="Calibri"/>
        <a:ea typeface="Calibri"/>
        <a:cs typeface="Calibri"/>
      </a:majorFont>
      <a:minorFont>
        <a:latin typeface="Helvetica"/>
        <a:ea typeface="Helvetica"/>
        <a:cs typeface="Helvetica"/>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8575"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Palatino Linotype"/>
            <a:ea typeface="Palatino Linotype"/>
            <a:cs typeface="Palatino Linotype"/>
            <a:sym typeface="Palatino Linotyp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8575"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Palatino Linotype"/>
            <a:ea typeface="Palatino Linotype"/>
            <a:cs typeface="Palatino Linotype"/>
            <a:sym typeface="Palatino Linotyp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