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5" r:id="rId28"/>
    <p:sldId id="282" r:id="rId29"/>
    <p:sldId id="283" r:id="rId30"/>
    <p:sldId id="284" r:id="rId3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chemeClr val="accent4">
              <a:lumOff val="49490"/>
            </a:schemeClr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D4D4"/>
          </a:solidFill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EE7"/>
          </a:solidFill>
        </a:fill>
      </a:tcStyle>
    </a:wholeTbl>
    <a:band2H>
      <a:tcTxStyle/>
      <a:tcStyle>
        <a:tcBdr/>
        <a:fill>
          <a:solidFill>
            <a:srgbClr val="ECEF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7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15" name="Shape 61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20" name="Shape 62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1. 傳統 IT 是在單機作業，是 ETL，所以以前就直接在伺服器上跑或單機跑就可以了（古代資料量不大時，可以這麼做，資料量大限制約10G）</a:t>
            </a:r>
          </a:p>
          <a:p>
            <a:endParaRPr/>
          </a:p>
          <a:p>
            <a:r>
              <a:t>2. 現在的大數據處理是 ELT，所以需要多台電腦來處理資料轉換</a:t>
            </a:r>
          </a:p>
          <a:p>
            <a:endParaRPr/>
          </a:p>
          <a:p>
            <a:endParaRPr/>
          </a:p>
          <a:p>
            <a:r>
              <a:t>The Technological Differences: Lets first align on the 3 stages - E, T, L:</a:t>
            </a:r>
          </a:p>
          <a:p>
            <a:endParaRPr/>
          </a:p>
          <a:p>
            <a:r>
              <a:t>Extraction: Retrieving raw data from an unstructured data pool and migrating it into a temporary, staging data repository</a:t>
            </a:r>
          </a:p>
          <a:p>
            <a:r>
              <a:t>Transformation: Structuring, enriching and converting the raw data to match the target source</a:t>
            </a:r>
          </a:p>
          <a:p>
            <a:r>
              <a:t>Loading: Loading the structured data into a data warehouse to be analyzed and used by business intelligence (BI) tools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17" name="Shape 7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參考文章</a:t>
            </a:r>
          </a:p>
          <a:p>
            <a:pPr>
              <a:defRPr b="1"/>
            </a:pPr>
            <a:r>
              <a:t>1. jps process unavailable as root user</a:t>
            </a:r>
          </a:p>
          <a:p>
            <a:r>
              <a:t>https://stackoverflow.com/questions/31553519/jps-process-unavailable-as-root-user</a:t>
            </a:r>
          </a:p>
          <a:p>
            <a:pPr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2. Pig Keeps Temp Files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http://www.lopakalogic.com/articles/hadoop-articles/pig-keeps-temp-files/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重新啟動 HDFS, temp 目錄內容不會被清除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$ stophdfs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wka01: Data Node stoped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wka02: Data Node stoped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wka03: Data Node stoped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nna: Secondary Name Node stoped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nna: Name Node stoped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$ starthdfs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nna: Name Node started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nna: Secondary Name Node started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wka01: Data Node started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wka02: Data Node started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wka03: Data Node started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$ hdfs dfs -ls /tmp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Found 3 items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-rw-r--r--   2 bigred bigboss      20807 2018-11-08 02:57 /tmp/103u.txt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-rw-r--r--   2 bigred bigboss       2492 2018-11-08 02:47 /tmp/passwd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-rw-r--r--   2 bigred bigboss    2991329 2018-11-08 03:00 /tmp/zip.csv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r>
              <a:t>因 Docker Container 不會自動清除 /tmp 目錄, 以至於之前執行一半的資訊會殘留在 /tmp 目錄, 下次再啟動 Container , 便會看到之前訊息, 如下 : </a:t>
            </a:r>
          </a:p>
          <a:p>
            <a:endParaRPr/>
          </a:p>
          <a:p>
            <a:pPr>
              <a:defRPr b="1"/>
            </a:pPr>
            <a:r>
              <a:t>$ hls</a:t>
            </a:r>
          </a:p>
          <a:p>
            <a:r>
              <a:t>.......... </a:t>
            </a:r>
          </a:p>
          <a:p>
            <a:r>
              <a:t>[ds102]</a:t>
            </a:r>
          </a:p>
          <a:p>
            <a:pPr>
              <a:defRPr b="1"/>
            </a:pPr>
            <a:r>
              <a:t>977 -- process information unavailable</a:t>
            </a:r>
          </a:p>
          <a:p>
            <a:pPr>
              <a:defRPr b="1"/>
            </a:pPr>
            <a:endParaRPr/>
          </a:p>
          <a:p>
            <a:pPr>
              <a:defRPr b="1"/>
            </a:pPr>
            <a:r>
              <a:t>解決方法, 在 /opt/bin/dkc.boot 加入清除 /tmp 目錄內容的命令</a:t>
            </a:r>
          </a:p>
          <a:p>
            <a:pPr>
              <a:defRPr b="1"/>
            </a:pPr>
            <a:endParaRPr/>
          </a:p>
          <a:p>
            <a:pPr>
              <a:defRPr b="1"/>
            </a:pPr>
            <a:r>
              <a:t>$ sudo nano /opt/bin/dkc.boot </a:t>
            </a:r>
          </a:p>
          <a:p>
            <a:r>
              <a:t>#!/bin/bash</a:t>
            </a:r>
          </a:p>
          <a:p>
            <a:r>
              <a:t>chmod -R 700 /home/bigred/.ssh/</a:t>
            </a:r>
          </a:p>
          <a:p>
            <a:endParaRPr/>
          </a:p>
          <a:p>
            <a:r>
              <a:t># 因 Docker Container 不會清除 /tmp 目錄</a:t>
            </a:r>
          </a:p>
          <a:p>
            <a:r>
              <a:t>rm -r /tmp/*</a:t>
            </a:r>
          </a:p>
          <a:p>
            <a:pPr>
              <a:defRPr b="1"/>
            </a:pPr>
            <a:endParaRPr/>
          </a:p>
          <a:p>
            <a:pPr>
              <a:defRPr b="1"/>
            </a:pPr>
            <a:endParaRPr/>
          </a:p>
          <a:p>
            <a:pPr>
              <a:defRPr b="1"/>
            </a:pPr>
            <a:endParaRPr/>
          </a:p>
          <a:p>
            <a:pPr>
              <a:spcBef>
                <a:spcPts val="1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一探 Hadoop 工作主機的 /tmp 目錄變化</a:t>
            </a:r>
          </a:p>
          <a:p>
            <a:pPr>
              <a:spcBef>
                <a:spcPts val="1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spcBef>
                <a:spcPts val="1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重新啟動 H3S 大數據平台,這時 /opt/bin/dkc.boot 會將所有 Hadoop 工作主機的 /tmp 目錄清除</a:t>
            </a:r>
          </a:p>
          <a:p>
            <a:pPr>
              <a:spcBef>
                <a:spcPts val="1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$ </a:t>
            </a:r>
            <a:r>
              <a:rPr b="1"/>
              <a:t>cluster-start</a:t>
            </a:r>
          </a:p>
          <a:p>
            <a:pPr>
              <a:spcBef>
                <a:spcPts val="1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>
              <a:spcBef>
                <a:spcPts val="1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登入 Hadoop 管理主機</a:t>
            </a:r>
          </a:p>
          <a:p>
            <a:pPr>
              <a:spcBef>
                <a:spcPts val="1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$ </a:t>
            </a:r>
            <a:r>
              <a:rPr b="1"/>
              <a:t>ssh adm100</a:t>
            </a:r>
          </a:p>
          <a:p>
            <a:pPr>
              <a:spcBef>
                <a:spcPts val="1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bigred@adm100:~$ </a:t>
            </a:r>
            <a:r>
              <a:rPr b="1"/>
              <a:t>ssh wka01 ls -al /tmp/</a:t>
            </a:r>
          </a:p>
          <a:p>
            <a:pPr>
              <a:spcBef>
                <a:spcPts val="1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total 12</a:t>
            </a:r>
          </a:p>
          <a:p>
            <a:pPr>
              <a:spcBef>
                <a:spcPts val="1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drwxrwxrwt 1 root root 4096  3月 31 04:16 .</a:t>
            </a:r>
          </a:p>
          <a:p>
            <a:pPr>
              <a:spcBef>
                <a:spcPts val="1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drwxr-xr-x 1 root root 4096  3月 28 06:03 ..</a:t>
            </a:r>
          </a:p>
          <a:p>
            <a:pPr>
              <a:spcBef>
                <a:spcPts val="1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spcBef>
                <a:spcPts val="1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啟動 HDFS 檔案分散系統, 這時會在 HDFS 所有工作主機的 /tmp 目錄, 產生 /tmp/hsperfdata_bigred 這個目錄, </a:t>
            </a:r>
          </a:p>
          <a:p>
            <a:pPr>
              <a:spcBef>
                <a:spcPts val="1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並且會根據 datanode 的 PID 在 /tmp/hsperfdata_bigred 這目錄中, 產生以 PID 為名的目錄, 操作步驟如下 :</a:t>
            </a:r>
          </a:p>
          <a:p>
            <a:pPr>
              <a:spcBef>
                <a:spcPts val="1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bigred@adm100:~$ </a:t>
            </a:r>
            <a:r>
              <a:rPr b="1"/>
              <a:t>starthdfs</a:t>
            </a:r>
          </a:p>
          <a:p>
            <a:pPr>
              <a:spcBef>
                <a:spcPts val="1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>
              <a:spcBef>
                <a:spcPts val="1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bigred@adm100:~$ </a:t>
            </a:r>
            <a:r>
              <a:rPr b="1"/>
              <a:t>ssh wka01 ls -al /tmp/</a:t>
            </a:r>
          </a:p>
          <a:p>
            <a:pPr>
              <a:defRPr>
                <a:latin typeface="Monaco"/>
                <a:ea typeface="Monaco"/>
                <a:cs typeface="Monaco"/>
                <a:sym typeface="Monaco"/>
              </a:defRPr>
            </a:pPr>
            <a:r>
              <a:t>total 56</a:t>
            </a:r>
          </a:p>
          <a:p>
            <a:pPr>
              <a:defRPr>
                <a:latin typeface="Monaco"/>
                <a:ea typeface="Monaco"/>
                <a:cs typeface="Monaco"/>
                <a:sym typeface="Monaco"/>
              </a:defRPr>
            </a:pPr>
            <a:r>
              <a:t>drwxrwxrwt 1 root   root    4096  3月 31 04:16 .</a:t>
            </a:r>
          </a:p>
          <a:p>
            <a:pPr>
              <a:defRPr>
                <a:latin typeface="Monaco"/>
                <a:ea typeface="Monaco"/>
                <a:cs typeface="Monaco"/>
                <a:sym typeface="Monaco"/>
              </a:defRPr>
            </a:pPr>
            <a:r>
              <a:t>drwxr-xr-x 1 root   root    4096  3月 28 06:03 ..</a:t>
            </a:r>
          </a:p>
          <a:p>
            <a:pPr>
              <a:defRPr>
                <a:latin typeface="Monaco"/>
                <a:ea typeface="Monaco"/>
                <a:cs typeface="Monaco"/>
                <a:sym typeface="Monaco"/>
              </a:defRPr>
            </a:pPr>
            <a:r>
              <a:t>-rw-rw-r-- 1 bigred bigred     3  3月 31 04:16 hadoop-bigred-datanode.pid</a:t>
            </a:r>
          </a:p>
          <a:p>
            <a:pPr>
              <a:defRPr>
                <a:latin typeface="Monaco"/>
                <a:ea typeface="Monaco"/>
                <a:cs typeface="Monaco"/>
                <a:sym typeface="Monaco"/>
              </a:defRPr>
            </a:pPr>
            <a:r>
              <a:t>-rw-rw-r-- 1 bigred bigred 26833  3月 31 04:16 hadoop-bigred-datanode-wka01.log</a:t>
            </a:r>
          </a:p>
          <a:p>
            <a:pPr>
              <a:defRPr>
                <a:latin typeface="Monaco"/>
                <a:ea typeface="Monaco"/>
                <a:cs typeface="Monaco"/>
                <a:sym typeface="Monaco"/>
              </a:defRPr>
            </a:pPr>
            <a:r>
              <a:t>-rw-rw-r-- 1 bigred bigred   707  3月 31 04:16 hadoop-bigred-datanode-wka01.out</a:t>
            </a:r>
          </a:p>
          <a:p>
            <a:pPr>
              <a:defRPr>
                <a:latin typeface="Monaco"/>
                <a:ea typeface="Monaco"/>
                <a:cs typeface="Monaco"/>
                <a:sym typeface="Monaco"/>
              </a:defRPr>
            </a:pPr>
            <a:r>
              <a:t>drwxr-xr-x 2 bigred bigred  4096  3月 31 04:16 hsperfdata_bigred</a:t>
            </a:r>
          </a:p>
          <a:p>
            <a:pPr>
              <a:defRPr>
                <a:latin typeface="Monaco"/>
                <a:ea typeface="Monaco"/>
                <a:cs typeface="Monaco"/>
                <a:sym typeface="Monaco"/>
              </a:defRPr>
            </a:pPr>
            <a:r>
              <a:t>drwxrwxr-x 2 bigred bigred  4096  3月 31 04:16 jetty-localhost-35695-datanode-_-any-6964559118418203521.dir</a:t>
            </a:r>
          </a:p>
          <a:p>
            <a:pPr>
              <a:defRPr>
                <a:latin typeface="Monaco"/>
                <a:ea typeface="Monaco"/>
                <a:cs typeface="Monaco"/>
                <a:sym typeface="Monaco"/>
              </a:defRPr>
            </a:pPr>
            <a:r>
              <a:t>-rw-rw-r-- 1 bigred bigred     0  3月 31 04:16 SecurityAuth-bigred.audit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bigred@adm100:~$ </a:t>
            </a:r>
            <a:r>
              <a:rPr b="1"/>
              <a:t>ssh wka01 ls -al /tmp/hsperfdata_bigred</a:t>
            </a:r>
          </a:p>
          <a:p>
            <a:pPr>
              <a:defRPr>
                <a:latin typeface="Monaco"/>
                <a:ea typeface="Monaco"/>
                <a:cs typeface="Monaco"/>
                <a:sym typeface="Monaco"/>
              </a:defRPr>
            </a:pPr>
            <a:r>
              <a:t>total 44</a:t>
            </a:r>
          </a:p>
          <a:p>
            <a:pPr>
              <a:defRPr>
                <a:latin typeface="Monaco"/>
                <a:ea typeface="Monaco"/>
                <a:cs typeface="Monaco"/>
                <a:sym typeface="Monaco"/>
              </a:defRPr>
            </a:pPr>
            <a:r>
              <a:t>drwxr-xr-x 2 bigred bigred  4096  3月 31 04:16 .</a:t>
            </a:r>
          </a:p>
          <a:p>
            <a:pPr>
              <a:defRPr>
                <a:latin typeface="Monaco"/>
                <a:ea typeface="Monaco"/>
                <a:cs typeface="Monaco"/>
                <a:sym typeface="Monaco"/>
              </a:defRPr>
            </a:pPr>
            <a:r>
              <a:t>drwxrwxrwt 1 root   root    4096  3月 31 04:16 ..</a:t>
            </a:r>
          </a:p>
          <a:p>
            <a:pPr>
              <a:defRPr>
                <a:latin typeface="Monaco"/>
                <a:ea typeface="Monaco"/>
                <a:cs typeface="Monaco"/>
                <a:sym typeface="Monaco"/>
              </a:defRPr>
            </a:pPr>
            <a:r>
              <a:t>-rw------- 1 bigred bigred 32768  3月 31 04:16 74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bigred@adm100:~$ </a:t>
            </a:r>
            <a:r>
              <a:rPr b="1"/>
              <a:t>ssh wka01 jps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152 Jps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b="1"/>
              <a:t>74</a:t>
            </a:r>
            <a:r>
              <a:t> DataNode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bigred@adm100:~$ </a:t>
            </a:r>
            <a:r>
              <a:rPr b="1"/>
              <a:t>ssh wka02 ls -al /tmp/hsperfdata_bigred</a:t>
            </a:r>
          </a:p>
          <a:p>
            <a:pPr>
              <a:defRPr>
                <a:latin typeface="Monaco"/>
                <a:ea typeface="Monaco"/>
                <a:cs typeface="Monaco"/>
                <a:sym typeface="Monaco"/>
              </a:defRPr>
            </a:pPr>
            <a:r>
              <a:t>total 44</a:t>
            </a:r>
          </a:p>
          <a:p>
            <a:pPr>
              <a:defRPr>
                <a:latin typeface="Monaco"/>
                <a:ea typeface="Monaco"/>
                <a:cs typeface="Monaco"/>
                <a:sym typeface="Monaco"/>
              </a:defRPr>
            </a:pPr>
            <a:r>
              <a:t>drwxr-xr-x 2 bigred bigred  4096  3月 31 04:16 .</a:t>
            </a:r>
          </a:p>
          <a:p>
            <a:pPr>
              <a:defRPr>
                <a:latin typeface="Monaco"/>
                <a:ea typeface="Monaco"/>
                <a:cs typeface="Monaco"/>
                <a:sym typeface="Monaco"/>
              </a:defRPr>
            </a:pPr>
            <a:r>
              <a:t>drwxrwxrwt 1 root   root    4096  3月 31 04:16 ..</a:t>
            </a:r>
          </a:p>
          <a:p>
            <a:pPr>
              <a:defRPr>
                <a:latin typeface="Monaco"/>
                <a:ea typeface="Monaco"/>
                <a:cs typeface="Monaco"/>
                <a:sym typeface="Monaco"/>
              </a:defRPr>
            </a:pPr>
            <a:r>
              <a:t>-rw------- 1 bigred bigred 32768  3月 31 04:28 68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bigred@adm100:~$ </a:t>
            </a:r>
            <a:r>
              <a:rPr b="1"/>
              <a:t>ssh wka02 jps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b="1"/>
              <a:t>68 </a:t>
            </a:r>
            <a:r>
              <a:t>DataNode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143 Jps</a:t>
            </a:r>
          </a:p>
          <a:p>
            <a:pPr>
              <a:defRPr b="1"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25" name="Shape 72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HDFS ACLs: Fine-Grained Permissions for HDFS Files in Hadoop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https://hortonworks.com/blog/hdfs-acls-fine-grained-permissions-hdfs-files-hadoop/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hdfs dfs -setfacl 命令參數如下 :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Option	Remark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-R	Recursively set ACL permissions for the underlying files and directories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-b	Revoke all the permissions except the base ACL for user, group and others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-k	Remove the ddefault ACL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-m	Add new permission to the ACL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-x	Remove only the ACL specified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[acl_spec]	Comma-separated list of ACL permissions.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–set	This optiosn completely replaces the existing ACL. Previous ACL entries will no longer apply.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example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$ hdfs dfs -setfacl -m other::---  share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umask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一个文件或者目录新建之后就有一个默认的权限，这个默认的权限是怎么控制的呢？是由umask控制的。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文件创建之后的默认权限是0666 &amp; ^umask，目录创建之后的默认权限是0777 &amp; ^umask，umask在core-site.xml中由fs.permissions.umask-mode设置，默认是022。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在 adm100 終端機, 執行以下命令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$ cat /opt/hadoop-2.9.2/etc/hadoop/hdfs-site.xml 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&lt;?xml version="1.0" encoding="UTF-8"?&gt;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.........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&lt;configuration&gt;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  .......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  &lt;property&gt;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    &lt;name&gt;dfs.namenode.acls.enabled&lt;/name&gt;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    &lt;value&gt;true&lt;/value&gt;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  &lt;/property&gt;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  ......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&lt;/configuration&gt;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33" name="Shape 7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$ </a:t>
            </a:r>
            <a:r>
              <a:rPr b="1"/>
              <a:t>mysql -u bigred -h mdb -p -e "`hdfs dfs -cat share/mysql`"</a:t>
            </a:r>
          </a:p>
          <a:p>
            <a:r>
              <a:t>Enter password: </a:t>
            </a:r>
          </a:p>
          <a:p>
            <a:pPr>
              <a:defRPr>
                <a:latin typeface="Monaco"/>
                <a:ea typeface="Monaco"/>
                <a:cs typeface="Monaco"/>
                <a:sym typeface="Monaco"/>
              </a:defRPr>
            </a:pPr>
            <a:r>
              <a:t>+----------------+</a:t>
            </a:r>
          </a:p>
          <a:p>
            <a:pPr>
              <a:defRPr>
                <a:latin typeface="Monaco"/>
                <a:ea typeface="Monaco"/>
                <a:cs typeface="Monaco"/>
                <a:sym typeface="Monaco"/>
              </a:defRPr>
            </a:pPr>
            <a:r>
              <a:t>| Tables_in_mydb |</a:t>
            </a:r>
          </a:p>
          <a:p>
            <a:pPr>
              <a:defRPr>
                <a:latin typeface="Monaco"/>
                <a:ea typeface="Monaco"/>
                <a:cs typeface="Monaco"/>
                <a:sym typeface="Monaco"/>
              </a:defRPr>
            </a:pPr>
            <a:r>
              <a:t>+----------------+</a:t>
            </a:r>
          </a:p>
          <a:p>
            <a:pPr>
              <a:defRPr>
                <a:latin typeface="Monaco"/>
                <a:ea typeface="Monaco"/>
                <a:cs typeface="Monaco"/>
                <a:sym typeface="Monaco"/>
              </a:defRPr>
            </a:pPr>
            <a:r>
              <a:t>| employee       |</a:t>
            </a:r>
          </a:p>
          <a:p>
            <a:pPr>
              <a:defRPr>
                <a:latin typeface="Monaco"/>
                <a:ea typeface="Monaco"/>
                <a:cs typeface="Monaco"/>
                <a:sym typeface="Monaco"/>
              </a:defRPr>
            </a:pPr>
            <a:r>
              <a:t>+----------------+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25" name="Shape 62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網址：https://data.gov.tw/dataset/12369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39" name="Shape 6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t>$ cat bin/getdip2.sh </a:t>
            </a:r>
          </a:p>
          <a:p>
            <a:r>
              <a:t>#!/bin/bash</a:t>
            </a:r>
          </a:p>
          <a:p>
            <a:endParaRPr/>
          </a:p>
          <a:p>
            <a:r>
              <a:t>[ ! -d ~/opendata/dip ] &amp;&amp; mkdir -p ~/opendata/dip</a:t>
            </a:r>
          </a:p>
          <a:p>
            <a:endParaRPr/>
          </a:p>
          <a:p>
            <a:r>
              <a:t># download 2016 DIP</a:t>
            </a:r>
          </a:p>
          <a:p>
            <a:r>
              <a:t>wget -q 'https://data.moi.gov.tw/MoiOD/System/DownloadFile.aspx?DATA=BC553073-6E98-47CC-92FA-6DB9720D9993' -O 2016dip.zip</a:t>
            </a:r>
          </a:p>
          <a:p>
            <a:r>
              <a:t>mkdir /tmp/data; cd /tmp/data</a:t>
            </a:r>
          </a:p>
          <a:p>
            <a:r>
              <a:t>unzip -o ~/2016dip.zip &amp;&gt;/dev/null </a:t>
            </a:r>
          </a:p>
          <a:p>
            <a:r>
              <a:t>mv 2016-DailyImmigPort-All.csv ~/opendata/dip/</a:t>
            </a:r>
          </a:p>
          <a:p>
            <a:r>
              <a:t>cd; rm -r /tmp/data</a:t>
            </a:r>
          </a:p>
          <a:p>
            <a:endParaRPr/>
          </a:p>
          <a:p>
            <a:r>
              <a:t># download 2015 DIP</a:t>
            </a:r>
          </a:p>
          <a:p>
            <a:r>
              <a:t>wget -q 'https://data.moi.gov.tw/MoiOD/System/DownloadFile.aspx?DATA=CBA7C5C1-D7F2-499E-94EA-DCBAB9F66EBE' -O 2015dip.zip</a:t>
            </a:r>
          </a:p>
          <a:p>
            <a:r>
              <a:t>mkdir /tmp/data; cd /tmp/data</a:t>
            </a:r>
          </a:p>
          <a:p>
            <a:r>
              <a:t>unzip -o ~/2015dip.zip &amp;&gt;/dev/null</a:t>
            </a:r>
          </a:p>
          <a:p>
            <a:r>
              <a:t>mv 2015-DailyImmigPort-All.csv ~/opendata/dip/</a:t>
            </a:r>
          </a:p>
          <a:p>
            <a:r>
              <a:t>cd; rm -r /tmp/data</a:t>
            </a:r>
          </a:p>
          <a:p>
            <a:endParaRPr/>
          </a:p>
          <a:p>
            <a:r>
              <a:t># download 2017 DIP</a:t>
            </a:r>
          </a:p>
          <a:p>
            <a:r>
              <a:t>wget -q 'https://data.moi.gov.tw/MoiOD/System/DownloadFile.aspx?DATA=105529BB-C39A-4B0C-8C26-A2FE88FD51C0' -O 2017dip.zip</a:t>
            </a:r>
          </a:p>
          <a:p>
            <a:r>
              <a:t>mkdir /tmp/data; cd /tmp/data</a:t>
            </a:r>
          </a:p>
          <a:p>
            <a:r>
              <a:t>unzip -o ~/2017dip.zip &amp;&gt;/dev/null</a:t>
            </a:r>
          </a:p>
          <a:p>
            <a:r>
              <a:t>mv 2017-DailyImmigPort-All.csv ~/opendata/dip/</a:t>
            </a:r>
          </a:p>
          <a:p>
            <a:r>
              <a:t>cd; rm -r /tmp/data</a:t>
            </a:r>
          </a:p>
          <a:p>
            <a:endParaRPr/>
          </a:p>
          <a:p>
            <a:r>
              <a:t>tree ~/opendata/dip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62" name="Shape 6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參數 -o 是指符合條件才輸出，條件 "\w* 港"指是word內含有「港」的文字資料 </a:t>
            </a:r>
          </a:p>
          <a:p>
            <a:r>
              <a:t>$ head -n 1 2015-DailyImmigPort.csv | grep -o "\w*港"</a:t>
            </a:r>
          </a:p>
          <a:p>
            <a:r>
              <a:t>基隆港</a:t>
            </a:r>
          </a:p>
          <a:p>
            <a:r>
              <a:t>台中港</a:t>
            </a:r>
          </a:p>
          <a:p>
            <a:r>
              <a:t>高雄港</a:t>
            </a:r>
          </a:p>
          <a:p>
            <a:r>
              <a:t>花蓮港</a:t>
            </a:r>
          </a:p>
          <a:p>
            <a:r>
              <a:t>蘇澳港</a:t>
            </a:r>
          </a:p>
          <a:p>
            <a:r>
              <a:t>澎湖港</a:t>
            </a:r>
          </a:p>
          <a:p>
            <a:r>
              <a:t>安平港</a:t>
            </a:r>
          </a:p>
          <a:p>
            <a:r>
              <a:t>金門港</a:t>
            </a:r>
          </a:p>
          <a:p>
            <a:r>
              <a:t>麥寮港</a:t>
            </a:r>
          </a:p>
          <a:p>
            <a:r>
              <a:t>和平港</a:t>
            </a:r>
          </a:p>
          <a:p>
            <a:r>
              <a:t>台北港</a:t>
            </a:r>
          </a:p>
          <a:p>
            <a:r>
              <a:t>東港</a:t>
            </a:r>
          </a:p>
          <a:p>
            <a:r>
              <a:t>北竿白沙港</a:t>
            </a:r>
          </a:p>
          <a:p>
            <a:r>
              <a:t>布袋港</a:t>
            </a:r>
          </a:p>
          <a:p>
            <a:r>
              <a:t>大園沙崙港</a:t>
            </a:r>
          </a:p>
          <a:p>
            <a:r>
              <a:t>台東富岡港</a:t>
            </a:r>
          </a:p>
          <a:p>
            <a:r>
              <a:t>馬公港</a:t>
            </a:r>
          </a:p>
          <a:p>
            <a:r>
              <a:t>桃園竹圍港</a:t>
            </a:r>
          </a:p>
          <a:p>
            <a:r>
              <a:t>金門港</a:t>
            </a:r>
          </a:p>
          <a:p>
            <a:endParaRPr/>
          </a:p>
          <a:p>
            <a:r>
              <a:t>$ head -n 1 2015-DailyImmigPort.csv | grep -o "\w*機場"</a:t>
            </a:r>
          </a:p>
          <a:p>
            <a:r>
              <a:t>高雄機場</a:t>
            </a:r>
          </a:p>
          <a:p>
            <a:r>
              <a:t>台南機場</a:t>
            </a:r>
          </a:p>
          <a:p>
            <a:r>
              <a:t>松山機場</a:t>
            </a:r>
          </a:p>
          <a:p>
            <a:r>
              <a:t>花蓮機場</a:t>
            </a:r>
          </a:p>
          <a:p>
            <a:r>
              <a:t>馬公機場</a:t>
            </a:r>
          </a:p>
          <a:p>
            <a:r>
              <a:t>台中機場</a:t>
            </a:r>
          </a:p>
          <a:p>
            <a:r>
              <a:t>金門機場</a:t>
            </a:r>
          </a:p>
          <a:p>
            <a:r>
              <a:t>南竿機場</a:t>
            </a:r>
          </a:p>
          <a:p>
            <a:r>
              <a:t>北竿機場</a:t>
            </a:r>
          </a:p>
          <a:p>
            <a:r>
              <a:t>嘉義機場</a:t>
            </a:r>
          </a:p>
          <a:p>
            <a:r>
              <a:t>台東機場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67" name="Shape 6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參數 -o 是指符合條件才輸出，條件 "\w* 港"指是word內含有「港」的文字資料 </a:t>
            </a:r>
          </a:p>
          <a:p>
            <a:r>
              <a:t>$ head -n 1 2015-DailyImmigPort.csv | grep -o "\w*港"</a:t>
            </a:r>
          </a:p>
          <a:p>
            <a:r>
              <a:t>基隆港</a:t>
            </a:r>
          </a:p>
          <a:p>
            <a:r>
              <a:t>台中港</a:t>
            </a:r>
          </a:p>
          <a:p>
            <a:r>
              <a:t>高雄港</a:t>
            </a:r>
          </a:p>
          <a:p>
            <a:r>
              <a:t>花蓮港</a:t>
            </a:r>
          </a:p>
          <a:p>
            <a:r>
              <a:t>蘇澳港</a:t>
            </a:r>
          </a:p>
          <a:p>
            <a:r>
              <a:t>澎湖港</a:t>
            </a:r>
          </a:p>
          <a:p>
            <a:r>
              <a:t>安平港</a:t>
            </a:r>
          </a:p>
          <a:p>
            <a:r>
              <a:t>金門港</a:t>
            </a:r>
          </a:p>
          <a:p>
            <a:r>
              <a:t>麥寮港</a:t>
            </a:r>
          </a:p>
          <a:p>
            <a:r>
              <a:t>和平港</a:t>
            </a:r>
          </a:p>
          <a:p>
            <a:r>
              <a:t>台北港</a:t>
            </a:r>
          </a:p>
          <a:p>
            <a:r>
              <a:t>東港</a:t>
            </a:r>
          </a:p>
          <a:p>
            <a:r>
              <a:t>北竿白沙港</a:t>
            </a:r>
          </a:p>
          <a:p>
            <a:r>
              <a:t>布袋港</a:t>
            </a:r>
          </a:p>
          <a:p>
            <a:r>
              <a:t>大園沙崙港</a:t>
            </a:r>
          </a:p>
          <a:p>
            <a:r>
              <a:t>台東富岡港</a:t>
            </a:r>
          </a:p>
          <a:p>
            <a:r>
              <a:t>馬公港</a:t>
            </a:r>
          </a:p>
          <a:p>
            <a:r>
              <a:t>桃園竹圍港</a:t>
            </a:r>
          </a:p>
          <a:p>
            <a:r>
              <a:t>金門港</a:t>
            </a:r>
          </a:p>
          <a:p>
            <a:endParaRPr/>
          </a:p>
          <a:p>
            <a:r>
              <a:t>$ head -n 1 2015-DailyImmigPort.csv | grep -o "\w*機場"</a:t>
            </a:r>
          </a:p>
          <a:p>
            <a:r>
              <a:t>高雄機場</a:t>
            </a:r>
          </a:p>
          <a:p>
            <a:r>
              <a:t>台南機場</a:t>
            </a:r>
          </a:p>
          <a:p>
            <a:r>
              <a:t>松山機場</a:t>
            </a:r>
          </a:p>
          <a:p>
            <a:r>
              <a:t>花蓮機場</a:t>
            </a:r>
          </a:p>
          <a:p>
            <a:r>
              <a:t>馬公機場</a:t>
            </a:r>
          </a:p>
          <a:p>
            <a:r>
              <a:t>台中機場</a:t>
            </a:r>
          </a:p>
          <a:p>
            <a:r>
              <a:t>金門機場</a:t>
            </a:r>
          </a:p>
          <a:p>
            <a:r>
              <a:t>南竿機場</a:t>
            </a:r>
          </a:p>
          <a:p>
            <a:r>
              <a:t>北竿機場</a:t>
            </a:r>
          </a:p>
          <a:p>
            <a:r>
              <a:t>嘉義機場</a:t>
            </a:r>
          </a:p>
          <a:p>
            <a:r>
              <a:t>台東機場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79" name="Shape 67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hadoop fs &lt;args&gt;</a:t>
            </a:r>
          </a:p>
          <a:p>
            <a:pPr>
              <a:spcBef>
                <a:spcPts val="2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FS relates to a generic file system which can point to any file systems like local, HDFS etc. So this can be used when you are dealing with different file systems such as </a:t>
            </a:r>
            <a:r>
              <a:rPr b="1"/>
              <a:t>Local FS, (S)FTP, S3, and others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>
              <a:spcBef>
                <a:spcPts val="2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hadoop dfs &lt;args&gt;</a:t>
            </a:r>
          </a:p>
          <a:p>
            <a:pPr>
              <a:spcBef>
                <a:spcPts val="2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dfs is very specific to HDFS. would work for operation relates to HDFS. This has been deprecated and we should use hdfs dfs instead.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spcBef>
                <a:spcPts val="2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hdfs dfs &lt;args&gt;</a:t>
            </a:r>
          </a:p>
          <a:p>
            <a:pPr>
              <a:spcBef>
                <a:spcPts val="2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same as 2nd i.e would work for all the operations related to HDFS and is the recommended command instead of hadoop dfs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84" name="Shape 68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$ hdfs dfs -mkdir dataset/{US,TW}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mkdir: `dataset/US': No such file or directory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mkdir: `dataset/TW': No such file or directory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$ hdfs dfs -mkdir -p dataset/{US,TW}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92" name="Shape 69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https://data.gov.tw/dataset/6091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lnSpc>
                <a:spcPct val="80000"/>
              </a:lnSpc>
              <a:spcBef>
                <a:spcPts val="2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HowTo: Check and Change File Encoding In Linux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https://www.shellhacks.com/linux-check-change-file-encoding/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lnSpc>
                <a:spcPct val="80000"/>
              </a:lnSpc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$ wget -qO - http://www.oc99.org/dt/myul.sh | bash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lnSpc>
                <a:spcPct val="80000"/>
              </a:lnSpc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$ tree opendata/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opendata/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└── ul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    ├── ul102.csv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    ├── ul103.csv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    ├── ul104.csv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    ├── ul105.csv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    ├── ul106.csv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    ├── ul107.csv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    └── ul108.csv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12" name="Shape 7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啟動監視 /tmp/103u.txt 功能</a:t>
            </a:r>
          </a:p>
          <a:p>
            <a:pPr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$ hdfs dfs -tail -f /tmp/103u.txt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投影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838200"/>
            <a:ext cx="762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大標題文字"/>
          <p:cNvSpPr txBox="1">
            <a:spLocks noGrp="1"/>
          </p:cNvSpPr>
          <p:nvPr>
            <p:ph type="title"/>
          </p:nvPr>
        </p:nvSpPr>
        <p:spPr>
          <a:xfrm>
            <a:off x="1277937" y="1876425"/>
            <a:ext cx="6443665" cy="3113090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90000"/>
              </a:lnSpc>
              <a:defRPr sz="5000"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大標題文字</a:t>
            </a:r>
          </a:p>
        </p:txBody>
      </p:sp>
      <p:sp>
        <p:nvSpPr>
          <p:cNvPr id="2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274762" y="4965700"/>
            <a:ext cx="6451602" cy="6731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2400" b="1">
                <a:latin typeface="Arial Narrow"/>
                <a:ea typeface="Arial Narrow"/>
                <a:cs typeface="Arial Narrow"/>
                <a:sym typeface="Arial Narrow"/>
              </a:defRPr>
            </a:lvl1pPr>
            <a:lvl2pPr marL="631825" indent="-174625" algn="ctr">
              <a:lnSpc>
                <a:spcPct val="90000"/>
              </a:lnSpc>
              <a:spcBef>
                <a:spcPts val="1100"/>
              </a:spcBef>
              <a:buClrTx/>
              <a:buSzPct val="100000"/>
              <a:buChar char="•"/>
              <a:defRPr sz="2400" b="1"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indent="0" algn="ctr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2400" b="1"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indent="0" algn="ctr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2400" b="1"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indent="0" algn="ctr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2400" b="1">
                <a:latin typeface="Arial Narrow"/>
                <a:ea typeface="Arial Narrow"/>
                <a:cs typeface="Arial Narrow"/>
                <a:sym typeface="Arial Narrow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10056" y="6221731"/>
            <a:ext cx="243144" cy="269239"/>
          </a:xfrm>
          <a:prstGeom prst="rect">
            <a:avLst/>
          </a:prstGeom>
        </p:spPr>
        <p:txBody>
          <a:bodyPr>
            <a:spAutoFit/>
          </a:bodyPr>
          <a:lstStyle>
            <a:lvl1pPr algn="r" defTabSz="457200">
              <a:defRPr sz="1200" b="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，文字及物件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838200"/>
            <a:ext cx="762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大標題文字"/>
          <p:cNvSpPr txBox="1">
            <a:spLocks noGrp="1"/>
          </p:cNvSpPr>
          <p:nvPr>
            <p:ph type="title"/>
          </p:nvPr>
        </p:nvSpPr>
        <p:spPr>
          <a:xfrm>
            <a:off x="830262" y="0"/>
            <a:ext cx="7399339" cy="841375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lnSpc>
                <a:spcPct val="85000"/>
              </a:lnSpc>
              <a:defRPr sz="2800"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12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049337" y="1460500"/>
            <a:ext cx="3436940" cy="4681538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ct val="90000"/>
              </a:lnSpc>
              <a:spcBef>
                <a:spcPts val="1100"/>
              </a:spcBef>
              <a:buClrTx/>
              <a:buSzPct val="70000"/>
              <a:buBlip>
                <a:blip r:embed="rId3"/>
              </a:buBlip>
              <a:defRPr sz="2400" b="1">
                <a:latin typeface="Arial Narrow"/>
                <a:ea typeface="Arial Narrow"/>
                <a:cs typeface="Arial Narrow"/>
                <a:sym typeface="Arial Narrow"/>
              </a:defRPr>
            </a:lvl1pPr>
            <a:lvl2pPr marL="631825" indent="-174625">
              <a:lnSpc>
                <a:spcPct val="90000"/>
              </a:lnSpc>
              <a:spcBef>
                <a:spcPts val="1100"/>
              </a:spcBef>
              <a:buClrTx/>
              <a:buSzPct val="100000"/>
              <a:buChar char="•"/>
              <a:defRPr sz="2400" b="1"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indent="0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2400" b="1"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indent="0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2400" b="1"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indent="0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2400" b="1">
                <a:latin typeface="Arial Narrow"/>
                <a:ea typeface="Arial Narrow"/>
                <a:cs typeface="Arial Narrow"/>
                <a:sym typeface="Arial Narrow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10056" y="6221731"/>
            <a:ext cx="243144" cy="269239"/>
          </a:xfrm>
          <a:prstGeom prst="rect">
            <a:avLst/>
          </a:prstGeom>
        </p:spPr>
        <p:txBody>
          <a:bodyPr>
            <a:spAutoFit/>
          </a:bodyPr>
          <a:lstStyle>
            <a:lvl1pPr algn="r" defTabSz="457200">
              <a:defRPr sz="1200" b="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，文字及兩項物件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838200"/>
            <a:ext cx="762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大標題文字"/>
          <p:cNvSpPr txBox="1">
            <a:spLocks noGrp="1"/>
          </p:cNvSpPr>
          <p:nvPr>
            <p:ph type="title"/>
          </p:nvPr>
        </p:nvSpPr>
        <p:spPr>
          <a:xfrm>
            <a:off x="830262" y="0"/>
            <a:ext cx="7399339" cy="841375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lnSpc>
                <a:spcPct val="85000"/>
              </a:lnSpc>
              <a:defRPr sz="2800"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22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049337" y="1460500"/>
            <a:ext cx="3436940" cy="4681538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ct val="90000"/>
              </a:lnSpc>
              <a:spcBef>
                <a:spcPts val="1100"/>
              </a:spcBef>
              <a:buClrTx/>
              <a:buSzPct val="70000"/>
              <a:buBlip>
                <a:blip r:embed="rId3"/>
              </a:buBlip>
              <a:defRPr sz="2400" b="1">
                <a:latin typeface="Arial Narrow"/>
                <a:ea typeface="Arial Narrow"/>
                <a:cs typeface="Arial Narrow"/>
                <a:sym typeface="Arial Narrow"/>
              </a:defRPr>
            </a:lvl1pPr>
            <a:lvl2pPr marL="631825" indent="-174625">
              <a:lnSpc>
                <a:spcPct val="90000"/>
              </a:lnSpc>
              <a:spcBef>
                <a:spcPts val="1100"/>
              </a:spcBef>
              <a:buClrTx/>
              <a:buSzPct val="100000"/>
              <a:buChar char="•"/>
              <a:defRPr sz="2400" b="1"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indent="0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2400" b="1"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indent="0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2400" b="1"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indent="0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2400" b="1">
                <a:latin typeface="Arial Narrow"/>
                <a:ea typeface="Arial Narrow"/>
                <a:cs typeface="Arial Narrow"/>
                <a:sym typeface="Arial Narrow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10056" y="6221731"/>
            <a:ext cx="243144" cy="269239"/>
          </a:xfrm>
          <a:prstGeom prst="rect">
            <a:avLst/>
          </a:prstGeom>
        </p:spPr>
        <p:txBody>
          <a:bodyPr>
            <a:spAutoFit/>
          </a:bodyPr>
          <a:lstStyle>
            <a:lvl1pPr algn="r" defTabSz="457200">
              <a:defRPr sz="1200" b="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投影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838200"/>
            <a:ext cx="762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大標題文字"/>
          <p:cNvSpPr txBox="1">
            <a:spLocks noGrp="1"/>
          </p:cNvSpPr>
          <p:nvPr>
            <p:ph type="title"/>
          </p:nvPr>
        </p:nvSpPr>
        <p:spPr>
          <a:xfrm>
            <a:off x="1277937" y="1876425"/>
            <a:ext cx="6443665" cy="3113090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90000"/>
              </a:lnSpc>
              <a:defRPr sz="5000"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3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274762" y="4965700"/>
            <a:ext cx="6451602" cy="6731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2400" b="1">
                <a:latin typeface="Arial Narrow"/>
                <a:ea typeface="Arial Narrow"/>
                <a:cs typeface="Arial Narrow"/>
                <a:sym typeface="Arial Narrow"/>
              </a:defRPr>
            </a:lvl1pPr>
            <a:lvl2pPr marL="631825" indent="-174625" algn="ctr">
              <a:lnSpc>
                <a:spcPct val="90000"/>
              </a:lnSpc>
              <a:spcBef>
                <a:spcPts val="1100"/>
              </a:spcBef>
              <a:buClrTx/>
              <a:buSzPct val="100000"/>
              <a:buChar char="•"/>
              <a:defRPr sz="2400" b="1"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indent="0" algn="ctr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2400" b="1"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indent="0" algn="ctr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2400" b="1"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indent="0" algn="ctr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2400" b="1">
                <a:latin typeface="Arial Narrow"/>
                <a:ea typeface="Arial Narrow"/>
                <a:cs typeface="Arial Narrow"/>
                <a:sym typeface="Arial Narrow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10056" y="6221731"/>
            <a:ext cx="243144" cy="269239"/>
          </a:xfrm>
          <a:prstGeom prst="rect">
            <a:avLst/>
          </a:prstGeom>
        </p:spPr>
        <p:txBody>
          <a:bodyPr>
            <a:spAutoFit/>
          </a:bodyPr>
          <a:lstStyle>
            <a:lvl1pPr algn="r" defTabSz="457200">
              <a:defRPr sz="1200" b="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及物件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838200"/>
            <a:ext cx="762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大標題文字"/>
          <p:cNvSpPr txBox="1">
            <a:spLocks noGrp="1"/>
          </p:cNvSpPr>
          <p:nvPr>
            <p:ph type="title"/>
          </p:nvPr>
        </p:nvSpPr>
        <p:spPr>
          <a:xfrm>
            <a:off x="830262" y="0"/>
            <a:ext cx="7399339" cy="841375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lnSpc>
                <a:spcPct val="85000"/>
              </a:lnSpc>
              <a:defRPr sz="2800"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42" name="內文層級一…"/>
          <p:cNvSpPr txBox="1">
            <a:spLocks noGrp="1"/>
          </p:cNvSpPr>
          <p:nvPr>
            <p:ph type="body" idx="1"/>
          </p:nvPr>
        </p:nvSpPr>
        <p:spPr>
          <a:xfrm>
            <a:off x="1049337" y="1460500"/>
            <a:ext cx="7027864" cy="4681538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ct val="90000"/>
              </a:lnSpc>
              <a:spcBef>
                <a:spcPts val="1100"/>
              </a:spcBef>
              <a:buClrTx/>
              <a:buSzPct val="70000"/>
              <a:buBlip>
                <a:blip r:embed="rId3"/>
              </a:buBlip>
              <a:defRPr sz="2400" b="1">
                <a:latin typeface="Arial Narrow"/>
                <a:ea typeface="Arial Narrow"/>
                <a:cs typeface="Arial Narrow"/>
                <a:sym typeface="Arial Narrow"/>
              </a:defRPr>
            </a:lvl1pPr>
            <a:lvl2pPr marL="631825" indent="-174625">
              <a:lnSpc>
                <a:spcPct val="90000"/>
              </a:lnSpc>
              <a:spcBef>
                <a:spcPts val="1100"/>
              </a:spcBef>
              <a:buClrTx/>
              <a:buSzPct val="100000"/>
              <a:buChar char="•"/>
              <a:defRPr sz="2400" b="1"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indent="0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2400" b="1"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indent="0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2400" b="1"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indent="0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2400" b="1">
                <a:latin typeface="Arial Narrow"/>
                <a:ea typeface="Arial Narrow"/>
                <a:cs typeface="Arial Narrow"/>
                <a:sym typeface="Arial Narrow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4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10056" y="6221731"/>
            <a:ext cx="243144" cy="269239"/>
          </a:xfrm>
          <a:prstGeom prst="rect">
            <a:avLst/>
          </a:prstGeom>
        </p:spPr>
        <p:txBody>
          <a:bodyPr>
            <a:spAutoFit/>
          </a:bodyPr>
          <a:lstStyle>
            <a:lvl1pPr algn="r" defTabSz="457200">
              <a:defRPr sz="1200" b="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章節標題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838200"/>
            <a:ext cx="762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大標題文字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85000"/>
              </a:lnSpc>
              <a:defRPr sz="4000" b="1" cap="all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5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90000"/>
              </a:lnSpc>
              <a:spcBef>
                <a:spcPts val="900"/>
              </a:spcBef>
              <a:buClrTx/>
              <a:buSzTx/>
              <a:buNone/>
              <a:defRPr sz="2000" b="1"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indent="0">
              <a:lnSpc>
                <a:spcPct val="90000"/>
              </a:lnSpc>
              <a:spcBef>
                <a:spcPts val="900"/>
              </a:spcBef>
              <a:buClrTx/>
              <a:buSzTx/>
              <a:buNone/>
              <a:defRPr sz="2000" b="1"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indent="0">
              <a:lnSpc>
                <a:spcPct val="90000"/>
              </a:lnSpc>
              <a:spcBef>
                <a:spcPts val="900"/>
              </a:spcBef>
              <a:buClrTx/>
              <a:buSzTx/>
              <a:buNone/>
              <a:defRPr sz="2000" b="1"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indent="0">
              <a:lnSpc>
                <a:spcPct val="90000"/>
              </a:lnSpc>
              <a:spcBef>
                <a:spcPts val="900"/>
              </a:spcBef>
              <a:buClrTx/>
              <a:buSzTx/>
              <a:buNone/>
              <a:defRPr sz="2000" b="1"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indent="0">
              <a:lnSpc>
                <a:spcPct val="90000"/>
              </a:lnSpc>
              <a:spcBef>
                <a:spcPts val="900"/>
              </a:spcBef>
              <a:buClrTx/>
              <a:buSzTx/>
              <a:buNone/>
              <a:defRPr sz="2000" b="1">
                <a:latin typeface="Arial Narrow"/>
                <a:ea typeface="Arial Narrow"/>
                <a:cs typeface="Arial Narrow"/>
                <a:sym typeface="Arial Narrow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5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10056" y="6221731"/>
            <a:ext cx="243144" cy="269239"/>
          </a:xfrm>
          <a:prstGeom prst="rect">
            <a:avLst/>
          </a:prstGeom>
        </p:spPr>
        <p:txBody>
          <a:bodyPr>
            <a:spAutoFit/>
          </a:bodyPr>
          <a:lstStyle>
            <a:lvl1pPr algn="r" defTabSz="457200">
              <a:defRPr sz="1200" b="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兩項物件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838200"/>
            <a:ext cx="762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大標題文字"/>
          <p:cNvSpPr txBox="1">
            <a:spLocks noGrp="1"/>
          </p:cNvSpPr>
          <p:nvPr>
            <p:ph type="title"/>
          </p:nvPr>
        </p:nvSpPr>
        <p:spPr>
          <a:xfrm>
            <a:off x="830262" y="0"/>
            <a:ext cx="7399339" cy="841375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lnSpc>
                <a:spcPct val="85000"/>
              </a:lnSpc>
              <a:defRPr sz="2800"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62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049337" y="1460500"/>
            <a:ext cx="3436940" cy="4681538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ct val="90000"/>
              </a:lnSpc>
              <a:spcBef>
                <a:spcPts val="1300"/>
              </a:spcBef>
              <a:buClrTx/>
              <a:buSzPct val="70000"/>
              <a:buBlip>
                <a:blip r:embed="rId3"/>
              </a:buBlip>
              <a:defRPr sz="2800" b="1">
                <a:latin typeface="Arial Narrow"/>
                <a:ea typeface="Arial Narrow"/>
                <a:cs typeface="Arial Narrow"/>
                <a:sym typeface="Arial Narrow"/>
              </a:defRPr>
            </a:lvl1pPr>
            <a:lvl2pPr marL="660928" indent="-203728">
              <a:lnSpc>
                <a:spcPct val="90000"/>
              </a:lnSpc>
              <a:spcBef>
                <a:spcPts val="1300"/>
              </a:spcBef>
              <a:buClrTx/>
              <a:buSzPct val="100000"/>
              <a:buChar char="•"/>
              <a:defRPr sz="2800" b="1"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indent="0">
              <a:lnSpc>
                <a:spcPct val="90000"/>
              </a:lnSpc>
              <a:spcBef>
                <a:spcPts val="1300"/>
              </a:spcBef>
              <a:buClrTx/>
              <a:buSzTx/>
              <a:buNone/>
              <a:defRPr sz="2800" b="1"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indent="0">
              <a:lnSpc>
                <a:spcPct val="90000"/>
              </a:lnSpc>
              <a:spcBef>
                <a:spcPts val="1300"/>
              </a:spcBef>
              <a:buClrTx/>
              <a:buSzTx/>
              <a:buNone/>
              <a:defRPr sz="2800" b="1"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indent="0">
              <a:lnSpc>
                <a:spcPct val="90000"/>
              </a:lnSpc>
              <a:spcBef>
                <a:spcPts val="1300"/>
              </a:spcBef>
              <a:buClrTx/>
              <a:buSzTx/>
              <a:buNone/>
              <a:defRPr sz="2800" b="1">
                <a:latin typeface="Arial Narrow"/>
                <a:ea typeface="Arial Narrow"/>
                <a:cs typeface="Arial Narrow"/>
                <a:sym typeface="Arial Narrow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6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10056" y="6221731"/>
            <a:ext cx="243144" cy="269239"/>
          </a:xfrm>
          <a:prstGeom prst="rect">
            <a:avLst/>
          </a:prstGeom>
        </p:spPr>
        <p:txBody>
          <a:bodyPr>
            <a:spAutoFit/>
          </a:bodyPr>
          <a:lstStyle>
            <a:lvl1pPr algn="r" defTabSz="457200">
              <a:defRPr sz="1200" b="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比對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838200"/>
            <a:ext cx="762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大標題文字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lnSpc>
                <a:spcPct val="85000"/>
              </a:lnSpc>
              <a:defRPr sz="2800"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7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2400" b="1"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indent="0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2400" b="1"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indent="0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2400" b="1"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indent="0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2400" b="1"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indent="0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2400" b="1">
                <a:latin typeface="Arial Narrow"/>
                <a:ea typeface="Arial Narrow"/>
                <a:cs typeface="Arial Narrow"/>
                <a:sym typeface="Arial Narrow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73" name="文字版面配置區 4"/>
          <p:cNvSpPr>
            <a:spLocks noGrp="1"/>
          </p:cNvSpPr>
          <p:nvPr>
            <p:ph type="body" sz="quarter" idx="21"/>
          </p:nvPr>
        </p:nvSpPr>
        <p:spPr>
          <a:xfrm>
            <a:off x="4645025" y="1535112"/>
            <a:ext cx="4041775" cy="639764"/>
          </a:xfrm>
          <a:prstGeom prst="rect">
            <a:avLst/>
          </a:prstGeom>
        </p:spPr>
        <p:txBody>
          <a:bodyPr lIns="0" tIns="0" rIns="0" bIns="0" anchor="b"/>
          <a:lstStyle/>
          <a:p>
            <a:pPr marL="228600" indent="-228600">
              <a:lnSpc>
                <a:spcPct val="90000"/>
              </a:lnSpc>
              <a:spcBef>
                <a:spcPts val="1100"/>
              </a:spcBef>
              <a:buClrTx/>
              <a:buSzPct val="70000"/>
              <a:buBlip>
                <a:blip r:embed="rId3"/>
              </a:buBlip>
              <a:defRPr sz="2400" b="1"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17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10056" y="6221731"/>
            <a:ext cx="243144" cy="269239"/>
          </a:xfrm>
          <a:prstGeom prst="rect">
            <a:avLst/>
          </a:prstGeom>
        </p:spPr>
        <p:txBody>
          <a:bodyPr>
            <a:spAutoFit/>
          </a:bodyPr>
          <a:lstStyle>
            <a:lvl1pPr algn="r" defTabSz="457200">
              <a:defRPr sz="1200" b="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只有標題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838200"/>
            <a:ext cx="762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大標題文字"/>
          <p:cNvSpPr txBox="1">
            <a:spLocks noGrp="1"/>
          </p:cNvSpPr>
          <p:nvPr>
            <p:ph type="title"/>
          </p:nvPr>
        </p:nvSpPr>
        <p:spPr>
          <a:xfrm>
            <a:off x="830262" y="0"/>
            <a:ext cx="7399339" cy="841375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lnSpc>
                <a:spcPct val="85000"/>
              </a:lnSpc>
              <a:defRPr sz="2800"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8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10056" y="6221731"/>
            <a:ext cx="243144" cy="269239"/>
          </a:xfrm>
          <a:prstGeom prst="rect">
            <a:avLst/>
          </a:prstGeom>
        </p:spPr>
        <p:txBody>
          <a:bodyPr>
            <a:spAutoFit/>
          </a:bodyPr>
          <a:lstStyle>
            <a:lvl1pPr algn="r" defTabSz="457200">
              <a:defRPr sz="1200" b="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838200"/>
            <a:ext cx="762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10056" y="6221731"/>
            <a:ext cx="243144" cy="269239"/>
          </a:xfrm>
          <a:prstGeom prst="rect">
            <a:avLst/>
          </a:prstGeom>
        </p:spPr>
        <p:txBody>
          <a:bodyPr>
            <a:spAutoFit/>
          </a:bodyPr>
          <a:lstStyle>
            <a:lvl1pPr algn="r" defTabSz="457200">
              <a:defRPr sz="1200" b="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含標題的內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838200"/>
            <a:ext cx="762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大標題文字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85000"/>
              </a:lnSpc>
              <a:defRPr sz="2000"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大標題文字</a:t>
            </a:r>
          </a:p>
        </p:txBody>
      </p:sp>
      <p:sp>
        <p:nvSpPr>
          <p:cNvPr id="200" name="內文層級一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ct val="90000"/>
              </a:lnSpc>
              <a:spcBef>
                <a:spcPts val="1500"/>
              </a:spcBef>
              <a:buClrTx/>
              <a:buSzPct val="70000"/>
              <a:buBlip>
                <a:blip r:embed="rId3"/>
              </a:buBlip>
              <a:defRPr sz="3200" b="1">
                <a:latin typeface="Arial Narrow"/>
                <a:ea typeface="Arial Narrow"/>
                <a:cs typeface="Arial Narrow"/>
                <a:sym typeface="Arial Narrow"/>
              </a:defRPr>
            </a:lvl1pPr>
            <a:lvl2pPr marL="656771" indent="-199571">
              <a:lnSpc>
                <a:spcPct val="90000"/>
              </a:lnSpc>
              <a:spcBef>
                <a:spcPts val="1500"/>
              </a:spcBef>
              <a:buClrTx/>
              <a:buSzPct val="100000"/>
              <a:buChar char="•"/>
              <a:defRPr sz="3200" b="1"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indent="0">
              <a:lnSpc>
                <a:spcPct val="90000"/>
              </a:lnSpc>
              <a:spcBef>
                <a:spcPts val="1500"/>
              </a:spcBef>
              <a:buClrTx/>
              <a:buSzTx/>
              <a:buNone/>
              <a:defRPr sz="3200" b="1"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indent="0">
              <a:lnSpc>
                <a:spcPct val="90000"/>
              </a:lnSpc>
              <a:spcBef>
                <a:spcPts val="1500"/>
              </a:spcBef>
              <a:buClrTx/>
              <a:buSzTx/>
              <a:buNone/>
              <a:defRPr sz="3200" b="1"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indent="0">
              <a:lnSpc>
                <a:spcPct val="90000"/>
              </a:lnSpc>
              <a:spcBef>
                <a:spcPts val="1500"/>
              </a:spcBef>
              <a:buClrTx/>
              <a:buSzTx/>
              <a:buNone/>
              <a:defRPr sz="3200" b="1">
                <a:latin typeface="Arial Narrow"/>
                <a:ea typeface="Arial Narrow"/>
                <a:cs typeface="Arial Narrow"/>
                <a:sym typeface="Arial Narrow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01" name="文字版面配置區 3"/>
          <p:cNvSpPr>
            <a:spLocks noGrp="1"/>
          </p:cNvSpPr>
          <p:nvPr>
            <p:ph type="body" sz="half" idx="21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 lIns="0" tIns="0" rIns="0" bIns="0"/>
          <a:lstStyle/>
          <a:p>
            <a:pPr marL="228600" indent="-228600">
              <a:lnSpc>
                <a:spcPct val="90000"/>
              </a:lnSpc>
              <a:spcBef>
                <a:spcPts val="1100"/>
              </a:spcBef>
              <a:buClrTx/>
              <a:buSzPct val="70000"/>
              <a:buBlip>
                <a:blip r:embed="rId3"/>
              </a:buBlip>
              <a:defRPr sz="2400" b="1"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20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10056" y="6221731"/>
            <a:ext cx="243144" cy="269239"/>
          </a:xfrm>
          <a:prstGeom prst="rect">
            <a:avLst/>
          </a:prstGeom>
        </p:spPr>
        <p:txBody>
          <a:bodyPr>
            <a:spAutoFit/>
          </a:bodyPr>
          <a:lstStyle>
            <a:lvl1pPr algn="r" defTabSz="457200">
              <a:defRPr sz="1200" b="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及物件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838200"/>
            <a:ext cx="762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大標題文字"/>
          <p:cNvSpPr txBox="1">
            <a:spLocks noGrp="1"/>
          </p:cNvSpPr>
          <p:nvPr>
            <p:ph type="title"/>
          </p:nvPr>
        </p:nvSpPr>
        <p:spPr>
          <a:xfrm>
            <a:off x="830262" y="0"/>
            <a:ext cx="7399339" cy="841375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lnSpc>
                <a:spcPct val="85000"/>
              </a:lnSpc>
              <a:defRPr sz="2800"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大標題文字</a:t>
            </a:r>
          </a:p>
        </p:txBody>
      </p:sp>
      <p:sp>
        <p:nvSpPr>
          <p:cNvPr id="32" name="內文層級一…"/>
          <p:cNvSpPr txBox="1">
            <a:spLocks noGrp="1"/>
          </p:cNvSpPr>
          <p:nvPr>
            <p:ph type="body" idx="1"/>
          </p:nvPr>
        </p:nvSpPr>
        <p:spPr>
          <a:xfrm>
            <a:off x="1049337" y="1460500"/>
            <a:ext cx="7027864" cy="4681538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ct val="90000"/>
              </a:lnSpc>
              <a:spcBef>
                <a:spcPts val="1100"/>
              </a:spcBef>
              <a:buClrTx/>
              <a:buSzPct val="70000"/>
              <a:buBlip>
                <a:blip r:embed="rId3"/>
              </a:buBlip>
              <a:defRPr sz="2400" b="1">
                <a:latin typeface="Arial Narrow"/>
                <a:ea typeface="Arial Narrow"/>
                <a:cs typeface="Arial Narrow"/>
                <a:sym typeface="Arial Narrow"/>
              </a:defRPr>
            </a:lvl1pPr>
            <a:lvl2pPr marL="631825" indent="-174625">
              <a:lnSpc>
                <a:spcPct val="90000"/>
              </a:lnSpc>
              <a:spcBef>
                <a:spcPts val="1100"/>
              </a:spcBef>
              <a:buClrTx/>
              <a:buSzPct val="100000"/>
              <a:buChar char="•"/>
              <a:defRPr sz="2400" b="1"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indent="0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2400" b="1"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indent="0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2400" b="1"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indent="0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2400" b="1">
                <a:latin typeface="Arial Narrow"/>
                <a:ea typeface="Arial Narrow"/>
                <a:cs typeface="Arial Narrow"/>
                <a:sym typeface="Arial Narrow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10056" y="6221731"/>
            <a:ext cx="243144" cy="269239"/>
          </a:xfrm>
          <a:prstGeom prst="rect">
            <a:avLst/>
          </a:prstGeom>
        </p:spPr>
        <p:txBody>
          <a:bodyPr>
            <a:spAutoFit/>
          </a:bodyPr>
          <a:lstStyle>
            <a:lvl1pPr algn="r" defTabSz="457200">
              <a:defRPr sz="1200" b="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含標題的圖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838200"/>
            <a:ext cx="762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大標題文字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85000"/>
              </a:lnSpc>
              <a:defRPr sz="2000"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大標題文字</a:t>
            </a:r>
          </a:p>
        </p:txBody>
      </p:sp>
      <p:sp>
        <p:nvSpPr>
          <p:cNvPr id="211" name="圖片版面配置區 2"/>
          <p:cNvSpPr>
            <a:spLocks noGrp="1"/>
          </p:cNvSpPr>
          <p:nvPr>
            <p:ph type="pic" sz="half" idx="21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1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buClrTx/>
              <a:buSzTx/>
              <a:buNone/>
              <a:defRPr sz="1400" b="1"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indent="0">
              <a:lnSpc>
                <a:spcPct val="90000"/>
              </a:lnSpc>
              <a:buClrTx/>
              <a:buSzTx/>
              <a:buNone/>
              <a:defRPr sz="1400" b="1"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indent="0">
              <a:lnSpc>
                <a:spcPct val="90000"/>
              </a:lnSpc>
              <a:buClrTx/>
              <a:buSzTx/>
              <a:buNone/>
              <a:defRPr sz="1400" b="1"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indent="0">
              <a:lnSpc>
                <a:spcPct val="90000"/>
              </a:lnSpc>
              <a:buClrTx/>
              <a:buSzTx/>
              <a:buNone/>
              <a:defRPr sz="1400" b="1"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indent="0">
              <a:lnSpc>
                <a:spcPct val="90000"/>
              </a:lnSpc>
              <a:buClrTx/>
              <a:buSzTx/>
              <a:buNone/>
              <a:defRPr sz="1400" b="1">
                <a:latin typeface="Arial Narrow"/>
                <a:ea typeface="Arial Narrow"/>
                <a:cs typeface="Arial Narrow"/>
                <a:sym typeface="Arial Narrow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10056" y="6221731"/>
            <a:ext cx="243144" cy="269239"/>
          </a:xfrm>
          <a:prstGeom prst="rect">
            <a:avLst/>
          </a:prstGeom>
        </p:spPr>
        <p:txBody>
          <a:bodyPr>
            <a:spAutoFit/>
          </a:bodyPr>
          <a:lstStyle>
            <a:lvl1pPr algn="r" defTabSz="457200">
              <a:defRPr sz="1200" b="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，文字及物件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838200"/>
            <a:ext cx="762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大標題文字"/>
          <p:cNvSpPr txBox="1">
            <a:spLocks noGrp="1"/>
          </p:cNvSpPr>
          <p:nvPr>
            <p:ph type="title"/>
          </p:nvPr>
        </p:nvSpPr>
        <p:spPr>
          <a:xfrm>
            <a:off x="830262" y="0"/>
            <a:ext cx="7399339" cy="841375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lnSpc>
                <a:spcPct val="85000"/>
              </a:lnSpc>
              <a:defRPr sz="2800"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大標題文字</a:t>
            </a:r>
          </a:p>
        </p:txBody>
      </p:sp>
      <p:sp>
        <p:nvSpPr>
          <p:cNvPr id="222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049337" y="1460500"/>
            <a:ext cx="3436940" cy="4681538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ct val="90000"/>
              </a:lnSpc>
              <a:spcBef>
                <a:spcPts val="1100"/>
              </a:spcBef>
              <a:buClrTx/>
              <a:buSzPct val="70000"/>
              <a:buBlip>
                <a:blip r:embed="rId3"/>
              </a:buBlip>
              <a:defRPr sz="2400" b="1">
                <a:latin typeface="Arial Narrow"/>
                <a:ea typeface="Arial Narrow"/>
                <a:cs typeface="Arial Narrow"/>
                <a:sym typeface="Arial Narrow"/>
              </a:defRPr>
            </a:lvl1pPr>
            <a:lvl2pPr marL="631825" indent="-174625">
              <a:lnSpc>
                <a:spcPct val="90000"/>
              </a:lnSpc>
              <a:spcBef>
                <a:spcPts val="1100"/>
              </a:spcBef>
              <a:buClrTx/>
              <a:buSzPct val="100000"/>
              <a:buChar char="•"/>
              <a:defRPr sz="2400" b="1"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indent="0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2400" b="1"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indent="0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2400" b="1"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indent="0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2400" b="1">
                <a:latin typeface="Arial Narrow"/>
                <a:ea typeface="Arial Narrow"/>
                <a:cs typeface="Arial Narrow"/>
                <a:sym typeface="Arial Narrow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10056" y="6221731"/>
            <a:ext cx="243144" cy="269239"/>
          </a:xfrm>
          <a:prstGeom prst="rect">
            <a:avLst/>
          </a:prstGeom>
        </p:spPr>
        <p:txBody>
          <a:bodyPr>
            <a:spAutoFit/>
          </a:bodyPr>
          <a:lstStyle>
            <a:lvl1pPr algn="r" defTabSz="457200">
              <a:defRPr sz="1200" b="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，文字及兩項物件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838200"/>
            <a:ext cx="762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大標題文字"/>
          <p:cNvSpPr txBox="1">
            <a:spLocks noGrp="1"/>
          </p:cNvSpPr>
          <p:nvPr>
            <p:ph type="title"/>
          </p:nvPr>
        </p:nvSpPr>
        <p:spPr>
          <a:xfrm>
            <a:off x="830262" y="0"/>
            <a:ext cx="7399339" cy="841375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lnSpc>
                <a:spcPct val="85000"/>
              </a:lnSpc>
              <a:defRPr sz="2800"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大標題文字</a:t>
            </a:r>
          </a:p>
        </p:txBody>
      </p:sp>
      <p:sp>
        <p:nvSpPr>
          <p:cNvPr id="232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049337" y="1460500"/>
            <a:ext cx="3436940" cy="4681538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ct val="90000"/>
              </a:lnSpc>
              <a:spcBef>
                <a:spcPts val="1100"/>
              </a:spcBef>
              <a:buClrTx/>
              <a:buSzPct val="70000"/>
              <a:buBlip>
                <a:blip r:embed="rId3"/>
              </a:buBlip>
              <a:defRPr sz="2400" b="1">
                <a:latin typeface="Arial Narrow"/>
                <a:ea typeface="Arial Narrow"/>
                <a:cs typeface="Arial Narrow"/>
                <a:sym typeface="Arial Narrow"/>
              </a:defRPr>
            </a:lvl1pPr>
            <a:lvl2pPr marL="631825" indent="-174625">
              <a:lnSpc>
                <a:spcPct val="90000"/>
              </a:lnSpc>
              <a:spcBef>
                <a:spcPts val="1100"/>
              </a:spcBef>
              <a:buClrTx/>
              <a:buSzPct val="100000"/>
              <a:buChar char="•"/>
              <a:defRPr sz="2400" b="1"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indent="0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2400" b="1"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indent="0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2400" b="1"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indent="0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2400" b="1">
                <a:latin typeface="Arial Narrow"/>
                <a:ea typeface="Arial Narrow"/>
                <a:cs typeface="Arial Narrow"/>
                <a:sym typeface="Arial Narrow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10056" y="6221731"/>
            <a:ext cx="243144" cy="269239"/>
          </a:xfrm>
          <a:prstGeom prst="rect">
            <a:avLst/>
          </a:prstGeom>
        </p:spPr>
        <p:txBody>
          <a:bodyPr>
            <a:spAutoFit/>
          </a:bodyPr>
          <a:lstStyle>
            <a:lvl1pPr algn="r" defTabSz="457200">
              <a:defRPr sz="1200" b="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矩形 19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41" name="矩形 20"/>
          <p:cNvSpPr/>
          <p:nvPr/>
        </p:nvSpPr>
        <p:spPr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42" name="矩形 23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43" name="矩形 24"/>
          <p:cNvSpPr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44" name="矩形 9"/>
          <p:cNvSpPr/>
          <p:nvPr/>
        </p:nvSpPr>
        <p:spPr>
          <a:xfrm>
            <a:off x="146050" y="6391275"/>
            <a:ext cx="8832850" cy="309565"/>
          </a:xfrm>
          <a:prstGeom prst="rect">
            <a:avLst/>
          </a:prstGeom>
          <a:solidFill>
            <a:srgbClr val="8CADA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45" name="直線接點 10"/>
          <p:cNvSpPr/>
          <p:nvPr/>
        </p:nvSpPr>
        <p:spPr>
          <a:xfrm>
            <a:off x="155575" y="2419350"/>
            <a:ext cx="8832850" cy="0"/>
          </a:xfrm>
          <a:prstGeom prst="line">
            <a:avLst/>
          </a:prstGeom>
          <a:ln w="11430">
            <a:solidFill>
              <a:srgbClr val="7B9899"/>
            </a:solidFill>
            <a:prstDash val="sysDash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46" name="矩形 11"/>
          <p:cNvSpPr/>
          <p:nvPr/>
        </p:nvSpPr>
        <p:spPr>
          <a:xfrm>
            <a:off x="152400" y="152400"/>
            <a:ext cx="8832850" cy="6546850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47" name="橢圓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48" name="橢圓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>
            <a:solidFill>
              <a:srgbClr val="7B9899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49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300"/>
              </a:spcBef>
              <a:buClrTx/>
              <a:buSzTx/>
              <a:buNone/>
              <a:defRPr sz="1600" b="1" cap="all" spc="250">
                <a:solidFill>
                  <a:srgbClr val="646B86"/>
                </a:solidFill>
              </a:defRPr>
            </a:lvl1pPr>
            <a:lvl2pPr marL="0" indent="0" algn="ctr">
              <a:spcBef>
                <a:spcPts val="300"/>
              </a:spcBef>
              <a:buClrTx/>
              <a:buSzTx/>
              <a:buNone/>
              <a:defRPr sz="1600" b="1" cap="all" spc="250">
                <a:solidFill>
                  <a:srgbClr val="646B86"/>
                </a:solidFill>
              </a:defRPr>
            </a:lvl2pPr>
            <a:lvl3pPr marL="0" indent="0" algn="ctr">
              <a:spcBef>
                <a:spcPts val="300"/>
              </a:spcBef>
              <a:buClrTx/>
              <a:buSzTx/>
              <a:buNone/>
              <a:defRPr sz="1600" b="1" cap="all" spc="250">
                <a:solidFill>
                  <a:srgbClr val="646B86"/>
                </a:solidFill>
              </a:defRPr>
            </a:lvl3pPr>
            <a:lvl4pPr marL="0" indent="0" algn="ctr">
              <a:spcBef>
                <a:spcPts val="300"/>
              </a:spcBef>
              <a:buClrTx/>
              <a:buSzTx/>
              <a:buNone/>
              <a:defRPr sz="1600" b="1" cap="all" spc="250">
                <a:solidFill>
                  <a:srgbClr val="646B86"/>
                </a:solidFill>
              </a:defRPr>
            </a:lvl4pPr>
            <a:lvl5pPr marL="0" indent="0" algn="ctr">
              <a:spcBef>
                <a:spcPts val="300"/>
              </a:spcBef>
              <a:buClrTx/>
              <a:buSzTx/>
              <a:buNone/>
              <a:defRPr sz="1600" b="1" cap="all" spc="250">
                <a:solidFill>
                  <a:srgbClr val="646B86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50" name="大標題文字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</p:spPr>
        <p:txBody>
          <a:bodyPr/>
          <a:lstStyle>
            <a:lvl1pPr>
              <a:defRPr sz="4200">
                <a:solidFill>
                  <a:srgbClr val="D16349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25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27260" y="2259331"/>
            <a:ext cx="289480" cy="3200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59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區段標頭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矩形 19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68" name="矩形 20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69" name="矩形 23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70" name="矩形 24"/>
          <p:cNvSpPr/>
          <p:nvPr/>
        </p:nvSpPr>
        <p:spPr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71" name="矩形 25"/>
          <p:cNvSpPr/>
          <p:nvPr/>
        </p:nvSpPr>
        <p:spPr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72" name="矩形 26"/>
          <p:cNvSpPr/>
          <p:nvPr/>
        </p:nvSpPr>
        <p:spPr>
          <a:xfrm>
            <a:off x="155575" y="142875"/>
            <a:ext cx="8832850" cy="2139950"/>
          </a:xfrm>
          <a:prstGeom prst="rect">
            <a:avLst/>
          </a:prstGeom>
          <a:solidFill>
            <a:srgbClr val="D1634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73" name="矩形 9"/>
          <p:cNvSpPr/>
          <p:nvPr/>
        </p:nvSpPr>
        <p:spPr>
          <a:xfrm>
            <a:off x="146050" y="6391275"/>
            <a:ext cx="8832850" cy="309565"/>
          </a:xfrm>
          <a:prstGeom prst="rect">
            <a:avLst/>
          </a:prstGeom>
          <a:solidFill>
            <a:srgbClr val="8CADA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74" name="矩形 10"/>
          <p:cNvSpPr/>
          <p:nvPr/>
        </p:nvSpPr>
        <p:spPr>
          <a:xfrm>
            <a:off x="152400" y="152400"/>
            <a:ext cx="8832850" cy="6546850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75" name="直線接點 11"/>
          <p:cNvSpPr/>
          <p:nvPr/>
        </p:nvSpPr>
        <p:spPr>
          <a:xfrm>
            <a:off x="152400" y="2438400"/>
            <a:ext cx="8832850" cy="0"/>
          </a:xfrm>
          <a:prstGeom prst="line">
            <a:avLst/>
          </a:prstGeom>
          <a:ln w="11430">
            <a:solidFill>
              <a:srgbClr val="7B9899"/>
            </a:solidFill>
            <a:prstDash val="sysDash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76" name="橢圓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77" name="橢圓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>
            <a:solidFill>
              <a:srgbClr val="7B9899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78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368425" y="2743200"/>
            <a:ext cx="6480175" cy="167322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300"/>
              </a:spcBef>
              <a:buClrTx/>
              <a:buSzTx/>
              <a:buNone/>
              <a:defRPr sz="1600" b="1" cap="all" spc="250">
                <a:solidFill>
                  <a:srgbClr val="646B86"/>
                </a:solidFill>
              </a:defRPr>
            </a:lvl1pPr>
            <a:lvl2pPr marL="0" indent="0" algn="ctr">
              <a:spcBef>
                <a:spcPts val="300"/>
              </a:spcBef>
              <a:buClrTx/>
              <a:buSzTx/>
              <a:buNone/>
              <a:defRPr sz="1600" b="1" cap="all" spc="250">
                <a:solidFill>
                  <a:srgbClr val="646B86"/>
                </a:solidFill>
              </a:defRPr>
            </a:lvl2pPr>
            <a:lvl3pPr marL="0" indent="0" algn="ctr">
              <a:spcBef>
                <a:spcPts val="300"/>
              </a:spcBef>
              <a:buClrTx/>
              <a:buSzTx/>
              <a:buNone/>
              <a:defRPr sz="1600" b="1" cap="all" spc="250">
                <a:solidFill>
                  <a:srgbClr val="646B86"/>
                </a:solidFill>
              </a:defRPr>
            </a:lvl3pPr>
            <a:lvl4pPr marL="0" indent="0" algn="ctr">
              <a:spcBef>
                <a:spcPts val="300"/>
              </a:spcBef>
              <a:buClrTx/>
              <a:buSzTx/>
              <a:buNone/>
              <a:defRPr sz="1600" b="1" cap="all" spc="250">
                <a:solidFill>
                  <a:srgbClr val="646B86"/>
                </a:solidFill>
              </a:defRPr>
            </a:lvl4pPr>
            <a:lvl5pPr marL="0" indent="0" algn="ctr">
              <a:spcBef>
                <a:spcPts val="300"/>
              </a:spcBef>
              <a:buClrTx/>
              <a:buSzTx/>
              <a:buNone/>
              <a:defRPr sz="1600" b="1" cap="all" spc="250">
                <a:solidFill>
                  <a:srgbClr val="646B86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79" name="大標題文字"/>
          <p:cNvSpPr txBox="1">
            <a:spLocks noGrp="1"/>
          </p:cNvSpPr>
          <p:nvPr>
            <p:ph type="title"/>
          </p:nvPr>
        </p:nvSpPr>
        <p:spPr>
          <a:xfrm>
            <a:off x="722312" y="533400"/>
            <a:ext cx="7772401" cy="1524000"/>
          </a:xfrm>
          <a:prstGeom prst="rect">
            <a:avLst/>
          </a:prstGeom>
        </p:spPr>
        <p:txBody>
          <a:bodyPr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28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27260" y="2259331"/>
            <a:ext cx="289480" cy="3200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直線接點 19"/>
          <p:cNvSpPr/>
          <p:nvPr/>
        </p:nvSpPr>
        <p:spPr>
          <a:xfrm flipV="1">
            <a:off x="4562473" y="1576387"/>
            <a:ext cx="9528" cy="4818064"/>
          </a:xfrm>
          <a:prstGeom prst="line">
            <a:avLst/>
          </a:prstGeom>
          <a:ln>
            <a:solidFill>
              <a:srgbClr val="646B86"/>
            </a:solidFill>
            <a:prstDash val="sysDash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88" name="大標題文字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1" cy="758952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89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301752" y="1371600"/>
            <a:ext cx="4038602" cy="4681729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  <a:lvl2pPr marL="584922" indent="-310283">
              <a:defRPr sz="2500"/>
            </a:lvl2pPr>
            <a:lvl3pPr marL="879475" indent="-285750">
              <a:defRPr sz="2500"/>
            </a:lvl3pPr>
            <a:lvl4pPr marL="1154112" indent="-285750">
              <a:defRPr sz="2500"/>
            </a:lvl4pPr>
            <a:lvl5pPr marL="1460500" indent="-317500">
              <a:defRPr sz="25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9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27260" y="1100456"/>
            <a:ext cx="289480" cy="3200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直線接點 19"/>
          <p:cNvSpPr/>
          <p:nvPr/>
        </p:nvSpPr>
        <p:spPr>
          <a:xfrm flipV="1">
            <a:off x="4572000" y="2200275"/>
            <a:ext cx="0" cy="4187825"/>
          </a:xfrm>
          <a:prstGeom prst="line">
            <a:avLst/>
          </a:prstGeom>
          <a:ln>
            <a:solidFill>
              <a:srgbClr val="646B86"/>
            </a:solidFill>
            <a:prstDash val="sysDash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98" name="矩形 20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99" name="矩形 23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00" name="矩形 24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01" name="矩形 25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02" name="矩形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rgbClr val="D1634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03" name="矩形 12"/>
          <p:cNvSpPr/>
          <p:nvPr/>
        </p:nvSpPr>
        <p:spPr>
          <a:xfrm>
            <a:off x="146050" y="6391275"/>
            <a:ext cx="8832850" cy="311150"/>
          </a:xfrm>
          <a:prstGeom prst="rect">
            <a:avLst/>
          </a:prstGeom>
          <a:solidFill>
            <a:srgbClr val="8CADA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04" name="直線接點 13"/>
          <p:cNvSpPr/>
          <p:nvPr/>
        </p:nvSpPr>
        <p:spPr>
          <a:xfrm>
            <a:off x="152400" y="1279525"/>
            <a:ext cx="8832850" cy="0"/>
          </a:xfrm>
          <a:prstGeom prst="line">
            <a:avLst/>
          </a:prstGeom>
          <a:ln w="11430">
            <a:solidFill>
              <a:srgbClr val="7B9899"/>
            </a:solidFill>
            <a:prstDash val="sysDash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05" name="矩形 14"/>
          <p:cNvSpPr/>
          <p:nvPr/>
        </p:nvSpPr>
        <p:spPr>
          <a:xfrm>
            <a:off x="152400" y="155575"/>
            <a:ext cx="8832850" cy="6546850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06" name="橢圓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07" name="橢圓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>
            <a:solidFill>
              <a:srgbClr val="7B9899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08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301752" y="1524000"/>
            <a:ext cx="4040188" cy="732975"/>
          </a:xfrm>
          <a:prstGeom prst="rect">
            <a:avLst/>
          </a:prstGeom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>
            <a:lvl1pPr marL="0" indent="0">
              <a:spcBef>
                <a:spcPts val="500"/>
              </a:spcBef>
              <a:buClrTx/>
              <a:buSzTx/>
              <a:buNone/>
              <a:defRPr sz="2200" b="1">
                <a:solidFill>
                  <a:srgbClr val="FFFFFF"/>
                </a:solidFill>
              </a:defRPr>
            </a:lvl1pPr>
            <a:lvl2pPr marL="0" indent="0">
              <a:spcBef>
                <a:spcPts val="500"/>
              </a:spcBef>
              <a:buClrTx/>
              <a:buSzTx/>
              <a:buNone/>
              <a:defRPr sz="2200" b="1">
                <a:solidFill>
                  <a:srgbClr val="FFFFFF"/>
                </a:solidFill>
              </a:defRPr>
            </a:lvl2pPr>
            <a:lvl3pPr marL="0" indent="0">
              <a:spcBef>
                <a:spcPts val="500"/>
              </a:spcBef>
              <a:buClrTx/>
              <a:buSzTx/>
              <a:buNone/>
              <a:defRPr sz="2200" b="1">
                <a:solidFill>
                  <a:srgbClr val="FFFFFF"/>
                </a:solidFill>
              </a:defRPr>
            </a:lvl3pPr>
            <a:lvl4pPr marL="0" indent="0">
              <a:spcBef>
                <a:spcPts val="500"/>
              </a:spcBef>
              <a:buClrTx/>
              <a:buSzTx/>
              <a:buNone/>
              <a:defRPr sz="2200" b="1">
                <a:solidFill>
                  <a:srgbClr val="FFFFFF"/>
                </a:solidFill>
              </a:defRPr>
            </a:lvl4pPr>
            <a:lvl5pPr marL="0" indent="0">
              <a:spcBef>
                <a:spcPts val="500"/>
              </a:spcBef>
              <a:buClrTx/>
              <a:buSzTx/>
              <a:buNone/>
              <a:defRPr sz="2200" b="1">
                <a:solidFill>
                  <a:srgbClr val="FFFFFF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9" name="文字版面配置區 3"/>
          <p:cNvSpPr>
            <a:spLocks noGrp="1"/>
          </p:cNvSpPr>
          <p:nvPr>
            <p:ph type="body" sz="quarter" idx="21"/>
          </p:nvPr>
        </p:nvSpPr>
        <p:spPr>
          <a:xfrm>
            <a:off x="4791330" y="1524000"/>
            <a:ext cx="4041777" cy="731521"/>
          </a:xfrm>
          <a:prstGeom prst="rect">
            <a:avLst/>
          </a:prstGeom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228600" indent="-228600">
              <a:lnSpc>
                <a:spcPct val="90000"/>
              </a:lnSpc>
              <a:spcBef>
                <a:spcPts val="1100"/>
              </a:spcBef>
              <a:buClrTx/>
              <a:buSzPct val="70000"/>
              <a:buBlip>
                <a:blip r:embed="rId2"/>
              </a:buBlip>
              <a:defRPr sz="2400" b="1"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310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1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27260" y="1103631"/>
            <a:ext cx="289480" cy="3200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只有標題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1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27260" y="1097281"/>
            <a:ext cx="289480" cy="3200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矩形 19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27" name="矩形 20"/>
          <p:cNvSpPr/>
          <p:nvPr/>
        </p:nvSpPr>
        <p:spPr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28" name="矩形 23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29" name="矩形 24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30" name="矩形 5"/>
          <p:cNvSpPr/>
          <p:nvPr/>
        </p:nvSpPr>
        <p:spPr>
          <a:xfrm>
            <a:off x="146050" y="6391275"/>
            <a:ext cx="8832850" cy="309565"/>
          </a:xfrm>
          <a:prstGeom prst="rect">
            <a:avLst/>
          </a:prstGeom>
          <a:solidFill>
            <a:srgbClr val="8CADA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31" name="矩形 6"/>
          <p:cNvSpPr/>
          <p:nvPr/>
        </p:nvSpPr>
        <p:spPr>
          <a:xfrm>
            <a:off x="152400" y="158750"/>
            <a:ext cx="8832850" cy="6546850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3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27260" y="6385243"/>
            <a:ext cx="289480" cy="320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章節標題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838200"/>
            <a:ext cx="762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大標題文字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85000"/>
              </a:lnSpc>
              <a:defRPr sz="4000" b="1" cap="all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大標題文字</a:t>
            </a:r>
          </a:p>
        </p:txBody>
      </p:sp>
      <p:sp>
        <p:nvSpPr>
          <p:cNvPr id="4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90000"/>
              </a:lnSpc>
              <a:spcBef>
                <a:spcPts val="900"/>
              </a:spcBef>
              <a:buClrTx/>
              <a:buSzTx/>
              <a:buNone/>
              <a:defRPr sz="2000" b="1"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indent="0">
              <a:lnSpc>
                <a:spcPct val="90000"/>
              </a:lnSpc>
              <a:spcBef>
                <a:spcPts val="900"/>
              </a:spcBef>
              <a:buClrTx/>
              <a:buSzTx/>
              <a:buNone/>
              <a:defRPr sz="2000" b="1"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indent="0">
              <a:lnSpc>
                <a:spcPct val="90000"/>
              </a:lnSpc>
              <a:spcBef>
                <a:spcPts val="900"/>
              </a:spcBef>
              <a:buClrTx/>
              <a:buSzTx/>
              <a:buNone/>
              <a:defRPr sz="2000" b="1"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indent="0">
              <a:lnSpc>
                <a:spcPct val="90000"/>
              </a:lnSpc>
              <a:spcBef>
                <a:spcPts val="900"/>
              </a:spcBef>
              <a:buClrTx/>
              <a:buSzTx/>
              <a:buNone/>
              <a:defRPr sz="2000" b="1"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indent="0">
              <a:lnSpc>
                <a:spcPct val="90000"/>
              </a:lnSpc>
              <a:spcBef>
                <a:spcPts val="900"/>
              </a:spcBef>
              <a:buClrTx/>
              <a:buSzTx/>
              <a:buNone/>
              <a:defRPr sz="2000" b="1">
                <a:latin typeface="Arial Narrow"/>
                <a:ea typeface="Arial Narrow"/>
                <a:cs typeface="Arial Narrow"/>
                <a:sym typeface="Arial Narrow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10056" y="6221731"/>
            <a:ext cx="243144" cy="269239"/>
          </a:xfrm>
          <a:prstGeom prst="rect">
            <a:avLst/>
          </a:prstGeom>
        </p:spPr>
        <p:txBody>
          <a:bodyPr>
            <a:spAutoFit/>
          </a:bodyPr>
          <a:lstStyle>
            <a:lvl1pPr algn="r" defTabSz="457200">
              <a:defRPr sz="1200" b="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含標題的內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矩形 4"/>
          <p:cNvSpPr/>
          <p:nvPr/>
        </p:nvSpPr>
        <p:spPr>
          <a:xfrm>
            <a:off x="152400" y="152400"/>
            <a:ext cx="8832850" cy="304800"/>
          </a:xfrm>
          <a:prstGeom prst="rect">
            <a:avLst/>
          </a:prstGeom>
          <a:solidFill>
            <a:srgbClr val="8CADA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40" name="矩形 20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41" name="矩形 23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42" name="矩形 24"/>
          <p:cNvSpPr/>
          <p:nvPr/>
        </p:nvSpPr>
        <p:spPr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43" name="矩形 25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44" name="矩形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rgbClr val="D1634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45" name="矩形 10"/>
          <p:cNvSpPr/>
          <p:nvPr/>
        </p:nvSpPr>
        <p:spPr>
          <a:xfrm>
            <a:off x="152400" y="152400"/>
            <a:ext cx="8832850" cy="6546850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46" name="直線接點 11"/>
          <p:cNvSpPr/>
          <p:nvPr/>
        </p:nvSpPr>
        <p:spPr>
          <a:xfrm>
            <a:off x="152400" y="533400"/>
            <a:ext cx="8832850" cy="0"/>
          </a:xfrm>
          <a:prstGeom prst="line">
            <a:avLst/>
          </a:prstGeom>
          <a:ln w="11430">
            <a:solidFill>
              <a:srgbClr val="7B9899"/>
            </a:solidFill>
            <a:prstDash val="sysDash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47" name="橢圓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48" name="橢圓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>
            <a:solidFill>
              <a:srgbClr val="7B9899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49" name="矩形 14"/>
          <p:cNvSpPr/>
          <p:nvPr/>
        </p:nvSpPr>
        <p:spPr>
          <a:xfrm>
            <a:off x="149225" y="6388100"/>
            <a:ext cx="8832850" cy="309565"/>
          </a:xfrm>
          <a:prstGeom prst="rect">
            <a:avLst/>
          </a:prstGeom>
          <a:solidFill>
            <a:srgbClr val="8CADA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50" name="大標題文字"/>
          <p:cNvSpPr txBox="1"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  <a:prstGeom prst="rect">
            <a:avLst/>
          </a:prstGeom>
        </p:spPr>
        <p:txBody>
          <a:bodyPr/>
          <a:lstStyle>
            <a:lvl1pPr algn="l">
              <a:defRPr sz="2200" b="1">
                <a:solidFill>
                  <a:srgbClr val="FFFFFF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351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381000" y="1981200"/>
            <a:ext cx="2362200" cy="41449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000"/>
              </a:spcBef>
              <a:buClrTx/>
              <a:buSzTx/>
              <a:buNone/>
              <a:defRPr sz="1600">
                <a:solidFill>
                  <a:srgbClr val="FFFFFF"/>
                </a:solidFill>
              </a:defRPr>
            </a:lvl1pPr>
            <a:lvl2pPr marL="0" indent="0">
              <a:spcBef>
                <a:spcPts val="1000"/>
              </a:spcBef>
              <a:buClrTx/>
              <a:buSzTx/>
              <a:buNone/>
              <a:defRPr sz="1600">
                <a:solidFill>
                  <a:srgbClr val="FFFFFF"/>
                </a:solidFill>
              </a:defRPr>
            </a:lvl2pPr>
            <a:lvl3pPr marL="0" indent="0">
              <a:spcBef>
                <a:spcPts val="1000"/>
              </a:spcBef>
              <a:buClrTx/>
              <a:buSzTx/>
              <a:buNone/>
              <a:defRPr sz="1600">
                <a:solidFill>
                  <a:srgbClr val="FFFFFF"/>
                </a:solidFill>
              </a:defRPr>
            </a:lvl3pPr>
            <a:lvl4pPr marL="0" indent="0">
              <a:spcBef>
                <a:spcPts val="1000"/>
              </a:spcBef>
              <a:buClrTx/>
              <a:buSzTx/>
              <a:buNone/>
              <a:defRPr sz="1600">
                <a:solidFill>
                  <a:srgbClr val="FFFFFF"/>
                </a:solidFill>
              </a:defRPr>
            </a:lvl4pPr>
            <a:lvl5pPr marL="0" indent="0">
              <a:spcBef>
                <a:spcPts val="1000"/>
              </a:spcBef>
              <a:buClrTx/>
              <a:buSzTx/>
              <a:buNone/>
              <a:defRPr sz="1600">
                <a:solidFill>
                  <a:srgbClr val="FFFFFF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5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455460" y="373381"/>
            <a:ext cx="289480" cy="3200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含標題的圖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直線接點 4"/>
          <p:cNvSpPr/>
          <p:nvPr/>
        </p:nvSpPr>
        <p:spPr>
          <a:xfrm>
            <a:off x="152400" y="533400"/>
            <a:ext cx="8832850" cy="0"/>
          </a:xfrm>
          <a:prstGeom prst="line">
            <a:avLst/>
          </a:prstGeom>
          <a:ln w="11430">
            <a:solidFill>
              <a:srgbClr val="7B9899"/>
            </a:solidFill>
            <a:prstDash val="sysDash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60" name="矩形 20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61" name="矩形 23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62" name="矩形 24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63" name="矩形 25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64" name="矩形 9"/>
          <p:cNvSpPr/>
          <p:nvPr/>
        </p:nvSpPr>
        <p:spPr>
          <a:xfrm>
            <a:off x="152400" y="152400"/>
            <a:ext cx="8832850" cy="301625"/>
          </a:xfrm>
          <a:prstGeom prst="rect">
            <a:avLst/>
          </a:prstGeom>
          <a:solidFill>
            <a:srgbClr val="8CADA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65" name="矩形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rgbClr val="D1634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66" name="矩形 11"/>
          <p:cNvSpPr/>
          <p:nvPr/>
        </p:nvSpPr>
        <p:spPr>
          <a:xfrm>
            <a:off x="152400" y="155575"/>
            <a:ext cx="8832850" cy="6546850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67" name="橢圓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68" name="橢圓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>
            <a:solidFill>
              <a:srgbClr val="7B9899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69" name="矩形 14"/>
          <p:cNvSpPr/>
          <p:nvPr/>
        </p:nvSpPr>
        <p:spPr>
          <a:xfrm>
            <a:off x="149225" y="6388100"/>
            <a:ext cx="8832850" cy="309565"/>
          </a:xfrm>
          <a:prstGeom prst="rect">
            <a:avLst/>
          </a:prstGeom>
          <a:solidFill>
            <a:srgbClr val="8CADA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70" name="大標題文字"/>
          <p:cNvSpPr txBox="1"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  <a:prstGeom prst="rect">
            <a:avLst/>
          </a:prstGeom>
        </p:spPr>
        <p:txBody>
          <a:bodyPr anchor="t"/>
          <a:lstStyle>
            <a:lvl1pPr algn="l">
              <a:defRPr sz="2400" b="1">
                <a:solidFill>
                  <a:srgbClr val="646B86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371" name="圖片版面配置區 2"/>
          <p:cNvSpPr>
            <a:spLocks noGrp="1"/>
          </p:cNvSpPr>
          <p:nvPr>
            <p:ph type="pic" sz="half" idx="21"/>
          </p:nvPr>
        </p:nvSpPr>
        <p:spPr>
          <a:xfrm>
            <a:off x="3000375" y="609600"/>
            <a:ext cx="5867400" cy="4267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72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381000" y="990600"/>
            <a:ext cx="2438400" cy="525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000"/>
              </a:spcBef>
              <a:buClrTx/>
              <a:buSzTx/>
              <a:buNone/>
              <a:defRPr sz="1600">
                <a:solidFill>
                  <a:srgbClr val="FFFFFF"/>
                </a:solidFill>
              </a:defRPr>
            </a:lvl1pPr>
            <a:lvl2pPr marL="638703" indent="-364066">
              <a:spcBef>
                <a:spcPts val="1000"/>
              </a:spcBef>
              <a:buClrTx/>
              <a:defRPr sz="1600">
                <a:solidFill>
                  <a:srgbClr val="FFFFFF"/>
                </a:solidFill>
              </a:defRPr>
            </a:lvl2pPr>
            <a:lvl3pPr marL="959485" indent="-365759">
              <a:spcBef>
                <a:spcPts val="1000"/>
              </a:spcBef>
              <a:buClrTx/>
              <a:defRPr sz="1600">
                <a:solidFill>
                  <a:srgbClr val="FFFFFF"/>
                </a:solidFill>
              </a:defRPr>
            </a:lvl3pPr>
            <a:lvl4pPr marL="1274762" indent="-406400">
              <a:spcBef>
                <a:spcPts val="1000"/>
              </a:spcBef>
              <a:buClrTx/>
              <a:defRPr sz="1600">
                <a:solidFill>
                  <a:srgbClr val="FFFFFF"/>
                </a:solidFill>
              </a:defRPr>
            </a:lvl4pPr>
            <a:lvl5pPr marL="1549400" indent="-406400">
              <a:spcBef>
                <a:spcPts val="1000"/>
              </a:spcBef>
              <a:buClrTx/>
              <a:defRPr sz="1600">
                <a:solidFill>
                  <a:srgbClr val="FFFFFF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7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455460" y="373381"/>
            <a:ext cx="289480" cy="3200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，文字及兩項物件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大標題文字"/>
          <p:cNvSpPr txBox="1">
            <a:spLocks noGrp="1"/>
          </p:cNvSpPr>
          <p:nvPr>
            <p:ph type="title"/>
          </p:nvPr>
        </p:nvSpPr>
        <p:spPr>
          <a:xfrm>
            <a:off x="830262" y="0"/>
            <a:ext cx="7399339" cy="841375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81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049337" y="1460500"/>
            <a:ext cx="3436940" cy="4681538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8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10056" y="6221731"/>
            <a:ext cx="243144" cy="269239"/>
          </a:xfrm>
          <a:prstGeom prst="rect">
            <a:avLst/>
          </a:prstGeom>
        </p:spPr>
        <p:txBody>
          <a:bodyPr>
            <a:spAutoFit/>
          </a:bodyPr>
          <a:lstStyle>
            <a:lvl1pPr algn="r" defTabSz="457200">
              <a:defRPr sz="1200" b="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，文字及兩項物件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矩形 1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90" name="矩形 15"/>
          <p:cNvSpPr/>
          <p:nvPr/>
        </p:nvSpPr>
        <p:spPr>
          <a:xfrm>
            <a:off x="0" y="-1"/>
            <a:ext cx="9144000" cy="139337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91" name="矩形 17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92" name="矩形 18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93" name="矩形 8"/>
          <p:cNvSpPr/>
          <p:nvPr/>
        </p:nvSpPr>
        <p:spPr>
          <a:xfrm>
            <a:off x="149351" y="6388384"/>
            <a:ext cx="8833106" cy="309565"/>
          </a:xfrm>
          <a:prstGeom prst="rect">
            <a:avLst/>
          </a:prstGeom>
          <a:solidFill>
            <a:srgbClr val="8CADA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94" name="矩形 7"/>
          <p:cNvSpPr/>
          <p:nvPr/>
        </p:nvSpPr>
        <p:spPr>
          <a:xfrm>
            <a:off x="152399" y="155447"/>
            <a:ext cx="8833106" cy="6547106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95" name="直線接點 9"/>
          <p:cNvSpPr/>
          <p:nvPr/>
        </p:nvSpPr>
        <p:spPr>
          <a:xfrm>
            <a:off x="152399" y="1276742"/>
            <a:ext cx="8833106" cy="1"/>
          </a:xfrm>
          <a:prstGeom prst="line">
            <a:avLst/>
          </a:prstGeom>
          <a:ln>
            <a:solidFill>
              <a:srgbClr val="7B9899"/>
            </a:solidFill>
            <a:prstDash val="sysDash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96" name="橢圓 11"/>
          <p:cNvSpPr/>
          <p:nvPr/>
        </p:nvSpPr>
        <p:spPr>
          <a:xfrm>
            <a:off x="4267200" y="956036"/>
            <a:ext cx="609600" cy="60960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97" name="橢圓 14"/>
          <p:cNvSpPr/>
          <p:nvPr/>
        </p:nvSpPr>
        <p:spPr>
          <a:xfrm>
            <a:off x="4361688" y="1050522"/>
            <a:ext cx="420627" cy="420628"/>
          </a:xfrm>
          <a:prstGeom prst="ellipse">
            <a:avLst/>
          </a:prstGeom>
          <a:solidFill>
            <a:srgbClr val="FFFFFF"/>
          </a:solidFill>
          <a:ln w="50800" cap="rnd">
            <a:solidFill>
              <a:srgbClr val="7B9899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98" name="大標題文字"/>
          <p:cNvSpPr txBox="1">
            <a:spLocks noGrp="1"/>
          </p:cNvSpPr>
          <p:nvPr>
            <p:ph type="title"/>
          </p:nvPr>
        </p:nvSpPr>
        <p:spPr>
          <a:xfrm>
            <a:off x="830262" y="0"/>
            <a:ext cx="7399339" cy="841375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99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049337" y="1460500"/>
            <a:ext cx="3436940" cy="4681538"/>
          </a:xfrm>
          <a:prstGeom prst="rect">
            <a:avLst/>
          </a:prstGeom>
        </p:spPr>
        <p:txBody>
          <a:bodyPr/>
          <a:lstStyle>
            <a:lvl1pPr marL="274320" indent="-274320"/>
            <a:lvl2pPr marL="610984" indent="-336664"/>
            <a:lvl3pPr marL="902969"/>
            <a:lvl4pPr marL="1177288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0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95115" y="6189981"/>
            <a:ext cx="316170" cy="332739"/>
          </a:xfrm>
          <a:prstGeom prst="rect">
            <a:avLst/>
          </a:prstGeom>
        </p:spPr>
        <p:txBody>
          <a:bodyPr/>
          <a:lstStyle>
            <a:lvl1pPr defTabSz="457200">
              <a:defRPr b="0"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矩形 1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408" name="矩形 15"/>
          <p:cNvSpPr/>
          <p:nvPr/>
        </p:nvSpPr>
        <p:spPr>
          <a:xfrm>
            <a:off x="0" y="-1"/>
            <a:ext cx="9144000" cy="139337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409" name="矩形 17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410" name="矩形 18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411" name="矩形 8"/>
          <p:cNvSpPr/>
          <p:nvPr/>
        </p:nvSpPr>
        <p:spPr>
          <a:xfrm>
            <a:off x="149351" y="6388384"/>
            <a:ext cx="8833106" cy="309565"/>
          </a:xfrm>
          <a:prstGeom prst="rect">
            <a:avLst/>
          </a:prstGeom>
          <a:solidFill>
            <a:srgbClr val="8CADA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412" name="矩形 7"/>
          <p:cNvSpPr/>
          <p:nvPr/>
        </p:nvSpPr>
        <p:spPr>
          <a:xfrm>
            <a:off x="152399" y="155447"/>
            <a:ext cx="8833106" cy="6547106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413" name="直線接點 9"/>
          <p:cNvSpPr/>
          <p:nvPr/>
        </p:nvSpPr>
        <p:spPr>
          <a:xfrm>
            <a:off x="152399" y="1276742"/>
            <a:ext cx="8833106" cy="1"/>
          </a:xfrm>
          <a:prstGeom prst="line">
            <a:avLst/>
          </a:prstGeom>
          <a:ln>
            <a:solidFill>
              <a:srgbClr val="7B9899"/>
            </a:solidFill>
            <a:prstDash val="sysDash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14" name="橢圓 11"/>
          <p:cNvSpPr/>
          <p:nvPr/>
        </p:nvSpPr>
        <p:spPr>
          <a:xfrm>
            <a:off x="4267200" y="956036"/>
            <a:ext cx="609600" cy="60960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415" name="橢圓 14"/>
          <p:cNvSpPr/>
          <p:nvPr/>
        </p:nvSpPr>
        <p:spPr>
          <a:xfrm>
            <a:off x="4361688" y="1050522"/>
            <a:ext cx="420627" cy="420628"/>
          </a:xfrm>
          <a:prstGeom prst="ellipse">
            <a:avLst/>
          </a:prstGeom>
          <a:solidFill>
            <a:srgbClr val="FFFFFF"/>
          </a:solidFill>
          <a:ln w="50800" cap="rnd">
            <a:solidFill>
              <a:srgbClr val="7B9899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416" name="大標題文字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1" cy="758952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17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274320" indent="-274320"/>
            <a:lvl2pPr marL="610984" indent="-336664"/>
            <a:lvl3pPr marL="902969"/>
            <a:lvl4pPr marL="1177288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32203" y="1080665"/>
            <a:ext cx="316170" cy="332739"/>
          </a:xfrm>
          <a:prstGeom prst="rect">
            <a:avLst/>
          </a:prstGeom>
        </p:spPr>
        <p:txBody>
          <a:bodyPr/>
          <a:lstStyle>
            <a:lvl1pPr defTabSz="457200">
              <a:defRPr b="0"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只有標題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矩形 1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426" name="矩形 15"/>
          <p:cNvSpPr/>
          <p:nvPr/>
        </p:nvSpPr>
        <p:spPr>
          <a:xfrm>
            <a:off x="0" y="-1"/>
            <a:ext cx="9144000" cy="139337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427" name="矩形 17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428" name="矩形 18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429" name="矩形 8"/>
          <p:cNvSpPr/>
          <p:nvPr/>
        </p:nvSpPr>
        <p:spPr>
          <a:xfrm>
            <a:off x="149351" y="6388384"/>
            <a:ext cx="8833106" cy="309565"/>
          </a:xfrm>
          <a:prstGeom prst="rect">
            <a:avLst/>
          </a:prstGeom>
          <a:solidFill>
            <a:srgbClr val="8CADA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430" name="矩形 7"/>
          <p:cNvSpPr/>
          <p:nvPr/>
        </p:nvSpPr>
        <p:spPr>
          <a:xfrm>
            <a:off x="152399" y="155447"/>
            <a:ext cx="8833106" cy="6547106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431" name="直線接點 9"/>
          <p:cNvSpPr/>
          <p:nvPr/>
        </p:nvSpPr>
        <p:spPr>
          <a:xfrm>
            <a:off x="152399" y="1276742"/>
            <a:ext cx="8833106" cy="1"/>
          </a:xfrm>
          <a:prstGeom prst="line">
            <a:avLst/>
          </a:prstGeom>
          <a:ln>
            <a:solidFill>
              <a:srgbClr val="7B9899"/>
            </a:solidFill>
            <a:prstDash val="sysDash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32" name="橢圓 11"/>
          <p:cNvSpPr/>
          <p:nvPr/>
        </p:nvSpPr>
        <p:spPr>
          <a:xfrm>
            <a:off x="4267200" y="956036"/>
            <a:ext cx="609600" cy="60960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433" name="橢圓 14"/>
          <p:cNvSpPr/>
          <p:nvPr/>
        </p:nvSpPr>
        <p:spPr>
          <a:xfrm>
            <a:off x="4361688" y="1050522"/>
            <a:ext cx="420627" cy="420628"/>
          </a:xfrm>
          <a:prstGeom prst="ellipse">
            <a:avLst/>
          </a:prstGeom>
          <a:solidFill>
            <a:srgbClr val="FFFFFF"/>
          </a:solidFill>
          <a:ln w="50800" cap="rnd">
            <a:solidFill>
              <a:srgbClr val="7B9899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434" name="大標題文字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1" cy="758952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3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13915" y="1090313"/>
            <a:ext cx="316170" cy="332739"/>
          </a:xfrm>
          <a:prstGeom prst="rect">
            <a:avLst/>
          </a:prstGeom>
        </p:spPr>
        <p:txBody>
          <a:bodyPr/>
          <a:lstStyle>
            <a:lvl1pPr defTabSz="457200">
              <a:defRPr b="0"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投影片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sp>
        <p:nvSpPr>
          <p:cNvPr id="443" name="圓角矩形 12"/>
          <p:cNvSpPr/>
          <p:nvPr/>
        </p:nvSpPr>
        <p:spPr>
          <a:xfrm>
            <a:off x="65313" y="69755"/>
            <a:ext cx="9013374" cy="6692201"/>
          </a:xfrm>
          <a:prstGeom prst="roundRect">
            <a:avLst>
              <a:gd name="adj" fmla="val 4929"/>
            </a:avLst>
          </a:prstGeom>
          <a:blipFill>
            <a:blip r:embed="rId2"/>
          </a:blipFill>
          <a:ln w="6350" cap="sq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 defTabSz="914400">
              <a:defRPr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sp>
        <p:nvSpPr>
          <p:cNvPr id="444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ClrTx/>
              <a:buSzTx/>
              <a:buNone/>
              <a:defRPr sz="2600">
                <a:solidFill>
                  <a:srgbClr val="696464"/>
                </a:solidFill>
                <a:latin typeface="Perpetua"/>
                <a:ea typeface="Perpetua"/>
                <a:cs typeface="Perpetua"/>
                <a:sym typeface="Perpetua"/>
              </a:defRPr>
            </a:lvl1pPr>
            <a:lvl2pPr marL="0" indent="0" algn="ctr">
              <a:spcBef>
                <a:spcPts val="500"/>
              </a:spcBef>
              <a:buClrTx/>
              <a:buSzTx/>
              <a:buNone/>
              <a:defRPr sz="2600">
                <a:solidFill>
                  <a:srgbClr val="696464"/>
                </a:solidFill>
                <a:latin typeface="Perpetua"/>
                <a:ea typeface="Perpetua"/>
                <a:cs typeface="Perpetua"/>
                <a:sym typeface="Perpetua"/>
              </a:defRPr>
            </a:lvl2pPr>
            <a:lvl3pPr marL="0" indent="0" algn="ctr">
              <a:spcBef>
                <a:spcPts val="500"/>
              </a:spcBef>
              <a:buClrTx/>
              <a:buSzTx/>
              <a:buNone/>
              <a:defRPr sz="2600">
                <a:solidFill>
                  <a:srgbClr val="696464"/>
                </a:solidFill>
                <a:latin typeface="Perpetua"/>
                <a:ea typeface="Perpetua"/>
                <a:cs typeface="Perpetua"/>
                <a:sym typeface="Perpetua"/>
              </a:defRPr>
            </a:lvl3pPr>
            <a:lvl4pPr marL="0" indent="0" algn="ctr">
              <a:spcBef>
                <a:spcPts val="500"/>
              </a:spcBef>
              <a:buClrTx/>
              <a:buSzTx/>
              <a:buNone/>
              <a:defRPr sz="2600">
                <a:solidFill>
                  <a:srgbClr val="696464"/>
                </a:solidFill>
                <a:latin typeface="Perpetua"/>
                <a:ea typeface="Perpetua"/>
                <a:cs typeface="Perpetua"/>
                <a:sym typeface="Perpetua"/>
              </a:defRPr>
            </a:lvl4pPr>
            <a:lvl5pPr marL="0" indent="0" algn="ctr">
              <a:spcBef>
                <a:spcPts val="500"/>
              </a:spcBef>
              <a:buClrTx/>
              <a:buSzTx/>
              <a:buNone/>
              <a:defRPr sz="2600">
                <a:solidFill>
                  <a:srgbClr val="696464"/>
                </a:solidFill>
                <a:latin typeface="Perpetua"/>
                <a:ea typeface="Perpetua"/>
                <a:cs typeface="Perpetua"/>
                <a:sym typeface="Perpetua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45" name="矩形 6"/>
          <p:cNvSpPr/>
          <p:nvPr/>
        </p:nvSpPr>
        <p:spPr>
          <a:xfrm>
            <a:off x="62931" y="1449303"/>
            <a:ext cx="9021537" cy="1527350"/>
          </a:xfrm>
          <a:prstGeom prst="rect">
            <a:avLst/>
          </a:prstGeom>
          <a:solidFill>
            <a:srgbClr val="D3481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sp>
        <p:nvSpPr>
          <p:cNvPr id="446" name="矩形 9"/>
          <p:cNvSpPr/>
          <p:nvPr/>
        </p:nvSpPr>
        <p:spPr>
          <a:xfrm>
            <a:off x="62931" y="1396719"/>
            <a:ext cx="9021537" cy="120580"/>
          </a:xfrm>
          <a:prstGeom prst="rect">
            <a:avLst/>
          </a:prstGeom>
          <a:solidFill>
            <a:srgbClr val="E6AFA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sp>
        <p:nvSpPr>
          <p:cNvPr id="447" name="矩形 10"/>
          <p:cNvSpPr/>
          <p:nvPr/>
        </p:nvSpPr>
        <p:spPr>
          <a:xfrm>
            <a:off x="62931" y="2976647"/>
            <a:ext cx="9021537" cy="110533"/>
          </a:xfrm>
          <a:prstGeom prst="rect">
            <a:avLst/>
          </a:prstGeom>
          <a:solidFill>
            <a:srgbClr val="91848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sp>
        <p:nvSpPr>
          <p:cNvPr id="448" name="大標題文字"/>
          <p:cNvSpPr txBox="1">
            <a:spLocks noGrp="1"/>
          </p:cNvSpPr>
          <p:nvPr>
            <p:ph type="title"/>
          </p:nvPr>
        </p:nvSpPr>
        <p:spPr>
          <a:xfrm>
            <a:off x="457200" y="1505929"/>
            <a:ext cx="8229600" cy="1470026"/>
          </a:xfrm>
          <a:prstGeom prst="rect">
            <a:avLst/>
          </a:prstGeom>
        </p:spPr>
        <p:txBody>
          <a:bodyPr anchor="ctr"/>
          <a:lstStyle>
            <a:lvl1pPr>
              <a:defRPr sz="40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t>大標題文字</a:t>
            </a:r>
          </a:p>
        </p:txBody>
      </p:sp>
      <p:sp>
        <p:nvSpPr>
          <p:cNvPr id="44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46304" y="6339789"/>
            <a:ext cx="457202" cy="198222"/>
          </a:xfrm>
          <a:prstGeom prst="rect">
            <a:avLst/>
          </a:prstGeom>
          <a:solidFill>
            <a:srgbClr val="D34817"/>
          </a:solidFill>
        </p:spPr>
        <p:txBody>
          <a:bodyPr wrap="square" lIns="0" tIns="0" rIns="0" bIns="0">
            <a:spAutoFit/>
          </a:bodyPr>
          <a:lstStyle>
            <a:lvl1pPr>
              <a:defRPr sz="1400" b="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章節標題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sp>
        <p:nvSpPr>
          <p:cNvPr id="457" name="圓角矩形 9"/>
          <p:cNvSpPr/>
          <p:nvPr/>
        </p:nvSpPr>
        <p:spPr>
          <a:xfrm>
            <a:off x="65313" y="69755"/>
            <a:ext cx="9013374" cy="6692201"/>
          </a:xfrm>
          <a:prstGeom prst="roundRect">
            <a:avLst>
              <a:gd name="adj" fmla="val 4929"/>
            </a:avLst>
          </a:prstGeom>
          <a:blipFill>
            <a:blip r:embed="rId2"/>
          </a:blipFill>
          <a:ln w="6350" cap="sq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 defTabSz="914400">
              <a:defRPr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sp>
        <p:nvSpPr>
          <p:cNvPr id="458" name="大標題文字"/>
          <p:cNvSpPr txBox="1">
            <a:spLocks noGrp="1"/>
          </p:cNvSpPr>
          <p:nvPr>
            <p:ph type="title"/>
          </p:nvPr>
        </p:nvSpPr>
        <p:spPr>
          <a:xfrm>
            <a:off x="722312" y="952500"/>
            <a:ext cx="7772401" cy="1362075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rgbClr val="696464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t>大標題文字</a:t>
            </a:r>
          </a:p>
        </p:txBody>
      </p:sp>
      <p:sp>
        <p:nvSpPr>
          <p:cNvPr id="459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722312" y="2547938"/>
            <a:ext cx="7772401" cy="13382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ClrTx/>
              <a:buSzTx/>
              <a:buNone/>
              <a:defRPr sz="2400">
                <a:solidFill>
                  <a:srgbClr val="888888"/>
                </a:solidFill>
                <a:latin typeface="Perpetua"/>
                <a:ea typeface="Perpetua"/>
                <a:cs typeface="Perpetua"/>
                <a:sym typeface="Perpetua"/>
              </a:defRPr>
            </a:lvl1pPr>
            <a:lvl2pPr marL="0" indent="0">
              <a:spcBef>
                <a:spcPts val="500"/>
              </a:spcBef>
              <a:buClrTx/>
              <a:buSzTx/>
              <a:buNone/>
              <a:defRPr sz="2400">
                <a:solidFill>
                  <a:srgbClr val="888888"/>
                </a:solidFill>
                <a:latin typeface="Perpetua"/>
                <a:ea typeface="Perpetua"/>
                <a:cs typeface="Perpetua"/>
                <a:sym typeface="Perpetua"/>
              </a:defRPr>
            </a:lvl2pPr>
            <a:lvl3pPr marL="0" indent="0">
              <a:spcBef>
                <a:spcPts val="500"/>
              </a:spcBef>
              <a:buClrTx/>
              <a:buSzTx/>
              <a:buNone/>
              <a:defRPr sz="2400">
                <a:solidFill>
                  <a:srgbClr val="888888"/>
                </a:solidFill>
                <a:latin typeface="Perpetua"/>
                <a:ea typeface="Perpetua"/>
                <a:cs typeface="Perpetua"/>
                <a:sym typeface="Perpetua"/>
              </a:defRPr>
            </a:lvl3pPr>
            <a:lvl4pPr marL="0" indent="0">
              <a:spcBef>
                <a:spcPts val="500"/>
              </a:spcBef>
              <a:buClrTx/>
              <a:buSzTx/>
              <a:buNone/>
              <a:defRPr sz="2400">
                <a:solidFill>
                  <a:srgbClr val="888888"/>
                </a:solidFill>
                <a:latin typeface="Perpetua"/>
                <a:ea typeface="Perpetua"/>
                <a:cs typeface="Perpetua"/>
                <a:sym typeface="Perpetua"/>
              </a:defRPr>
            </a:lvl4pPr>
            <a:lvl5pPr marL="0" indent="0">
              <a:spcBef>
                <a:spcPts val="500"/>
              </a:spcBef>
              <a:buClrTx/>
              <a:buSzTx/>
              <a:buNone/>
              <a:defRPr sz="2400">
                <a:solidFill>
                  <a:srgbClr val="888888"/>
                </a:solidFill>
                <a:latin typeface="Perpetua"/>
                <a:ea typeface="Perpetua"/>
                <a:cs typeface="Perpetua"/>
                <a:sym typeface="Perpetua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60" name="矩形 6"/>
          <p:cNvSpPr/>
          <p:nvPr/>
        </p:nvSpPr>
        <p:spPr>
          <a:xfrm flipV="1">
            <a:off x="69412" y="2376828"/>
            <a:ext cx="9013515" cy="91442"/>
          </a:xfrm>
          <a:prstGeom prst="rect">
            <a:avLst/>
          </a:prstGeom>
          <a:solidFill>
            <a:srgbClr val="D3481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sp>
        <p:nvSpPr>
          <p:cNvPr id="461" name="矩形 7"/>
          <p:cNvSpPr/>
          <p:nvPr/>
        </p:nvSpPr>
        <p:spPr>
          <a:xfrm>
            <a:off x="69146" y="2341473"/>
            <a:ext cx="9013781" cy="45721"/>
          </a:xfrm>
          <a:prstGeom prst="rect">
            <a:avLst/>
          </a:prstGeom>
          <a:solidFill>
            <a:srgbClr val="E6AFA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sp>
        <p:nvSpPr>
          <p:cNvPr id="462" name="矩形 8"/>
          <p:cNvSpPr/>
          <p:nvPr/>
        </p:nvSpPr>
        <p:spPr>
          <a:xfrm>
            <a:off x="68305" y="2468878"/>
            <a:ext cx="9014623" cy="45722"/>
          </a:xfrm>
          <a:prstGeom prst="rect">
            <a:avLst/>
          </a:prstGeom>
          <a:solidFill>
            <a:srgbClr val="91848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sp>
        <p:nvSpPr>
          <p:cNvPr id="46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46304" y="6338265"/>
            <a:ext cx="457202" cy="198222"/>
          </a:xfrm>
          <a:prstGeom prst="rect">
            <a:avLst/>
          </a:prstGeom>
          <a:solidFill>
            <a:srgbClr val="D34817"/>
          </a:solidFill>
        </p:spPr>
        <p:txBody>
          <a:bodyPr wrap="square" lIns="0" tIns="0" rIns="0" bIns="0">
            <a:spAutoFit/>
          </a:bodyPr>
          <a:lstStyle>
            <a:lvl1pPr>
              <a:defRPr sz="1400" b="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及物件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sp>
        <p:nvSpPr>
          <p:cNvPr id="471" name="圓角矩形 7"/>
          <p:cNvSpPr/>
          <p:nvPr/>
        </p:nvSpPr>
        <p:spPr>
          <a:xfrm>
            <a:off x="64007" y="69755"/>
            <a:ext cx="9013374" cy="6693408"/>
          </a:xfrm>
          <a:prstGeom prst="roundRect">
            <a:avLst>
              <a:gd name="adj" fmla="val 4929"/>
            </a:avLst>
          </a:prstGeom>
          <a:solidFill>
            <a:srgbClr val="FFFFFF"/>
          </a:solidFill>
          <a:ln w="6350" cap="sq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 defTabSz="914400">
              <a:defRPr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sp>
        <p:nvSpPr>
          <p:cNvPr id="472" name="大標題文字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1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rgbClr val="696464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t>大標題文字</a:t>
            </a:r>
          </a:p>
        </p:txBody>
      </p:sp>
      <p:sp>
        <p:nvSpPr>
          <p:cNvPr id="473" name="內文層級一…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/>
          <a:lstStyle>
            <a:lvl1pPr marL="274320" indent="-274320">
              <a:spcBef>
                <a:spcPts val="500"/>
              </a:spcBef>
              <a:buClr>
                <a:srgbClr val="D34817"/>
              </a:buClr>
              <a:defRPr sz="2600">
                <a:latin typeface="Perpetua"/>
                <a:ea typeface="Perpetua"/>
                <a:cs typeface="Perpetua"/>
                <a:sym typeface="Perpetua"/>
              </a:defRPr>
            </a:lvl1pPr>
            <a:lvl2pPr marL="567690" indent="-247650"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lvl2pPr>
            <a:lvl3pPr marL="891539" indent="-297180"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lvl3pPr>
            <a:lvl4pPr marL="1165860" indent="-297180">
              <a:spcBef>
                <a:spcPts val="500"/>
              </a:spcBef>
              <a:buClr>
                <a:srgbClr val="D34817"/>
              </a:buClr>
              <a:buSzPct val="80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lvl4pPr>
            <a:lvl5pPr marL="1440180" indent="-297180">
              <a:spcBef>
                <a:spcPts val="500"/>
              </a:spcBef>
              <a:buClr>
                <a:srgbClr val="D34817"/>
              </a:buClr>
              <a:buChar char="o"/>
              <a:defRPr sz="2600">
                <a:latin typeface="Perpetua"/>
                <a:ea typeface="Perpetua"/>
                <a:cs typeface="Perpetua"/>
                <a:sym typeface="Perpetua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7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46304" y="6339789"/>
            <a:ext cx="457202" cy="198222"/>
          </a:xfrm>
          <a:prstGeom prst="rect">
            <a:avLst/>
          </a:prstGeom>
          <a:solidFill>
            <a:srgbClr val="D34817"/>
          </a:solidFill>
        </p:spPr>
        <p:txBody>
          <a:bodyPr wrap="square" lIns="0" tIns="0" rIns="0" bIns="0">
            <a:spAutoFit/>
          </a:bodyPr>
          <a:lstStyle>
            <a:lvl1pPr>
              <a:defRPr sz="1400" b="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sp>
        <p:nvSpPr>
          <p:cNvPr id="482" name="圓角矩形 7"/>
          <p:cNvSpPr/>
          <p:nvPr/>
        </p:nvSpPr>
        <p:spPr>
          <a:xfrm>
            <a:off x="64007" y="69755"/>
            <a:ext cx="9013374" cy="6693408"/>
          </a:xfrm>
          <a:prstGeom prst="roundRect">
            <a:avLst>
              <a:gd name="adj" fmla="val 4929"/>
            </a:avLst>
          </a:prstGeom>
          <a:solidFill>
            <a:srgbClr val="FFFFFF"/>
          </a:solidFill>
          <a:ln w="6350" cap="sq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 defTabSz="914400">
              <a:defRPr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sp>
        <p:nvSpPr>
          <p:cNvPr id="483" name="大標題文字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3200">
                <a:solidFill>
                  <a:srgbClr val="CC9900"/>
                </a:solidFill>
                <a:latin typeface="Noto Sans Mono CJK JP Regular"/>
                <a:ea typeface="Noto Sans Mono CJK JP Regular"/>
                <a:cs typeface="Noto Sans Mono CJK JP Regular"/>
                <a:sym typeface="Noto Sans Mono CJK JP Regular"/>
              </a:defRPr>
            </a:lvl1pPr>
          </a:lstStyle>
          <a:p>
            <a:r>
              <a:t>大標題文字</a:t>
            </a:r>
          </a:p>
        </p:txBody>
      </p:sp>
      <p:sp>
        <p:nvSpPr>
          <p:cNvPr id="48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46304" y="6375399"/>
            <a:ext cx="457202" cy="127001"/>
          </a:xfrm>
          <a:prstGeom prst="rect">
            <a:avLst/>
          </a:prstGeom>
          <a:solidFill>
            <a:srgbClr val="D34817"/>
          </a:solidFill>
        </p:spPr>
        <p:txBody>
          <a:bodyPr wrap="square" lIns="0" tIns="0" rIns="0" bIns="0">
            <a:spAutoFit/>
          </a:bodyPr>
          <a:lstStyle>
            <a:lvl1pPr indent="88900">
              <a:defRPr sz="900" spc="-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兩項物件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838200"/>
            <a:ext cx="762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大標題文字"/>
          <p:cNvSpPr txBox="1">
            <a:spLocks noGrp="1"/>
          </p:cNvSpPr>
          <p:nvPr>
            <p:ph type="title"/>
          </p:nvPr>
        </p:nvSpPr>
        <p:spPr>
          <a:xfrm>
            <a:off x="830262" y="0"/>
            <a:ext cx="7399339" cy="841375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lnSpc>
                <a:spcPct val="85000"/>
              </a:lnSpc>
              <a:defRPr sz="2800"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大標題文字</a:t>
            </a:r>
          </a:p>
        </p:txBody>
      </p:sp>
      <p:sp>
        <p:nvSpPr>
          <p:cNvPr id="52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049337" y="1460500"/>
            <a:ext cx="3436940" cy="4681538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ct val="90000"/>
              </a:lnSpc>
              <a:spcBef>
                <a:spcPts val="1300"/>
              </a:spcBef>
              <a:buClrTx/>
              <a:buSzPct val="70000"/>
              <a:buBlip>
                <a:blip r:embed="rId3"/>
              </a:buBlip>
              <a:defRPr sz="2800" b="1">
                <a:latin typeface="Arial Narrow"/>
                <a:ea typeface="Arial Narrow"/>
                <a:cs typeface="Arial Narrow"/>
                <a:sym typeface="Arial Narrow"/>
              </a:defRPr>
            </a:lvl1pPr>
            <a:lvl2pPr marL="660928" indent="-203728">
              <a:lnSpc>
                <a:spcPct val="90000"/>
              </a:lnSpc>
              <a:spcBef>
                <a:spcPts val="1300"/>
              </a:spcBef>
              <a:buClrTx/>
              <a:buSzPct val="100000"/>
              <a:buChar char="•"/>
              <a:defRPr sz="2800" b="1"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indent="0">
              <a:lnSpc>
                <a:spcPct val="90000"/>
              </a:lnSpc>
              <a:spcBef>
                <a:spcPts val="1300"/>
              </a:spcBef>
              <a:buClrTx/>
              <a:buSzTx/>
              <a:buNone/>
              <a:defRPr sz="2800" b="1"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indent="0">
              <a:lnSpc>
                <a:spcPct val="90000"/>
              </a:lnSpc>
              <a:spcBef>
                <a:spcPts val="1300"/>
              </a:spcBef>
              <a:buClrTx/>
              <a:buSzTx/>
              <a:buNone/>
              <a:defRPr sz="2800" b="1"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indent="0">
              <a:lnSpc>
                <a:spcPct val="90000"/>
              </a:lnSpc>
              <a:spcBef>
                <a:spcPts val="1300"/>
              </a:spcBef>
              <a:buClrTx/>
              <a:buSzTx/>
              <a:buNone/>
              <a:defRPr sz="2800" b="1">
                <a:latin typeface="Arial Narrow"/>
                <a:ea typeface="Arial Narrow"/>
                <a:cs typeface="Arial Narrow"/>
                <a:sym typeface="Arial Narrow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10056" y="6221731"/>
            <a:ext cx="243144" cy="269239"/>
          </a:xfrm>
          <a:prstGeom prst="rect">
            <a:avLst/>
          </a:prstGeom>
        </p:spPr>
        <p:txBody>
          <a:bodyPr>
            <a:spAutoFit/>
          </a:bodyPr>
          <a:lstStyle>
            <a:lvl1pPr algn="r" defTabSz="457200">
              <a:defRPr sz="1200" b="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只有標題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矩形 1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492" name="矩形 15"/>
          <p:cNvSpPr/>
          <p:nvPr/>
        </p:nvSpPr>
        <p:spPr>
          <a:xfrm>
            <a:off x="0" y="-1"/>
            <a:ext cx="9144000" cy="139337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493" name="矩形 17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494" name="矩形 18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495" name="矩形 8"/>
          <p:cNvSpPr/>
          <p:nvPr/>
        </p:nvSpPr>
        <p:spPr>
          <a:xfrm>
            <a:off x="149351" y="6388384"/>
            <a:ext cx="8833106" cy="309566"/>
          </a:xfrm>
          <a:prstGeom prst="rect">
            <a:avLst/>
          </a:prstGeom>
          <a:solidFill>
            <a:srgbClr val="8CADA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496" name="矩形 7"/>
          <p:cNvSpPr/>
          <p:nvPr/>
        </p:nvSpPr>
        <p:spPr>
          <a:xfrm>
            <a:off x="152399" y="155447"/>
            <a:ext cx="8833106" cy="6547106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497" name="直線接點 9"/>
          <p:cNvSpPr/>
          <p:nvPr/>
        </p:nvSpPr>
        <p:spPr>
          <a:xfrm>
            <a:off x="152399" y="1276742"/>
            <a:ext cx="8833106" cy="1"/>
          </a:xfrm>
          <a:prstGeom prst="line">
            <a:avLst/>
          </a:prstGeom>
          <a:ln>
            <a:solidFill>
              <a:srgbClr val="7B9899"/>
            </a:solidFill>
            <a:prstDash val="sysDash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98" name="橢圓 11"/>
          <p:cNvSpPr/>
          <p:nvPr/>
        </p:nvSpPr>
        <p:spPr>
          <a:xfrm>
            <a:off x="4267200" y="956036"/>
            <a:ext cx="609600" cy="60960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499" name="橢圓 14"/>
          <p:cNvSpPr/>
          <p:nvPr/>
        </p:nvSpPr>
        <p:spPr>
          <a:xfrm>
            <a:off x="4361688" y="1050522"/>
            <a:ext cx="420629" cy="420629"/>
          </a:xfrm>
          <a:prstGeom prst="ellipse">
            <a:avLst/>
          </a:prstGeom>
          <a:solidFill>
            <a:srgbClr val="FFFFFF"/>
          </a:solidFill>
          <a:ln w="50800" cap="rnd">
            <a:solidFill>
              <a:srgbClr val="7B9899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00" name="大標題文字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1" cy="758952"/>
          </a:xfrm>
          <a:prstGeom prst="rect">
            <a:avLst/>
          </a:prstGeom>
        </p:spPr>
        <p:txBody>
          <a:bodyPr lIns="45718" tIns="45718" rIns="45718" bIns="45718"/>
          <a:lstStyle/>
          <a:p>
            <a:r>
              <a:t>大標題文字</a:t>
            </a:r>
          </a:p>
        </p:txBody>
      </p:sp>
      <p:sp>
        <p:nvSpPr>
          <p:cNvPr id="50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13916" y="1090314"/>
            <a:ext cx="316168" cy="332737"/>
          </a:xfrm>
          <a:prstGeom prst="rect">
            <a:avLst/>
          </a:prstGeom>
        </p:spPr>
        <p:txBody>
          <a:bodyPr lIns="45718" tIns="45718" rIns="45718" bIns="45718"/>
          <a:lstStyle>
            <a:lvl1pPr defTabSz="457200">
              <a:defRPr b="0"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矩形 1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09" name="矩形 15"/>
          <p:cNvSpPr/>
          <p:nvPr/>
        </p:nvSpPr>
        <p:spPr>
          <a:xfrm>
            <a:off x="0" y="-1"/>
            <a:ext cx="9144000" cy="139337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10" name="矩形 17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11" name="矩形 18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12" name="矩形 8"/>
          <p:cNvSpPr/>
          <p:nvPr/>
        </p:nvSpPr>
        <p:spPr>
          <a:xfrm>
            <a:off x="149351" y="6388384"/>
            <a:ext cx="8833106" cy="309566"/>
          </a:xfrm>
          <a:prstGeom prst="rect">
            <a:avLst/>
          </a:prstGeom>
          <a:solidFill>
            <a:srgbClr val="8CADA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13" name="矩形 7"/>
          <p:cNvSpPr/>
          <p:nvPr/>
        </p:nvSpPr>
        <p:spPr>
          <a:xfrm>
            <a:off x="152399" y="155447"/>
            <a:ext cx="8833106" cy="6547106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14" name="直線接點 9"/>
          <p:cNvSpPr/>
          <p:nvPr/>
        </p:nvSpPr>
        <p:spPr>
          <a:xfrm>
            <a:off x="152399" y="1276742"/>
            <a:ext cx="8833106" cy="1"/>
          </a:xfrm>
          <a:prstGeom prst="line">
            <a:avLst/>
          </a:prstGeom>
          <a:ln>
            <a:solidFill>
              <a:srgbClr val="7B9899"/>
            </a:solidFill>
            <a:prstDash val="sysDash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15" name="橢圓 11"/>
          <p:cNvSpPr/>
          <p:nvPr/>
        </p:nvSpPr>
        <p:spPr>
          <a:xfrm>
            <a:off x="4267200" y="956036"/>
            <a:ext cx="609600" cy="60960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16" name="橢圓 14"/>
          <p:cNvSpPr/>
          <p:nvPr/>
        </p:nvSpPr>
        <p:spPr>
          <a:xfrm>
            <a:off x="4361688" y="1050522"/>
            <a:ext cx="420629" cy="420629"/>
          </a:xfrm>
          <a:prstGeom prst="ellipse">
            <a:avLst/>
          </a:prstGeom>
          <a:solidFill>
            <a:srgbClr val="FFFFFF"/>
          </a:solidFill>
          <a:ln w="50800" cap="rnd">
            <a:solidFill>
              <a:srgbClr val="7B9899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17" name="大標題文字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1" cy="758952"/>
          </a:xfrm>
          <a:prstGeom prst="rect">
            <a:avLst/>
          </a:prstGeom>
        </p:spPr>
        <p:txBody>
          <a:bodyPr lIns="45718" tIns="45718" rIns="45718" bIns="45718"/>
          <a:lstStyle/>
          <a:p>
            <a:r>
              <a:t>大標題文字</a:t>
            </a:r>
          </a:p>
        </p:txBody>
      </p:sp>
      <p:sp>
        <p:nvSpPr>
          <p:cNvPr id="518" name="內文層級一…"/>
          <p:cNvSpPr txBox="1">
            <a:spLocks noGrp="1"/>
          </p:cNvSpPr>
          <p:nvPr>
            <p:ph type="body" idx="1"/>
          </p:nvPr>
        </p:nvSpPr>
        <p:spPr>
          <a:xfrm>
            <a:off x="301752" y="1527047"/>
            <a:ext cx="8503920" cy="4572002"/>
          </a:xfrm>
          <a:prstGeom prst="rect">
            <a:avLst/>
          </a:prstGeom>
        </p:spPr>
        <p:txBody>
          <a:bodyPr lIns="45718" tIns="45718" rIns="45718" bIns="45718"/>
          <a:lstStyle>
            <a:lvl1pPr marL="274320" indent="-274320"/>
            <a:lvl2pPr marL="610984" indent="-336663"/>
            <a:lvl3pPr marL="902969" indent="-308608"/>
            <a:lvl4pPr marL="1177288" indent="-308608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1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32204" y="1080666"/>
            <a:ext cx="316168" cy="332737"/>
          </a:xfrm>
          <a:prstGeom prst="rect">
            <a:avLst/>
          </a:prstGeom>
        </p:spPr>
        <p:txBody>
          <a:bodyPr lIns="45718" tIns="45718" rIns="45718" bIns="45718"/>
          <a:lstStyle>
            <a:lvl1pPr defTabSz="457200">
              <a:defRPr b="0"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，文字及兩項物件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矩形 1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27" name="矩形 15"/>
          <p:cNvSpPr/>
          <p:nvPr/>
        </p:nvSpPr>
        <p:spPr>
          <a:xfrm>
            <a:off x="0" y="-1"/>
            <a:ext cx="9144000" cy="139337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28" name="矩形 17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29" name="矩形 18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30" name="矩形 8"/>
          <p:cNvSpPr/>
          <p:nvPr/>
        </p:nvSpPr>
        <p:spPr>
          <a:xfrm>
            <a:off x="149351" y="6388384"/>
            <a:ext cx="8833106" cy="309566"/>
          </a:xfrm>
          <a:prstGeom prst="rect">
            <a:avLst/>
          </a:prstGeom>
          <a:solidFill>
            <a:srgbClr val="8CADA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31" name="矩形 7"/>
          <p:cNvSpPr/>
          <p:nvPr/>
        </p:nvSpPr>
        <p:spPr>
          <a:xfrm>
            <a:off x="152399" y="155447"/>
            <a:ext cx="8833106" cy="6547106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32" name="直線接點 9"/>
          <p:cNvSpPr/>
          <p:nvPr/>
        </p:nvSpPr>
        <p:spPr>
          <a:xfrm>
            <a:off x="152399" y="1276742"/>
            <a:ext cx="8833106" cy="1"/>
          </a:xfrm>
          <a:prstGeom prst="line">
            <a:avLst/>
          </a:prstGeom>
          <a:ln>
            <a:solidFill>
              <a:srgbClr val="7B9899"/>
            </a:solidFill>
            <a:prstDash val="sysDash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33" name="橢圓 11"/>
          <p:cNvSpPr/>
          <p:nvPr/>
        </p:nvSpPr>
        <p:spPr>
          <a:xfrm>
            <a:off x="4267200" y="956036"/>
            <a:ext cx="609600" cy="60960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34" name="橢圓 14"/>
          <p:cNvSpPr/>
          <p:nvPr/>
        </p:nvSpPr>
        <p:spPr>
          <a:xfrm>
            <a:off x="4361688" y="1050522"/>
            <a:ext cx="420629" cy="420629"/>
          </a:xfrm>
          <a:prstGeom prst="ellipse">
            <a:avLst/>
          </a:prstGeom>
          <a:solidFill>
            <a:srgbClr val="FFFFFF"/>
          </a:solidFill>
          <a:ln w="50800" cap="rnd">
            <a:solidFill>
              <a:srgbClr val="7B9899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35" name="大標題文字"/>
          <p:cNvSpPr txBox="1">
            <a:spLocks noGrp="1"/>
          </p:cNvSpPr>
          <p:nvPr>
            <p:ph type="title"/>
          </p:nvPr>
        </p:nvSpPr>
        <p:spPr>
          <a:xfrm>
            <a:off x="830262" y="0"/>
            <a:ext cx="7399340" cy="841375"/>
          </a:xfrm>
          <a:prstGeom prst="rect">
            <a:avLst/>
          </a:prstGeom>
        </p:spPr>
        <p:txBody>
          <a:bodyPr lIns="45718" tIns="45718" rIns="45718" bIns="45718"/>
          <a:lstStyle/>
          <a:p>
            <a:r>
              <a:t>大標題文字</a:t>
            </a:r>
          </a:p>
        </p:txBody>
      </p:sp>
      <p:sp>
        <p:nvSpPr>
          <p:cNvPr id="536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049337" y="1460500"/>
            <a:ext cx="3436940" cy="4681538"/>
          </a:xfrm>
          <a:prstGeom prst="rect">
            <a:avLst/>
          </a:prstGeom>
        </p:spPr>
        <p:txBody>
          <a:bodyPr lIns="45718" tIns="45718" rIns="45718" bIns="45718"/>
          <a:lstStyle>
            <a:lvl1pPr marL="274320" indent="-274320"/>
            <a:lvl2pPr marL="610984" indent="-336663"/>
            <a:lvl3pPr marL="902969" indent="-308608"/>
            <a:lvl4pPr marL="1177288" indent="-308608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3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95116" y="6189982"/>
            <a:ext cx="316168" cy="332737"/>
          </a:xfrm>
          <a:prstGeom prst="rect">
            <a:avLst/>
          </a:prstGeom>
        </p:spPr>
        <p:txBody>
          <a:bodyPr lIns="45718" tIns="45718" rIns="45718" bIns="45718"/>
          <a:lstStyle>
            <a:lvl1pPr defTabSz="457200">
              <a:defRPr b="0"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矩形 1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45" name="矩形 15"/>
          <p:cNvSpPr/>
          <p:nvPr/>
        </p:nvSpPr>
        <p:spPr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46" name="矩形 17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47" name="矩形 18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48" name="矩形 8"/>
          <p:cNvSpPr/>
          <p:nvPr/>
        </p:nvSpPr>
        <p:spPr>
          <a:xfrm>
            <a:off x="149225" y="6388100"/>
            <a:ext cx="8832850" cy="309564"/>
          </a:xfrm>
          <a:prstGeom prst="rect">
            <a:avLst/>
          </a:prstGeom>
          <a:solidFill>
            <a:srgbClr val="8CADA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49" name="矩形 7"/>
          <p:cNvSpPr/>
          <p:nvPr/>
        </p:nvSpPr>
        <p:spPr>
          <a:xfrm>
            <a:off x="152400" y="155575"/>
            <a:ext cx="8832850" cy="6546850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50" name="直線接點 9"/>
          <p:cNvSpPr/>
          <p:nvPr/>
        </p:nvSpPr>
        <p:spPr>
          <a:xfrm>
            <a:off x="152400" y="1276350"/>
            <a:ext cx="8832850" cy="0"/>
          </a:xfrm>
          <a:prstGeom prst="line">
            <a:avLst/>
          </a:prstGeom>
          <a:ln>
            <a:solidFill>
              <a:srgbClr val="7B9899"/>
            </a:solidFill>
            <a:prstDash val="sysDash"/>
          </a:ln>
        </p:spPr>
        <p:txBody>
          <a:bodyPr lIns="45719" rIns="45719" anchor="ctr"/>
          <a:lstStyle/>
          <a:p>
            <a:pPr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551" name="橢圓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52" name="橢圓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>
            <a:solidFill>
              <a:srgbClr val="7B989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53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5719" tIns="45719" rIns="45719" bIns="45719"/>
          <a:lstStyle/>
          <a:p>
            <a:r>
              <a:t>大標題文字</a:t>
            </a:r>
          </a:p>
        </p:txBody>
      </p:sp>
      <p:sp>
        <p:nvSpPr>
          <p:cNvPr id="554" name="內文層級一…"/>
          <p:cNvSpPr txBox="1">
            <a:spLocks noGrp="1"/>
          </p:cNvSpPr>
          <p:nvPr>
            <p:ph type="body" idx="1"/>
          </p:nvPr>
        </p:nvSpPr>
        <p:spPr>
          <a:xfrm>
            <a:off x="301752" y="1527047"/>
            <a:ext cx="8503920" cy="4572001"/>
          </a:xfrm>
          <a:prstGeom prst="rect">
            <a:avLst/>
          </a:prstGeom>
        </p:spPr>
        <p:txBody>
          <a:bodyPr lIns="45719" tIns="45719" rIns="45719" bIns="45719"/>
          <a:lstStyle>
            <a:lvl2pPr marL="609744" indent="-335106"/>
            <a:lvl3pPr indent="-308610">
              <a:buChar char=""/>
            </a:lvl3pPr>
            <a:lvl4pPr marL="1176972" indent="-308609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5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46309" y="1087755"/>
            <a:ext cx="289482" cy="320041"/>
          </a:xfrm>
          <a:prstGeom prst="rect">
            <a:avLst/>
          </a:prstGeom>
        </p:spPr>
        <p:txBody>
          <a:bodyPr lIns="45719" tIns="45719" rIns="45719" bIns="45719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，文字及兩項物件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838200"/>
            <a:ext cx="762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563" name="大標題文字"/>
          <p:cNvSpPr txBox="1">
            <a:spLocks noGrp="1"/>
          </p:cNvSpPr>
          <p:nvPr>
            <p:ph type="title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lnSpc>
                <a:spcPct val="85000"/>
              </a:lnSpc>
              <a:defRPr sz="2800"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大標題文字</a:t>
            </a:r>
          </a:p>
        </p:txBody>
      </p:sp>
      <p:sp>
        <p:nvSpPr>
          <p:cNvPr id="564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049337" y="1460500"/>
            <a:ext cx="3436939" cy="4681538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ct val="90000"/>
              </a:lnSpc>
              <a:spcBef>
                <a:spcPts val="1100"/>
              </a:spcBef>
              <a:buClrTx/>
              <a:buSzPct val="70000"/>
              <a:buBlip>
                <a:blip r:embed="rId3"/>
              </a:buBlip>
              <a:defRPr sz="2400" b="1">
                <a:latin typeface="Arial Narrow"/>
                <a:ea typeface="Arial Narrow"/>
                <a:cs typeface="Arial Narrow"/>
                <a:sym typeface="Arial Narrow"/>
              </a:defRPr>
            </a:lvl1pPr>
            <a:lvl2pPr marL="631825" indent="-174625">
              <a:lnSpc>
                <a:spcPct val="90000"/>
              </a:lnSpc>
              <a:spcBef>
                <a:spcPts val="1100"/>
              </a:spcBef>
              <a:buClrTx/>
              <a:buSzPct val="100000"/>
              <a:buChar char="•"/>
              <a:defRPr sz="2400" b="1"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indent="854075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2400" b="1"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indent="1089025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2400" b="1"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indent="1311275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2400" b="1">
                <a:latin typeface="Arial Narrow"/>
                <a:ea typeface="Arial Narrow"/>
                <a:cs typeface="Arial Narrow"/>
                <a:sym typeface="Arial Narrow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6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 lIns="27432" tIns="27432" rIns="27432" bIns="27432">
            <a:spAutoFit/>
          </a:bodyPr>
          <a:lstStyle>
            <a:lvl1pPr algn="l">
              <a:defRPr sz="1200"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矩形 1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73" name="矩形 15"/>
          <p:cNvSpPr/>
          <p:nvPr/>
        </p:nvSpPr>
        <p:spPr>
          <a:xfrm>
            <a:off x="0" y="-1"/>
            <a:ext cx="9144000" cy="139337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74" name="矩形 17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75" name="矩形 18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76" name="矩形 8"/>
          <p:cNvSpPr/>
          <p:nvPr/>
        </p:nvSpPr>
        <p:spPr>
          <a:xfrm>
            <a:off x="149351" y="6388384"/>
            <a:ext cx="8833106" cy="309564"/>
          </a:xfrm>
          <a:prstGeom prst="rect">
            <a:avLst/>
          </a:prstGeom>
          <a:solidFill>
            <a:srgbClr val="8CADA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77" name="矩形 7"/>
          <p:cNvSpPr/>
          <p:nvPr/>
        </p:nvSpPr>
        <p:spPr>
          <a:xfrm>
            <a:off x="152399" y="155447"/>
            <a:ext cx="8833106" cy="6547106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78" name="直線接點 9"/>
          <p:cNvSpPr/>
          <p:nvPr/>
        </p:nvSpPr>
        <p:spPr>
          <a:xfrm>
            <a:off x="152399" y="1276742"/>
            <a:ext cx="8833106" cy="1"/>
          </a:xfrm>
          <a:prstGeom prst="line">
            <a:avLst/>
          </a:prstGeom>
          <a:ln>
            <a:solidFill>
              <a:srgbClr val="7B9899"/>
            </a:solidFill>
            <a:prstDash val="sysDash"/>
          </a:ln>
        </p:spPr>
        <p:txBody>
          <a:bodyPr lIns="45719" rIns="45719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79" name="橢圓 11"/>
          <p:cNvSpPr/>
          <p:nvPr/>
        </p:nvSpPr>
        <p:spPr>
          <a:xfrm>
            <a:off x="4267200" y="956036"/>
            <a:ext cx="609600" cy="6096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80" name="橢圓 14"/>
          <p:cNvSpPr/>
          <p:nvPr/>
        </p:nvSpPr>
        <p:spPr>
          <a:xfrm>
            <a:off x="4361688" y="1050523"/>
            <a:ext cx="420625" cy="420625"/>
          </a:xfrm>
          <a:prstGeom prst="ellipse">
            <a:avLst/>
          </a:prstGeom>
          <a:solidFill>
            <a:srgbClr val="FFFFFF"/>
          </a:solidFill>
          <a:ln w="50800" cap="rnd">
            <a:solidFill>
              <a:srgbClr val="7B989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81" name="大標題文字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1" cy="758952"/>
          </a:xfrm>
          <a:prstGeom prst="rect">
            <a:avLst/>
          </a:prstGeom>
        </p:spPr>
        <p:txBody>
          <a:bodyPr lIns="45719" tIns="45719" rIns="45719" bIns="45719"/>
          <a:lstStyle/>
          <a:p>
            <a:r>
              <a:t>大標題文字</a:t>
            </a:r>
          </a:p>
        </p:txBody>
      </p:sp>
      <p:sp>
        <p:nvSpPr>
          <p:cNvPr id="582" name="內文層級一…"/>
          <p:cNvSpPr txBox="1">
            <a:spLocks noGrp="1"/>
          </p:cNvSpPr>
          <p:nvPr>
            <p:ph type="body" idx="1"/>
          </p:nvPr>
        </p:nvSpPr>
        <p:spPr>
          <a:xfrm>
            <a:off x="301752" y="1527047"/>
            <a:ext cx="8503920" cy="4572001"/>
          </a:xfrm>
          <a:prstGeom prst="rect">
            <a:avLst/>
          </a:prstGeom>
        </p:spPr>
        <p:txBody>
          <a:bodyPr lIns="45719" tIns="45719" rIns="45719" bIns="45719"/>
          <a:lstStyle>
            <a:lvl1pPr marL="274320" indent="-274320"/>
            <a:lvl2pPr marL="610985" indent="-336665"/>
            <a:lvl3pPr marL="902970" indent="-308610">
              <a:buChar char=""/>
            </a:lvl3pPr>
            <a:lvl4pPr marL="1177289" indent="-308609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32202" y="1080664"/>
            <a:ext cx="316172" cy="332741"/>
          </a:xfrm>
          <a:prstGeom prst="rect">
            <a:avLst/>
          </a:prstGeom>
        </p:spPr>
        <p:txBody>
          <a:bodyPr lIns="45719" tIns="45719" rIns="45719" bIns="45719"/>
          <a:lstStyle>
            <a:lvl1pPr defTabSz="457200">
              <a:defRPr b="0"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只有標題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矩形 1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91" name="矩形 15"/>
          <p:cNvSpPr/>
          <p:nvPr/>
        </p:nvSpPr>
        <p:spPr>
          <a:xfrm>
            <a:off x="0" y="-1"/>
            <a:ext cx="9144000" cy="139337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92" name="矩形 17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93" name="矩形 18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94" name="矩形 8"/>
          <p:cNvSpPr/>
          <p:nvPr/>
        </p:nvSpPr>
        <p:spPr>
          <a:xfrm>
            <a:off x="149351" y="6388384"/>
            <a:ext cx="8833106" cy="309564"/>
          </a:xfrm>
          <a:prstGeom prst="rect">
            <a:avLst/>
          </a:prstGeom>
          <a:solidFill>
            <a:srgbClr val="8CADA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95" name="矩形 7"/>
          <p:cNvSpPr/>
          <p:nvPr/>
        </p:nvSpPr>
        <p:spPr>
          <a:xfrm>
            <a:off x="152399" y="155447"/>
            <a:ext cx="8833106" cy="6547106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96" name="直線接點 9"/>
          <p:cNvSpPr/>
          <p:nvPr/>
        </p:nvSpPr>
        <p:spPr>
          <a:xfrm>
            <a:off x="152399" y="1276742"/>
            <a:ext cx="8833106" cy="1"/>
          </a:xfrm>
          <a:prstGeom prst="line">
            <a:avLst/>
          </a:prstGeom>
          <a:ln>
            <a:solidFill>
              <a:srgbClr val="7B9899"/>
            </a:solidFill>
            <a:prstDash val="sysDash"/>
          </a:ln>
        </p:spPr>
        <p:txBody>
          <a:bodyPr lIns="45719" rIns="45719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97" name="橢圓 11"/>
          <p:cNvSpPr/>
          <p:nvPr/>
        </p:nvSpPr>
        <p:spPr>
          <a:xfrm>
            <a:off x="4267200" y="956036"/>
            <a:ext cx="609600" cy="6096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98" name="橢圓 14"/>
          <p:cNvSpPr/>
          <p:nvPr/>
        </p:nvSpPr>
        <p:spPr>
          <a:xfrm>
            <a:off x="4361688" y="1050523"/>
            <a:ext cx="420625" cy="420625"/>
          </a:xfrm>
          <a:prstGeom prst="ellipse">
            <a:avLst/>
          </a:prstGeom>
          <a:solidFill>
            <a:srgbClr val="FFFFFF"/>
          </a:solidFill>
          <a:ln w="50800" cap="rnd">
            <a:solidFill>
              <a:srgbClr val="7B989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99" name="大標題文字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1" cy="758952"/>
          </a:xfrm>
          <a:prstGeom prst="rect">
            <a:avLst/>
          </a:prstGeom>
        </p:spPr>
        <p:txBody>
          <a:bodyPr lIns="45719" tIns="45719" rIns="45719" bIns="45719"/>
          <a:lstStyle/>
          <a:p>
            <a:r>
              <a:t>大標題文字</a:t>
            </a:r>
          </a:p>
        </p:txBody>
      </p:sp>
      <p:sp>
        <p:nvSpPr>
          <p:cNvPr id="60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13914" y="1090312"/>
            <a:ext cx="316172" cy="332741"/>
          </a:xfrm>
          <a:prstGeom prst="rect">
            <a:avLst/>
          </a:prstGeom>
        </p:spPr>
        <p:txBody>
          <a:bodyPr lIns="45719" tIns="45719" rIns="45719" bIns="45719"/>
          <a:lstStyle>
            <a:lvl1pPr defTabSz="457200">
              <a:defRPr b="0"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圓形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  <a:endParaRPr/>
          </a:p>
        </p:txBody>
      </p:sp>
      <p:sp>
        <p:nvSpPr>
          <p:cNvPr id="60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543925" y="6416230"/>
            <a:ext cx="236484" cy="245365"/>
          </a:xfrm>
          <a:prstGeom prst="rect">
            <a:avLst/>
          </a:prstGeom>
        </p:spPr>
        <p:txBody>
          <a:bodyPr lIns="27432" tIns="27432" rIns="27432" bIns="27432">
            <a:spAutoFit/>
          </a:bodyPr>
          <a:lstStyle>
            <a:lvl1pPr algn="l">
              <a:defRPr sz="1200"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比對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838200"/>
            <a:ext cx="762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大標題文字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lnSpc>
                <a:spcPct val="85000"/>
              </a:lnSpc>
              <a:defRPr sz="2800"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大標題文字</a:t>
            </a:r>
          </a:p>
        </p:txBody>
      </p:sp>
      <p:sp>
        <p:nvSpPr>
          <p:cNvPr id="6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2400" b="1"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indent="0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2400" b="1"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indent="0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2400" b="1"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indent="0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2400" b="1"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indent="0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2400" b="1">
                <a:latin typeface="Arial Narrow"/>
                <a:ea typeface="Arial Narrow"/>
                <a:cs typeface="Arial Narrow"/>
                <a:sym typeface="Arial Narrow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3" name="文字版面配置區 4"/>
          <p:cNvSpPr>
            <a:spLocks noGrp="1"/>
          </p:cNvSpPr>
          <p:nvPr>
            <p:ph type="body" sz="quarter" idx="21"/>
          </p:nvPr>
        </p:nvSpPr>
        <p:spPr>
          <a:xfrm>
            <a:off x="4645025" y="1535112"/>
            <a:ext cx="4041775" cy="639764"/>
          </a:xfrm>
          <a:prstGeom prst="rect">
            <a:avLst/>
          </a:prstGeom>
        </p:spPr>
        <p:txBody>
          <a:bodyPr lIns="0" tIns="0" rIns="0" bIns="0" anchor="b"/>
          <a:lstStyle/>
          <a:p>
            <a:pPr marL="228600" indent="-228600">
              <a:lnSpc>
                <a:spcPct val="90000"/>
              </a:lnSpc>
              <a:spcBef>
                <a:spcPts val="1100"/>
              </a:spcBef>
              <a:buClrTx/>
              <a:buSzPct val="70000"/>
              <a:buBlip>
                <a:blip r:embed="rId3"/>
              </a:buBlip>
              <a:defRPr sz="2400" b="1"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6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10056" y="6221731"/>
            <a:ext cx="243144" cy="269239"/>
          </a:xfrm>
          <a:prstGeom prst="rect">
            <a:avLst/>
          </a:prstGeom>
        </p:spPr>
        <p:txBody>
          <a:bodyPr>
            <a:spAutoFit/>
          </a:bodyPr>
          <a:lstStyle>
            <a:lvl1pPr algn="r" defTabSz="457200">
              <a:defRPr sz="1200" b="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只有標題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838200"/>
            <a:ext cx="762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大標題文字"/>
          <p:cNvSpPr txBox="1">
            <a:spLocks noGrp="1"/>
          </p:cNvSpPr>
          <p:nvPr>
            <p:ph type="title"/>
          </p:nvPr>
        </p:nvSpPr>
        <p:spPr>
          <a:xfrm>
            <a:off x="830262" y="0"/>
            <a:ext cx="7399339" cy="841375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lnSpc>
                <a:spcPct val="85000"/>
              </a:lnSpc>
              <a:defRPr sz="2800"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大標題文字</a:t>
            </a:r>
          </a:p>
        </p:txBody>
      </p:sp>
      <p:sp>
        <p:nvSpPr>
          <p:cNvPr id="7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10056" y="6221731"/>
            <a:ext cx="243144" cy="269239"/>
          </a:xfrm>
          <a:prstGeom prst="rect">
            <a:avLst/>
          </a:prstGeom>
        </p:spPr>
        <p:txBody>
          <a:bodyPr>
            <a:spAutoFit/>
          </a:bodyPr>
          <a:lstStyle>
            <a:lvl1pPr algn="r" defTabSz="457200">
              <a:defRPr sz="1200" b="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838200"/>
            <a:ext cx="762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10056" y="6221731"/>
            <a:ext cx="243144" cy="269239"/>
          </a:xfrm>
          <a:prstGeom prst="rect">
            <a:avLst/>
          </a:prstGeom>
        </p:spPr>
        <p:txBody>
          <a:bodyPr>
            <a:spAutoFit/>
          </a:bodyPr>
          <a:lstStyle>
            <a:lvl1pPr algn="r" defTabSz="457200">
              <a:defRPr sz="1200" b="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含標題的內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838200"/>
            <a:ext cx="762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大標題文字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85000"/>
              </a:lnSpc>
              <a:defRPr sz="2000"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大標題文字</a:t>
            </a:r>
          </a:p>
        </p:txBody>
      </p:sp>
      <p:sp>
        <p:nvSpPr>
          <p:cNvPr id="90" name="內文層級一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ct val="90000"/>
              </a:lnSpc>
              <a:spcBef>
                <a:spcPts val="1500"/>
              </a:spcBef>
              <a:buClrTx/>
              <a:buSzPct val="70000"/>
              <a:buBlip>
                <a:blip r:embed="rId3"/>
              </a:buBlip>
              <a:defRPr sz="3200" b="1">
                <a:latin typeface="Arial Narrow"/>
                <a:ea typeface="Arial Narrow"/>
                <a:cs typeface="Arial Narrow"/>
                <a:sym typeface="Arial Narrow"/>
              </a:defRPr>
            </a:lvl1pPr>
            <a:lvl2pPr marL="656771" indent="-199571">
              <a:lnSpc>
                <a:spcPct val="90000"/>
              </a:lnSpc>
              <a:spcBef>
                <a:spcPts val="1500"/>
              </a:spcBef>
              <a:buClrTx/>
              <a:buSzPct val="100000"/>
              <a:buChar char="•"/>
              <a:defRPr sz="3200" b="1"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indent="0">
              <a:lnSpc>
                <a:spcPct val="90000"/>
              </a:lnSpc>
              <a:spcBef>
                <a:spcPts val="1500"/>
              </a:spcBef>
              <a:buClrTx/>
              <a:buSzTx/>
              <a:buNone/>
              <a:defRPr sz="3200" b="1"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indent="0">
              <a:lnSpc>
                <a:spcPct val="90000"/>
              </a:lnSpc>
              <a:spcBef>
                <a:spcPts val="1500"/>
              </a:spcBef>
              <a:buClrTx/>
              <a:buSzTx/>
              <a:buNone/>
              <a:defRPr sz="3200" b="1"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indent="0">
              <a:lnSpc>
                <a:spcPct val="90000"/>
              </a:lnSpc>
              <a:spcBef>
                <a:spcPts val="1500"/>
              </a:spcBef>
              <a:buClrTx/>
              <a:buSzTx/>
              <a:buNone/>
              <a:defRPr sz="3200" b="1">
                <a:latin typeface="Arial Narrow"/>
                <a:ea typeface="Arial Narrow"/>
                <a:cs typeface="Arial Narrow"/>
                <a:sym typeface="Arial Narrow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1" name="文字版面配置區 3"/>
          <p:cNvSpPr>
            <a:spLocks noGrp="1"/>
          </p:cNvSpPr>
          <p:nvPr>
            <p:ph type="body" sz="half" idx="21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 lIns="0" tIns="0" rIns="0" bIns="0"/>
          <a:lstStyle/>
          <a:p>
            <a:pPr marL="228600" indent="-228600">
              <a:lnSpc>
                <a:spcPct val="90000"/>
              </a:lnSpc>
              <a:spcBef>
                <a:spcPts val="1100"/>
              </a:spcBef>
              <a:buClrTx/>
              <a:buSzPct val="70000"/>
              <a:buBlip>
                <a:blip r:embed="rId3"/>
              </a:buBlip>
              <a:defRPr sz="2400" b="1"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9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10056" y="6221731"/>
            <a:ext cx="243144" cy="269239"/>
          </a:xfrm>
          <a:prstGeom prst="rect">
            <a:avLst/>
          </a:prstGeom>
        </p:spPr>
        <p:txBody>
          <a:bodyPr>
            <a:spAutoFit/>
          </a:bodyPr>
          <a:lstStyle>
            <a:lvl1pPr algn="r" defTabSz="457200">
              <a:defRPr sz="1200" b="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含標題的圖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838200"/>
            <a:ext cx="762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大標題文字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85000"/>
              </a:lnSpc>
              <a:defRPr sz="2000"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01" name="圖片版面配置區 2"/>
          <p:cNvSpPr>
            <a:spLocks noGrp="1"/>
          </p:cNvSpPr>
          <p:nvPr>
            <p:ph type="pic" sz="half" idx="21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buClrTx/>
              <a:buSzTx/>
              <a:buNone/>
              <a:defRPr sz="1400" b="1"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indent="0">
              <a:lnSpc>
                <a:spcPct val="90000"/>
              </a:lnSpc>
              <a:buClrTx/>
              <a:buSzTx/>
              <a:buNone/>
              <a:defRPr sz="1400" b="1"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indent="0">
              <a:lnSpc>
                <a:spcPct val="90000"/>
              </a:lnSpc>
              <a:buClrTx/>
              <a:buSzTx/>
              <a:buNone/>
              <a:defRPr sz="1400" b="1"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indent="0">
              <a:lnSpc>
                <a:spcPct val="90000"/>
              </a:lnSpc>
              <a:buClrTx/>
              <a:buSzTx/>
              <a:buNone/>
              <a:defRPr sz="1400" b="1"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indent="0">
              <a:lnSpc>
                <a:spcPct val="90000"/>
              </a:lnSpc>
              <a:buClrTx/>
              <a:buSzTx/>
              <a:buNone/>
              <a:defRPr sz="1400" b="1">
                <a:latin typeface="Arial Narrow"/>
                <a:ea typeface="Arial Narrow"/>
                <a:cs typeface="Arial Narrow"/>
                <a:sym typeface="Arial Narrow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10056" y="6221731"/>
            <a:ext cx="243144" cy="269239"/>
          </a:xfrm>
          <a:prstGeom prst="rect">
            <a:avLst/>
          </a:prstGeom>
        </p:spPr>
        <p:txBody>
          <a:bodyPr>
            <a:spAutoFit/>
          </a:bodyPr>
          <a:lstStyle>
            <a:lvl1pPr algn="r" defTabSz="457200">
              <a:defRPr sz="1200" b="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D1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" name="矩形 15"/>
          <p:cNvSpPr/>
          <p:nvPr/>
        </p:nvSpPr>
        <p:spPr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4" name="矩形 17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" name="矩形 18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6" name="矩形 8"/>
          <p:cNvSpPr/>
          <p:nvPr/>
        </p:nvSpPr>
        <p:spPr>
          <a:xfrm>
            <a:off x="149225" y="6388100"/>
            <a:ext cx="8832850" cy="309565"/>
          </a:xfrm>
          <a:prstGeom prst="rect">
            <a:avLst/>
          </a:prstGeom>
          <a:solidFill>
            <a:srgbClr val="8CADA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7" name="矩形 7"/>
          <p:cNvSpPr/>
          <p:nvPr/>
        </p:nvSpPr>
        <p:spPr>
          <a:xfrm>
            <a:off x="152400" y="155575"/>
            <a:ext cx="8832850" cy="6546850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8" name="直線接點 9"/>
          <p:cNvSpPr/>
          <p:nvPr/>
        </p:nvSpPr>
        <p:spPr>
          <a:xfrm>
            <a:off x="152400" y="1276350"/>
            <a:ext cx="8832850" cy="0"/>
          </a:xfrm>
          <a:prstGeom prst="line">
            <a:avLst/>
          </a:prstGeom>
          <a:ln>
            <a:solidFill>
              <a:srgbClr val="7B9899"/>
            </a:solidFill>
            <a:prstDash val="sysDash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" name="橢圓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10" name="橢圓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>
            <a:solidFill>
              <a:srgbClr val="7B9899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11" name="大標題文字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b">
            <a:normAutofit/>
          </a:bodyPr>
          <a:lstStyle/>
          <a:p>
            <a:r>
              <a:t>大標題文字</a:t>
            </a:r>
          </a:p>
        </p:txBody>
      </p:sp>
      <p:sp>
        <p:nvSpPr>
          <p:cNvPr id="12" name="內文層級一…"/>
          <p:cNvSpPr txBox="1">
            <a:spLocks noGrp="1"/>
          </p:cNvSpPr>
          <p:nvPr>
            <p:ph type="body" idx="1"/>
          </p:nvPr>
        </p:nvSpPr>
        <p:spPr>
          <a:xfrm>
            <a:off x="301752" y="1527047"/>
            <a:ext cx="8503920" cy="4572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46310" y="1087756"/>
            <a:ext cx="289480" cy="3200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normAutofit/>
          </a:bodyPr>
          <a:lstStyle>
            <a:lvl1pPr algn="ctr" defTabSz="914400">
              <a:defRPr sz="1600" b="1">
                <a:solidFill>
                  <a:srgbClr val="7B98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7B9899"/>
          </a:solidFill>
          <a:uFillTx/>
          <a:latin typeface="Georgia"/>
          <a:ea typeface="Georgia"/>
          <a:cs typeface="Georgia"/>
          <a:sym typeface="Georgia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7B9899"/>
          </a:solidFill>
          <a:uFillTx/>
          <a:latin typeface="Georgia"/>
          <a:ea typeface="Georgia"/>
          <a:cs typeface="Georgia"/>
          <a:sym typeface="Georgia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7B9899"/>
          </a:solidFill>
          <a:uFillTx/>
          <a:latin typeface="Georgia"/>
          <a:ea typeface="Georgia"/>
          <a:cs typeface="Georgia"/>
          <a:sym typeface="Georgia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7B9899"/>
          </a:solidFill>
          <a:uFillTx/>
          <a:latin typeface="Georgia"/>
          <a:ea typeface="Georgia"/>
          <a:cs typeface="Georgia"/>
          <a:sym typeface="Georgia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7B9899"/>
          </a:solidFill>
          <a:uFillTx/>
          <a:latin typeface="Georgia"/>
          <a:ea typeface="Georgia"/>
          <a:cs typeface="Georgia"/>
          <a:sym typeface="Georgia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7B9899"/>
          </a:solidFill>
          <a:uFillTx/>
          <a:latin typeface="Georgia"/>
          <a:ea typeface="Georgia"/>
          <a:cs typeface="Georgia"/>
          <a:sym typeface="Georgia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7B9899"/>
          </a:solidFill>
          <a:uFillTx/>
          <a:latin typeface="Georgia"/>
          <a:ea typeface="Georgia"/>
          <a:cs typeface="Georgia"/>
          <a:sym typeface="Georgia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7B9899"/>
          </a:solidFill>
          <a:uFillTx/>
          <a:latin typeface="Georgia"/>
          <a:ea typeface="Georgia"/>
          <a:cs typeface="Georgia"/>
          <a:sym typeface="Georgia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7B9899"/>
          </a:solidFill>
          <a:uFillTx/>
          <a:latin typeface="Georgia"/>
          <a:ea typeface="Georgia"/>
          <a:cs typeface="Georgia"/>
          <a:sym typeface="Georgia"/>
        </a:defRPr>
      </a:lvl9pPr>
    </p:titleStyle>
    <p:bodyStyle>
      <a:lvl1pPr marL="273050" marR="0" indent="-27305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D16349"/>
        </a:buClr>
        <a:buSzPct val="85000"/>
        <a:buFontTx/>
        <a:buChar char="●"/>
        <a:tabLst/>
        <a:defRPr sz="2700" b="0" i="0" u="none" strike="noStrike" cap="none" spc="0" baseline="0">
          <a:solidFill>
            <a:srgbClr val="000000"/>
          </a:solidFill>
          <a:uFillTx/>
          <a:latin typeface="Georgia"/>
          <a:ea typeface="Georgia"/>
          <a:cs typeface="Georgia"/>
          <a:sym typeface="Georgia"/>
        </a:defRPr>
      </a:lvl1pPr>
      <a:lvl2pPr marL="609743" marR="0" indent="-33510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D16349"/>
        </a:buClr>
        <a:buSzPct val="70000"/>
        <a:buFontTx/>
        <a:buChar char="○"/>
        <a:tabLst/>
        <a:defRPr sz="2700" b="0" i="0" u="none" strike="noStrike" cap="none" spc="0" baseline="0">
          <a:solidFill>
            <a:srgbClr val="000000"/>
          </a:solidFill>
          <a:uFillTx/>
          <a:latin typeface="Georgia"/>
          <a:ea typeface="Georgia"/>
          <a:cs typeface="Georgia"/>
          <a:sym typeface="Georgia"/>
        </a:defRPr>
      </a:lvl2pPr>
      <a:lvl3pPr marL="902335" marR="0" indent="-30860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D16349"/>
        </a:buClr>
        <a:buSzPct val="75000"/>
        <a:buFontTx/>
        <a:buChar char="÷"/>
        <a:tabLst/>
        <a:defRPr sz="2700" b="0" i="0" u="none" strike="noStrike" cap="none" spc="0" baseline="0">
          <a:solidFill>
            <a:srgbClr val="000000"/>
          </a:solidFill>
          <a:uFillTx/>
          <a:latin typeface="Georgia"/>
          <a:ea typeface="Georgia"/>
          <a:cs typeface="Georgia"/>
          <a:sym typeface="Georgia"/>
        </a:defRPr>
      </a:lvl3pPr>
      <a:lvl4pPr marL="1176971" marR="0" indent="-308608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D16349"/>
        </a:buClr>
        <a:buSzPct val="70000"/>
        <a:buFontTx/>
        <a:buChar char="○"/>
        <a:tabLst/>
        <a:defRPr sz="2700" b="0" i="0" u="none" strike="noStrike" cap="none" spc="0" baseline="0">
          <a:solidFill>
            <a:srgbClr val="000000"/>
          </a:solidFill>
          <a:uFillTx/>
          <a:latin typeface="Georgia"/>
          <a:ea typeface="Georgia"/>
          <a:cs typeface="Georgia"/>
          <a:sym typeface="Georgia"/>
        </a:defRPr>
      </a:lvl4pPr>
      <a:lvl5pPr marL="14859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D16349"/>
        </a:buClr>
        <a:buSzPct val="100000"/>
        <a:buFontTx/>
        <a:buChar char="•"/>
        <a:tabLst/>
        <a:defRPr sz="2700" b="0" i="0" u="none" strike="noStrike" cap="none" spc="0" baseline="0">
          <a:solidFill>
            <a:srgbClr val="000000"/>
          </a:solidFill>
          <a:uFillTx/>
          <a:latin typeface="Georgia"/>
          <a:ea typeface="Georgia"/>
          <a:cs typeface="Georgia"/>
          <a:sym typeface="Georgia"/>
        </a:defRPr>
      </a:lvl5pPr>
      <a:lvl6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D16349"/>
        </a:buClr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Georgia"/>
          <a:ea typeface="Georgia"/>
          <a:cs typeface="Georgia"/>
          <a:sym typeface="Georgia"/>
        </a:defRPr>
      </a:lvl6pPr>
      <a:lvl7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D16349"/>
        </a:buClr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Georgia"/>
          <a:ea typeface="Georgia"/>
          <a:cs typeface="Georgia"/>
          <a:sym typeface="Georgia"/>
        </a:defRPr>
      </a:lvl7pPr>
      <a:lvl8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D16349"/>
        </a:buClr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Georgia"/>
          <a:ea typeface="Georgia"/>
          <a:cs typeface="Georgia"/>
          <a:sym typeface="Georgia"/>
        </a:defRPr>
      </a:lvl8pPr>
      <a:lvl9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D16349"/>
        </a:buClr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Georgia"/>
          <a:ea typeface="Georgia"/>
          <a:cs typeface="Georgia"/>
          <a:sym typeface="Georgia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Rectangle 28"/>
          <p:cNvSpPr txBox="1">
            <a:spLocks noGrp="1"/>
          </p:cNvSpPr>
          <p:nvPr>
            <p:ph type="title"/>
          </p:nvPr>
        </p:nvSpPr>
        <p:spPr>
          <a:xfrm>
            <a:off x="830262" y="0"/>
            <a:ext cx="7399336" cy="841375"/>
          </a:xfrm>
          <a:prstGeom prst="rect">
            <a:avLst/>
          </a:prstGeom>
        </p:spPr>
        <p:txBody>
          <a:bodyPr/>
          <a:lstStyle/>
          <a:p>
            <a:pPr>
              <a:defRPr sz="3200"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618" name="矩形 1"/>
          <p:cNvSpPr txBox="1"/>
          <p:nvPr/>
        </p:nvSpPr>
        <p:spPr>
          <a:xfrm>
            <a:off x="1380317" y="2988379"/>
            <a:ext cx="5943325" cy="1170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 defTabSz="914400">
              <a:defRPr sz="3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Open Data</a:t>
            </a:r>
            <a:r>
              <a:rPr>
                <a:latin typeface="標楷體"/>
                <a:ea typeface="標楷體"/>
                <a:cs typeface="標楷體"/>
                <a:sym typeface="標楷體"/>
              </a:rPr>
              <a:t> </a:t>
            </a:r>
          </a:p>
          <a:p>
            <a:pPr algn="ctr" defTabSz="914400">
              <a:defRPr sz="36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截取, 轉換及載入</a:t>
            </a:r>
            <a:r>
              <a:rPr sz="3400">
                <a:latin typeface="Verdana"/>
                <a:ea typeface="Verdana"/>
                <a:cs typeface="Verdana"/>
                <a:sym typeface="Verdana"/>
              </a:rPr>
              <a:t> (ETL)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標題 1"/>
          <p:cNvSpPr txBox="1">
            <a:spLocks noGrp="1"/>
          </p:cNvSpPr>
          <p:nvPr>
            <p:ph type="title"/>
          </p:nvPr>
        </p:nvSpPr>
        <p:spPr>
          <a:xfrm>
            <a:off x="830262" y="0"/>
            <a:ext cx="7399336" cy="841375"/>
          </a:xfrm>
          <a:prstGeom prst="rect">
            <a:avLst/>
          </a:prstGeom>
        </p:spPr>
        <p:txBody>
          <a:bodyPr/>
          <a:lstStyle>
            <a:lvl1pPr>
              <a:defRPr b="0"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r>
              <a:t>截取 "桃園航空站" 資料</a:t>
            </a:r>
          </a:p>
        </p:txBody>
      </p:sp>
      <p:sp>
        <p:nvSpPr>
          <p:cNvPr id="657" name="文字版面配置區 2"/>
          <p:cNvSpPr txBox="1">
            <a:spLocks noGrp="1"/>
          </p:cNvSpPr>
          <p:nvPr>
            <p:ph type="body" idx="1"/>
          </p:nvPr>
        </p:nvSpPr>
        <p:spPr>
          <a:xfrm>
            <a:off x="939800" y="1245422"/>
            <a:ext cx="7180261" cy="4681539"/>
          </a:xfrm>
          <a:prstGeom prst="rect">
            <a:avLst/>
          </a:prstGeom>
        </p:spPr>
        <p:txBody>
          <a:bodyPr/>
          <a:lstStyle/>
          <a:p>
            <a:pPr marL="0" lvl="1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cat 2015dip.csv  | cut -d',' -f1,3-9 &gt; ~/opendata/dip/taoyuanport.csv</a:t>
            </a:r>
          </a:p>
          <a:p>
            <a:pPr marL="0" lvl="1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1">
              <a:solidFill>
                <a:srgbClr val="0070C0"/>
              </a:solidFill>
            </a:endParaRPr>
          </a:p>
          <a:p>
            <a:pPr marL="0" lvl="1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head -n 2 ~/opendata/dip/taoyuanport.csv</a:t>
            </a:r>
            <a:r>
              <a:t> </a:t>
            </a:r>
          </a:p>
          <a:p>
            <a:pPr marL="0" lvl="1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20150101,16017,24400,</a:t>
            </a:r>
            <a:r>
              <a:rPr b="1"/>
              <a:t>40417</a:t>
            </a:r>
            <a:r>
              <a:t>,18283,29860,</a:t>
            </a:r>
            <a:r>
              <a:rPr b="1"/>
              <a:t>48143</a:t>
            </a:r>
            <a:r>
              <a:t>,</a:t>
            </a:r>
            <a:r>
              <a:rPr b="1"/>
              <a:t>88560</a:t>
            </a:r>
          </a:p>
          <a:p>
            <a:pPr marL="0" lvl="1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20150102,16372,22321,</a:t>
            </a:r>
            <a:r>
              <a:rPr b="1"/>
              <a:t>38693</a:t>
            </a:r>
            <a:r>
              <a:t>,20036,27306,</a:t>
            </a:r>
            <a:r>
              <a:rPr b="1"/>
              <a:t>47342</a:t>
            </a:r>
            <a:r>
              <a:t>,</a:t>
            </a:r>
            <a:r>
              <a:rPr b="1"/>
              <a:t>86035</a:t>
            </a:r>
          </a:p>
          <a:p>
            <a:pPr marL="0" lvl="1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1"/>
          </a:p>
          <a:p>
            <a:pPr marL="0" lvl="1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cat 2016dip.csv  | cut -d',' -f1,3-9 &gt;&gt; ~/opendata/dip/taoyuanport.csv</a:t>
            </a:r>
            <a:endParaRPr>
              <a:solidFill>
                <a:srgbClr val="0070C0"/>
              </a:solidFill>
            </a:endParaRPr>
          </a:p>
          <a:p>
            <a:pPr marL="0" lvl="1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>
              <a:solidFill>
                <a:srgbClr val="0070C0"/>
              </a:solidFill>
            </a:endParaRPr>
          </a:p>
          <a:p>
            <a:pPr marL="0" lvl="1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cat 2017dip.csv  | cut -d',' -f1,3-9 &gt;&gt; ~/opendata/dip/taoyuanport.csv</a:t>
            </a:r>
          </a:p>
          <a:p>
            <a:pPr marL="0" lvl="1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1">
              <a:solidFill>
                <a:srgbClr val="0070C0"/>
              </a:solidFill>
            </a:endParaRPr>
          </a:p>
          <a:p>
            <a:pPr marL="0" lvl="1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cat ~/opendata/dip/taoyuanport.csv | wc -l</a:t>
            </a:r>
            <a:endParaRPr>
              <a:solidFill>
                <a:srgbClr val="0070C0"/>
              </a:solidFill>
            </a:endParaRPr>
          </a:p>
          <a:p>
            <a:pPr marL="0" lvl="1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1096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標題 1"/>
          <p:cNvSpPr txBox="1">
            <a:spLocks noGrp="1"/>
          </p:cNvSpPr>
          <p:nvPr>
            <p:ph type="title"/>
          </p:nvPr>
        </p:nvSpPr>
        <p:spPr>
          <a:xfrm>
            <a:off x="830262" y="0"/>
            <a:ext cx="7399336" cy="841375"/>
          </a:xfrm>
          <a:prstGeom prst="rect">
            <a:avLst/>
          </a:prstGeom>
        </p:spPr>
        <p:txBody>
          <a:bodyPr/>
          <a:lstStyle>
            <a:lvl1pPr>
              <a:defRPr b="0"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r>
              <a:t>截取 "其它機場、港口入出境人數" 資料</a:t>
            </a:r>
          </a:p>
        </p:txBody>
      </p:sp>
      <p:sp>
        <p:nvSpPr>
          <p:cNvPr id="660" name="文字版面配置區 2"/>
          <p:cNvSpPr txBox="1">
            <a:spLocks noGrp="1"/>
          </p:cNvSpPr>
          <p:nvPr>
            <p:ph type="body" idx="1"/>
          </p:nvPr>
        </p:nvSpPr>
        <p:spPr>
          <a:xfrm>
            <a:off x="939800" y="1245422"/>
            <a:ext cx="7180261" cy="4681539"/>
          </a:xfrm>
          <a:prstGeom prst="rect">
            <a:avLst/>
          </a:prstGeom>
        </p:spPr>
        <p:txBody>
          <a:bodyPr/>
          <a:lstStyle/>
          <a:p>
            <a:pPr marL="0" lvl="1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cat 2015dip.csv  | cut -d',' -f1,10</a:t>
            </a:r>
            <a:r>
              <a:rPr b="1">
                <a:solidFill>
                  <a:srgbClr val="942192"/>
                </a:solidFill>
              </a:rPr>
              <a:t>-</a:t>
            </a:r>
            <a:r>
              <a:rPr b="1">
                <a:solidFill>
                  <a:srgbClr val="0070C0"/>
                </a:solidFill>
              </a:rPr>
              <a:t> &gt; ~/opendata/dip/otherport.csv</a:t>
            </a:r>
          </a:p>
          <a:p>
            <a:pPr marL="0" lvl="1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1">
              <a:solidFill>
                <a:srgbClr val="0070C0"/>
              </a:solidFill>
            </a:endParaRPr>
          </a:p>
          <a:p>
            <a:pPr marL="0" lvl="1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cat 2016dip.csv  | cut -d',' -f1,10</a:t>
            </a:r>
            <a:r>
              <a:rPr b="1">
                <a:solidFill>
                  <a:srgbClr val="942192"/>
                </a:solidFill>
              </a:rPr>
              <a:t>-</a:t>
            </a:r>
            <a:r>
              <a:rPr b="1">
                <a:solidFill>
                  <a:srgbClr val="0070C0"/>
                </a:solidFill>
              </a:rPr>
              <a:t> &gt;&gt; ~/opendata/dip/otherport.csv</a:t>
            </a:r>
            <a:endParaRPr>
              <a:solidFill>
                <a:srgbClr val="0070C0"/>
              </a:solidFill>
            </a:endParaRPr>
          </a:p>
          <a:p>
            <a:pPr marL="0" lvl="1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>
              <a:solidFill>
                <a:srgbClr val="0070C0"/>
              </a:solidFill>
            </a:endParaRPr>
          </a:p>
          <a:p>
            <a:pPr marL="0" lvl="1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cat 2017dip.csv  | cut -d',' -f1,10</a:t>
            </a:r>
            <a:r>
              <a:rPr b="1">
                <a:solidFill>
                  <a:srgbClr val="942192"/>
                </a:solidFill>
              </a:rPr>
              <a:t>-</a:t>
            </a:r>
            <a:r>
              <a:rPr b="1">
                <a:solidFill>
                  <a:srgbClr val="0070C0"/>
                </a:solidFill>
              </a:rPr>
              <a:t> &gt;&gt; ~/opendata/dip/otherport.csv</a:t>
            </a:r>
          </a:p>
          <a:p>
            <a:pPr marL="0" lvl="1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1">
              <a:solidFill>
                <a:srgbClr val="0070C0"/>
              </a:solidFill>
            </a:endParaRPr>
          </a:p>
          <a:p>
            <a:pPr marL="0" lvl="1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cat ~/opendata/dip/otherport.csv | wc -l</a:t>
            </a:r>
            <a:endParaRPr>
              <a:solidFill>
                <a:srgbClr val="0070C0"/>
              </a:solidFill>
            </a:endParaRPr>
          </a:p>
          <a:p>
            <a:pPr marL="0" lvl="1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1096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標題 1"/>
          <p:cNvSpPr txBox="1">
            <a:spLocks noGrp="1"/>
          </p:cNvSpPr>
          <p:nvPr>
            <p:ph type="title"/>
          </p:nvPr>
        </p:nvSpPr>
        <p:spPr>
          <a:xfrm>
            <a:off x="830262" y="0"/>
            <a:ext cx="7399336" cy="841375"/>
          </a:xfrm>
          <a:prstGeom prst="rect">
            <a:avLst/>
          </a:prstGeom>
        </p:spPr>
        <p:txBody>
          <a:bodyPr/>
          <a:lstStyle/>
          <a:p>
            <a:pPr lvl="1" algn="l">
              <a:lnSpc>
                <a:spcPct val="85000"/>
              </a:lnSpc>
              <a:defRPr sz="2800">
                <a:solidFill>
                  <a:srgbClr val="0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檢視 </a:t>
            </a:r>
            <a:r>
              <a:rPr sz="2600">
                <a:latin typeface="Verdana"/>
                <a:ea typeface="Verdana"/>
                <a:cs typeface="Verdana"/>
                <a:sym typeface="Verdana"/>
              </a:rPr>
              <a:t>~/opendata/dip</a:t>
            </a:r>
            <a:r>
              <a:t> 目錄</a:t>
            </a:r>
          </a:p>
        </p:txBody>
      </p:sp>
      <p:sp>
        <p:nvSpPr>
          <p:cNvPr id="665" name="文字版面配置區 2"/>
          <p:cNvSpPr txBox="1">
            <a:spLocks noGrp="1"/>
          </p:cNvSpPr>
          <p:nvPr>
            <p:ph type="body" idx="1"/>
          </p:nvPr>
        </p:nvSpPr>
        <p:spPr>
          <a:xfrm>
            <a:off x="939800" y="1245422"/>
            <a:ext cx="7180261" cy="4681539"/>
          </a:xfrm>
          <a:prstGeom prst="rect">
            <a:avLst/>
          </a:prstGeom>
        </p:spPr>
        <p:txBody>
          <a:bodyPr/>
          <a:lstStyle/>
          <a:p>
            <a:pPr marL="0" lvl="1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tree opendata/dip</a:t>
            </a:r>
          </a:p>
          <a:p>
            <a:pPr marL="0" lvl="1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opendata/dip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600" b="0">
                <a:solidFill>
                  <a:srgbClr val="C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├── 2015-DailyImmigPort-All.csv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600" b="0">
                <a:solidFill>
                  <a:srgbClr val="C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├── 2016-DailyImmigPort-All.csv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600" b="0">
                <a:solidFill>
                  <a:srgbClr val="C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├── 2017-DailyImmigPort-All.csv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600" b="0">
                <a:solidFill>
                  <a:srgbClr val="C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├── dailydip.csv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600" b="0">
                <a:solidFill>
                  <a:srgbClr val="C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├── otherport.csv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600" b="0">
                <a:solidFill>
                  <a:srgbClr val="C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└── taoyuanport.csv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HDFS 基本操作命令"/>
          <p:cNvSpPr txBox="1"/>
          <p:nvPr/>
        </p:nvSpPr>
        <p:spPr>
          <a:xfrm>
            <a:off x="1774026" y="2331786"/>
            <a:ext cx="5511811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 defTabSz="914400">
              <a:defRPr sz="4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HDFS </a:t>
            </a:r>
            <a:r>
              <a:rPr sz="4800">
                <a:latin typeface="標楷體"/>
                <a:ea typeface="標楷體"/>
                <a:cs typeface="標楷體"/>
                <a:sym typeface="標楷體"/>
              </a:rPr>
              <a:t>基本操作命令</a:t>
            </a:r>
          </a:p>
        </p:txBody>
      </p:sp>
      <p:sp>
        <p:nvSpPr>
          <p:cNvPr id="670" name="按兩下來編輯"/>
          <p:cNvSpPr txBox="1">
            <a:spLocks noGrp="1"/>
          </p:cNvSpPr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l">
              <a:lnSpc>
                <a:spcPct val="85000"/>
              </a:lnSpc>
              <a:defRPr sz="2800"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pic>
        <p:nvPicPr>
          <p:cNvPr id="671" name="image8.png" descr="image8.png"/>
          <p:cNvPicPr>
            <a:picLocks noChangeAspect="1"/>
          </p:cNvPicPr>
          <p:nvPr/>
        </p:nvPicPr>
        <p:blipFill>
          <a:blip r:embed="rId2">
            <a:extLst/>
          </a:blip>
          <a:srcRect l="9443" t="28538" r="5102" b="24908"/>
          <a:stretch>
            <a:fillRect/>
          </a:stretch>
        </p:blipFill>
        <p:spPr>
          <a:xfrm>
            <a:off x="2847974" y="3563937"/>
            <a:ext cx="2767014" cy="1508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HDFS 操作命令 (一)"/>
          <p:cNvSpPr txBox="1">
            <a:spLocks noGrp="1"/>
          </p:cNvSpPr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l">
              <a:lnSpc>
                <a:spcPct val="85000"/>
              </a:lnSpc>
              <a:defRPr sz="2800" b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HDFS </a:t>
            </a:r>
            <a:r>
              <a:rPr sz="3200" b="0">
                <a:latin typeface="標楷體"/>
                <a:ea typeface="標楷體"/>
                <a:cs typeface="標楷體"/>
                <a:sym typeface="標楷體"/>
              </a:rPr>
              <a:t>操作命令 (一)</a:t>
            </a:r>
          </a:p>
        </p:txBody>
      </p:sp>
      <p:sp>
        <p:nvSpPr>
          <p:cNvPr id="674" name="$ wget -qO - http://www.oc99.org/dt/getcsv.sh | bash…"/>
          <p:cNvSpPr txBox="1"/>
          <p:nvPr/>
        </p:nvSpPr>
        <p:spPr>
          <a:xfrm>
            <a:off x="823912" y="1233487"/>
            <a:ext cx="7405688" cy="304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b="1" dirty="0" smtClean="0">
                <a:solidFill>
                  <a:srgbClr val="0070C0"/>
                </a:solidFill>
              </a:rPr>
              <a:t>#</a:t>
            </a:r>
            <a:r>
              <a:rPr lang="zh-TW" altLang="en-US" b="1" dirty="0" smtClean="0">
                <a:solidFill>
                  <a:srgbClr val="0070C0"/>
                </a:solidFill>
              </a:rPr>
              <a:t> 直接從網站載程式</a:t>
            </a:r>
            <a:r>
              <a:rPr lang="en-US" altLang="zh-TW" b="1" dirty="0" smtClean="0">
                <a:solidFill>
                  <a:srgbClr val="0070C0"/>
                </a:solidFill>
              </a:rPr>
              <a:t>, -</a:t>
            </a:r>
            <a:r>
              <a:rPr lang="en-US" altLang="zh-TW" b="1" dirty="0" err="1" smtClean="0">
                <a:solidFill>
                  <a:srgbClr val="0070C0"/>
                </a:solidFill>
              </a:rPr>
              <a:t>qO</a:t>
            </a:r>
            <a:r>
              <a:rPr lang="en-US" altLang="zh-TW" b="1" dirty="0" smtClean="0">
                <a:solidFill>
                  <a:srgbClr val="0070C0"/>
                </a:solidFill>
              </a:rPr>
              <a:t> – </a:t>
            </a:r>
            <a:r>
              <a:rPr lang="zh-TW" altLang="en-US" b="1" dirty="0">
                <a:solidFill>
                  <a:srgbClr val="0070C0"/>
                </a:solidFill>
              </a:rPr>
              <a:t>標準</a:t>
            </a:r>
            <a:r>
              <a:rPr lang="zh-TW" altLang="en-US" b="1" dirty="0" smtClean="0">
                <a:solidFill>
                  <a:srgbClr val="0070C0"/>
                </a:solidFill>
              </a:rPr>
              <a:t>輸出到銀幕</a:t>
            </a:r>
            <a:endParaRPr lang="en-US" dirty="0" smtClean="0"/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 smtClean="0"/>
              <a:t>$ </a:t>
            </a:r>
            <a:r>
              <a:rPr b="1" dirty="0" err="1" smtClean="0">
                <a:solidFill>
                  <a:srgbClr val="0070C0"/>
                </a:solidFill>
              </a:rPr>
              <a:t>wget</a:t>
            </a:r>
            <a:r>
              <a:rPr b="1" dirty="0" smtClean="0">
                <a:solidFill>
                  <a:srgbClr val="0070C0"/>
                </a:solidFill>
              </a:rPr>
              <a:t> </a:t>
            </a:r>
            <a:r>
              <a:rPr b="1" dirty="0">
                <a:solidFill>
                  <a:srgbClr val="0070C0"/>
                </a:solidFill>
              </a:rPr>
              <a:t>-</a:t>
            </a:r>
            <a:r>
              <a:rPr b="1" dirty="0" err="1">
                <a:solidFill>
                  <a:srgbClr val="0070C0"/>
                </a:solidFill>
              </a:rPr>
              <a:t>qO</a:t>
            </a:r>
            <a:r>
              <a:rPr b="1" dirty="0">
                <a:solidFill>
                  <a:srgbClr val="0070C0"/>
                </a:solidFill>
              </a:rPr>
              <a:t> </a:t>
            </a:r>
            <a:r>
              <a:rPr b="1" dirty="0">
                <a:solidFill>
                  <a:srgbClr val="FF0000"/>
                </a:solidFill>
              </a:rPr>
              <a:t>-</a:t>
            </a:r>
            <a:r>
              <a:rPr b="1" dirty="0">
                <a:solidFill>
                  <a:srgbClr val="0070C0"/>
                </a:solidFill>
              </a:rPr>
              <a:t> http://www.oc99.org/dt/getcsv.sh | bash</a:t>
            </a:r>
          </a:p>
          <a:p>
            <a:pPr defTabSz="914400">
              <a:defRPr sz="1600" b="1">
                <a:solidFill>
                  <a:srgbClr val="C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/home/</a:t>
            </a:r>
            <a:r>
              <a:rPr dirty="0" err="1"/>
              <a:t>bigred</a:t>
            </a:r>
            <a:r>
              <a:rPr dirty="0"/>
              <a:t>/</a:t>
            </a:r>
            <a:r>
              <a:rPr dirty="0" err="1"/>
              <a:t>mycsv</a:t>
            </a:r>
            <a:endParaRPr dirty="0"/>
          </a:p>
          <a:p>
            <a:pPr defTabSz="914400">
              <a:defRPr sz="1600">
                <a:solidFill>
                  <a:srgbClr val="C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├── airports.csv</a:t>
            </a:r>
          </a:p>
          <a:p>
            <a:pPr defTabSz="914400">
              <a:defRPr sz="1600">
                <a:solidFill>
                  <a:srgbClr val="C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├── customer.csv</a:t>
            </a:r>
          </a:p>
          <a:p>
            <a:pPr defTabSz="914400">
              <a:defRPr sz="1600">
                <a:solidFill>
                  <a:srgbClr val="C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├── drugstore.csv</a:t>
            </a:r>
          </a:p>
          <a:p>
            <a:pPr defTabSz="914400">
              <a:defRPr sz="1600">
                <a:solidFill>
                  <a:srgbClr val="C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├── hypermarket.csv</a:t>
            </a:r>
          </a:p>
          <a:p>
            <a:pPr defTabSz="914400">
              <a:defRPr sz="1600">
                <a:solidFill>
                  <a:srgbClr val="C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├── tw.103.zipcode.csv</a:t>
            </a:r>
          </a:p>
          <a:p>
            <a:pPr defTabSz="914400">
              <a:defRPr sz="1600">
                <a:solidFill>
                  <a:srgbClr val="C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├── tw.flower.csv</a:t>
            </a:r>
          </a:p>
          <a:p>
            <a:pPr defTabSz="914400">
              <a:defRPr sz="1600">
                <a:solidFill>
                  <a:srgbClr val="C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└── tw.tel.areacode.csv</a:t>
            </a: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dirty="0"/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HDFS 操作命令 (一)"/>
          <p:cNvSpPr txBox="1">
            <a:spLocks noGrp="1"/>
          </p:cNvSpPr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l">
              <a:lnSpc>
                <a:spcPct val="85000"/>
              </a:lnSpc>
              <a:defRPr sz="2800" b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HDFS </a:t>
            </a:r>
            <a:r>
              <a:rPr sz="3200" b="0">
                <a:latin typeface="標楷體"/>
                <a:ea typeface="標楷體"/>
                <a:cs typeface="標楷體"/>
                <a:sym typeface="標楷體"/>
              </a:rPr>
              <a:t>操作命令 (一)</a:t>
            </a:r>
          </a:p>
        </p:txBody>
      </p:sp>
      <p:sp>
        <p:nvSpPr>
          <p:cNvPr id="677" name="顯示使用者 HDFS 家目錄…"/>
          <p:cNvSpPr txBox="1"/>
          <p:nvPr/>
        </p:nvSpPr>
        <p:spPr>
          <a:xfrm>
            <a:off x="827087" y="1236980"/>
            <a:ext cx="8642228" cy="544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914400">
              <a:defRPr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rPr dirty="0" err="1"/>
              <a:t>顯示使用者</a:t>
            </a:r>
            <a:r>
              <a:rPr sz="1600" dirty="0">
                <a:latin typeface="Verdana"/>
                <a:ea typeface="Verdana"/>
                <a:cs typeface="Verdana"/>
                <a:sym typeface="Verdana"/>
              </a:rPr>
              <a:t> HDFS </a:t>
            </a:r>
            <a:r>
              <a:rPr dirty="0" err="1"/>
              <a:t>家目錄</a:t>
            </a:r>
            <a:endParaRPr dirty="0">
              <a:solidFill>
                <a:srgbClr val="0070C0"/>
              </a:solidFill>
            </a:endParaRP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$ </a:t>
            </a:r>
            <a:r>
              <a:rPr b="1" dirty="0">
                <a:solidFill>
                  <a:srgbClr val="0070C0"/>
                </a:solidFill>
              </a:rPr>
              <a:t>pig -e '</a:t>
            </a:r>
            <a:r>
              <a:rPr b="1" dirty="0" err="1">
                <a:solidFill>
                  <a:srgbClr val="0070C0"/>
                </a:solidFill>
              </a:rPr>
              <a:t>pwd</a:t>
            </a:r>
            <a:r>
              <a:rPr b="1" dirty="0">
                <a:solidFill>
                  <a:srgbClr val="0070C0"/>
                </a:solidFill>
              </a:rPr>
              <a:t>'  2&gt;/dev/null</a:t>
            </a:r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hdfs://</a:t>
            </a:r>
            <a:r>
              <a:rPr dirty="0" smtClean="0"/>
              <a:t>dtm1:8020/user/tc46r</a:t>
            </a:r>
            <a:endParaRPr lang="en-US" dirty="0" smtClean="0"/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dirty="0"/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$ </a:t>
            </a:r>
            <a:r>
              <a:rPr b="1" dirty="0" err="1">
                <a:solidFill>
                  <a:srgbClr val="0070C0"/>
                </a:solidFill>
              </a:rPr>
              <a:t>hdfs</a:t>
            </a:r>
            <a:r>
              <a:rPr b="1" dirty="0">
                <a:solidFill>
                  <a:srgbClr val="0070C0"/>
                </a:solidFill>
              </a:rPr>
              <a:t> </a:t>
            </a:r>
            <a:r>
              <a:rPr b="1" dirty="0" err="1">
                <a:solidFill>
                  <a:srgbClr val="0070C0"/>
                </a:solidFill>
              </a:rPr>
              <a:t>dfs</a:t>
            </a:r>
            <a:r>
              <a:rPr b="1" dirty="0">
                <a:solidFill>
                  <a:srgbClr val="0070C0"/>
                </a:solidFill>
              </a:rPr>
              <a:t> -</a:t>
            </a:r>
            <a:r>
              <a:rPr b="1" dirty="0" err="1">
                <a:solidFill>
                  <a:srgbClr val="0070C0"/>
                </a:solidFill>
              </a:rPr>
              <a:t>mkdir</a:t>
            </a:r>
            <a:r>
              <a:rPr b="1" dirty="0">
                <a:solidFill>
                  <a:srgbClr val="0070C0"/>
                </a:solidFill>
              </a:rPr>
              <a:t>  </a:t>
            </a:r>
            <a:r>
              <a:rPr b="1" dirty="0" err="1">
                <a:solidFill>
                  <a:srgbClr val="0070C0"/>
                </a:solidFill>
              </a:rPr>
              <a:t>mydataset</a:t>
            </a:r>
            <a:endParaRPr b="1" dirty="0">
              <a:solidFill>
                <a:srgbClr val="0070C0"/>
              </a:solidFill>
            </a:endParaRPr>
          </a:p>
          <a:p>
            <a:pPr defTabSz="914400">
              <a:defRPr sz="10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lang="en-US" b="1" dirty="0">
              <a:solidFill>
                <a:srgbClr val="0070C0"/>
              </a:solidFill>
            </a:endParaRPr>
          </a:p>
          <a:p>
            <a:pPr defTabSz="914400">
              <a:defRPr sz="10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1600" dirty="0"/>
              <a:t>$ </a:t>
            </a:r>
            <a:r>
              <a:rPr sz="1600" b="1" dirty="0" smtClean="0">
                <a:solidFill>
                  <a:srgbClr val="0070C0"/>
                </a:solidFill>
              </a:rPr>
              <a:t>head -n 2  ~/</a:t>
            </a:r>
            <a:r>
              <a:rPr sz="1600" b="1" dirty="0" err="1" smtClean="0">
                <a:solidFill>
                  <a:srgbClr val="0070C0"/>
                </a:solidFill>
              </a:rPr>
              <a:t>mycsv</a:t>
            </a:r>
            <a:r>
              <a:rPr sz="1600" b="1" dirty="0" smtClean="0">
                <a:solidFill>
                  <a:srgbClr val="0070C0"/>
                </a:solidFill>
              </a:rPr>
              <a:t>/customer.csv</a:t>
            </a:r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 smtClean="0"/>
              <a:t>4000001,Kristina,Chung,55,Pilot</a:t>
            </a:r>
            <a:endParaRPr dirty="0"/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 smtClean="0"/>
              <a:t>4000002,Paige,Chen,74,Teacher</a:t>
            </a:r>
            <a:endParaRPr lang="en-US" dirty="0" smtClean="0"/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dirty="0"/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1400" b="1" dirty="0" smtClean="0">
                <a:solidFill>
                  <a:srgbClr val="0070C0"/>
                </a:solidFill>
              </a:rPr>
              <a:t>#</a:t>
            </a:r>
            <a:r>
              <a:rPr lang="zh-TW" altLang="en-US" sz="1400" b="1" dirty="0">
                <a:solidFill>
                  <a:srgbClr val="0070C0"/>
                </a:solidFill>
              </a:rPr>
              <a:t>家</a:t>
            </a:r>
            <a:r>
              <a:rPr lang="zh-TW" altLang="en-US" sz="1400" b="1" dirty="0" smtClean="0">
                <a:solidFill>
                  <a:srgbClr val="0070C0"/>
                </a:solidFill>
              </a:rPr>
              <a:t>目錄 </a:t>
            </a:r>
            <a:r>
              <a:rPr lang="en-US" altLang="zh-TW" sz="1400" b="1" dirty="0" err="1" smtClean="0">
                <a:solidFill>
                  <a:srgbClr val="0070C0"/>
                </a:solidFill>
              </a:rPr>
              <a:t>mydataset</a:t>
            </a:r>
            <a:r>
              <a:rPr lang="en-US" altLang="zh-TW" sz="1400" b="1" dirty="0" smtClean="0">
                <a:solidFill>
                  <a:srgbClr val="0070C0"/>
                </a:solidFill>
              </a:rPr>
              <a:t>/,</a:t>
            </a:r>
            <a:r>
              <a:rPr lang="zh-TW" altLang="en-US" sz="1400" b="1" dirty="0" smtClean="0">
                <a:solidFill>
                  <a:srgbClr val="0070C0"/>
                </a:solidFill>
              </a:rPr>
              <a:t> 根目錄</a:t>
            </a:r>
            <a:r>
              <a:rPr lang="en-US" altLang="zh-TW" sz="1400" b="1" dirty="0" smtClean="0">
                <a:solidFill>
                  <a:srgbClr val="0070C0"/>
                </a:solidFill>
              </a:rPr>
              <a:t>~/</a:t>
            </a:r>
            <a:r>
              <a:rPr lang="en-US" altLang="zh-TW" sz="1400" b="1" dirty="0" err="1">
                <a:solidFill>
                  <a:srgbClr val="0070C0"/>
                </a:solidFill>
              </a:rPr>
              <a:t>mycsv</a:t>
            </a:r>
            <a:r>
              <a:rPr lang="en-US" altLang="zh-TW" sz="1400" b="1" dirty="0">
                <a:solidFill>
                  <a:srgbClr val="0070C0"/>
                </a:solidFill>
              </a:rPr>
              <a:t>/customer.csv </a:t>
            </a:r>
            <a:endParaRPr lang="en-US" altLang="zh-TW" sz="1400" b="1" dirty="0" smtClean="0">
              <a:solidFill>
                <a:srgbClr val="0070C0"/>
              </a:solidFill>
            </a:endParaRPr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 smtClean="0"/>
              <a:t>$ </a:t>
            </a:r>
            <a:r>
              <a:rPr sz="1600" b="1" dirty="0" err="1">
                <a:solidFill>
                  <a:srgbClr val="0070C0"/>
                </a:solidFill>
              </a:rPr>
              <a:t>hdfs</a:t>
            </a:r>
            <a:r>
              <a:rPr sz="1600" b="1" dirty="0">
                <a:solidFill>
                  <a:srgbClr val="0070C0"/>
                </a:solidFill>
              </a:rPr>
              <a:t> </a:t>
            </a:r>
            <a:r>
              <a:rPr sz="1600" b="1" dirty="0" err="1">
                <a:solidFill>
                  <a:srgbClr val="0070C0"/>
                </a:solidFill>
              </a:rPr>
              <a:t>dfs</a:t>
            </a:r>
            <a:r>
              <a:rPr sz="1600" b="1" dirty="0">
                <a:solidFill>
                  <a:srgbClr val="0070C0"/>
                </a:solidFill>
              </a:rPr>
              <a:t> -put ~/</a:t>
            </a:r>
            <a:r>
              <a:rPr sz="1600" b="1" dirty="0" err="1">
                <a:solidFill>
                  <a:srgbClr val="0070C0"/>
                </a:solidFill>
              </a:rPr>
              <a:t>mycsv</a:t>
            </a:r>
            <a:r>
              <a:rPr sz="1600" b="1" dirty="0">
                <a:solidFill>
                  <a:srgbClr val="0070C0"/>
                </a:solidFill>
              </a:rPr>
              <a:t>/customer.csv  </a:t>
            </a:r>
            <a:r>
              <a:rPr sz="1600" b="1" dirty="0" err="1">
                <a:solidFill>
                  <a:srgbClr val="0070C0"/>
                </a:solidFill>
              </a:rPr>
              <a:t>mydataset</a:t>
            </a:r>
            <a:r>
              <a:rPr sz="1600" b="1" dirty="0">
                <a:solidFill>
                  <a:srgbClr val="942192"/>
                </a:solidFill>
              </a:rPr>
              <a:t>/</a:t>
            </a:r>
            <a:endParaRPr sz="1600" b="1" dirty="0">
              <a:solidFill>
                <a:srgbClr val="0070C0"/>
              </a:solidFill>
            </a:endParaRPr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$ </a:t>
            </a:r>
            <a:r>
              <a:rPr sz="1600" b="1" dirty="0" err="1">
                <a:solidFill>
                  <a:srgbClr val="0070C0"/>
                </a:solidFill>
              </a:rPr>
              <a:t>hdfs</a:t>
            </a:r>
            <a:r>
              <a:rPr sz="1600" b="1" dirty="0">
                <a:solidFill>
                  <a:srgbClr val="0070C0"/>
                </a:solidFill>
              </a:rPr>
              <a:t> </a:t>
            </a:r>
            <a:r>
              <a:rPr sz="1600" b="1" dirty="0" err="1">
                <a:solidFill>
                  <a:srgbClr val="0070C0"/>
                </a:solidFill>
              </a:rPr>
              <a:t>dfs</a:t>
            </a:r>
            <a:r>
              <a:rPr sz="1600" b="1" dirty="0">
                <a:solidFill>
                  <a:srgbClr val="0070C0"/>
                </a:solidFill>
              </a:rPr>
              <a:t> -ls  </a:t>
            </a:r>
            <a:r>
              <a:rPr sz="1600" b="1" dirty="0" err="1">
                <a:solidFill>
                  <a:srgbClr val="0070C0"/>
                </a:solidFill>
              </a:rPr>
              <a:t>mydataset</a:t>
            </a:r>
            <a:r>
              <a:rPr sz="1600" b="1" dirty="0">
                <a:solidFill>
                  <a:srgbClr val="942192"/>
                </a:solidFill>
              </a:rPr>
              <a:t>/</a:t>
            </a:r>
            <a:endParaRPr sz="1600" b="1" dirty="0">
              <a:solidFill>
                <a:srgbClr val="0070C0"/>
              </a:solidFill>
            </a:endParaRPr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Found 1 items</a:t>
            </a:r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-</a:t>
            </a:r>
            <a:r>
              <a:rPr dirty="0" err="1"/>
              <a:t>rw</a:t>
            </a:r>
            <a:r>
              <a:rPr dirty="0"/>
              <a:t>-r--r--  2 </a:t>
            </a:r>
            <a:r>
              <a:rPr dirty="0" err="1"/>
              <a:t>bigred</a:t>
            </a:r>
            <a:r>
              <a:rPr dirty="0"/>
              <a:t> </a:t>
            </a:r>
            <a:r>
              <a:rPr dirty="0" err="1"/>
              <a:t>bigboss</a:t>
            </a:r>
            <a:r>
              <a:rPr dirty="0"/>
              <a:t>  695 2020-07-05 03:11 </a:t>
            </a:r>
            <a:r>
              <a:rPr dirty="0" err="1"/>
              <a:t>mydataset</a:t>
            </a:r>
            <a:r>
              <a:rPr dirty="0"/>
              <a:t>/customer.csv</a:t>
            </a:r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dirty="0"/>
          </a:p>
          <a:p>
            <a:pPr defTabSz="914400">
              <a:defRPr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rPr dirty="0"/>
              <a:t>[</a:t>
            </a:r>
            <a:r>
              <a:rPr dirty="0" err="1"/>
              <a:t>重要</a:t>
            </a:r>
            <a:r>
              <a:rPr dirty="0"/>
              <a:t>] </a:t>
            </a:r>
            <a:r>
              <a:rPr dirty="0" err="1"/>
              <a:t>管理目錄</a:t>
            </a:r>
            <a:r>
              <a:rPr dirty="0"/>
              <a:t>, </a:t>
            </a:r>
            <a:r>
              <a:rPr dirty="0" err="1"/>
              <a:t>記得目錄名稱最後要加上</a:t>
            </a:r>
            <a:r>
              <a:rPr dirty="0"/>
              <a:t> "</a:t>
            </a:r>
            <a:r>
              <a:rPr sz="1600" b="1" dirty="0">
                <a:latin typeface="Verdana"/>
                <a:ea typeface="Verdana"/>
                <a:cs typeface="Verdana"/>
                <a:sym typeface="Verdana"/>
              </a:rPr>
              <a:t>/</a:t>
            </a:r>
            <a:r>
              <a:rPr dirty="0"/>
              <a:t>"</a:t>
            </a:r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dirty="0"/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$ </a:t>
            </a:r>
            <a:r>
              <a:rPr sz="1600" b="1" dirty="0" err="1">
                <a:solidFill>
                  <a:srgbClr val="0070C0"/>
                </a:solidFill>
              </a:rPr>
              <a:t>hdfs</a:t>
            </a:r>
            <a:r>
              <a:rPr sz="1600" b="1" dirty="0">
                <a:solidFill>
                  <a:srgbClr val="0070C0"/>
                </a:solidFill>
              </a:rPr>
              <a:t> </a:t>
            </a:r>
            <a:r>
              <a:rPr sz="1600" b="1" dirty="0" err="1">
                <a:solidFill>
                  <a:srgbClr val="0070C0"/>
                </a:solidFill>
              </a:rPr>
              <a:t>dfs</a:t>
            </a:r>
            <a:r>
              <a:rPr sz="1600" b="1" dirty="0">
                <a:solidFill>
                  <a:srgbClr val="0070C0"/>
                </a:solidFill>
              </a:rPr>
              <a:t> -cat  </a:t>
            </a:r>
            <a:r>
              <a:rPr sz="1600" b="1" dirty="0" err="1">
                <a:solidFill>
                  <a:srgbClr val="0070C0"/>
                </a:solidFill>
              </a:rPr>
              <a:t>mydataset</a:t>
            </a:r>
            <a:r>
              <a:rPr sz="1600" b="1" dirty="0">
                <a:solidFill>
                  <a:srgbClr val="0070C0"/>
                </a:solidFill>
              </a:rPr>
              <a:t>/customer.csv | head -n 3</a:t>
            </a:r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4000001,Kristina,Chung,55,Pilot</a:t>
            </a:r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4000002,Paige,Chen,74,Teacher</a:t>
            </a:r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4000003,Sherri,Melton,34,Firefighter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5451232" y="2954215"/>
            <a:ext cx="2596220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dirty="0" smtClean="0"/>
              <a:t>檔案檔名放在 </a:t>
            </a:r>
            <a:r>
              <a:rPr lang="en-US" altLang="zh-TW" dirty="0" smtClean="0"/>
              <a:t>name node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TW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檔案資料放在 </a:t>
            </a:r>
            <a:r>
              <a:rPr kumimoji="0" lang="en-US" altLang="zh-TW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data node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0000"/>
                </a:solidFill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r>
              <a:t>練習</a:t>
            </a:r>
          </a:p>
        </p:txBody>
      </p:sp>
      <p:sp>
        <p:nvSpPr>
          <p:cNvPr id="682" name="矩形 4"/>
          <p:cNvSpPr txBox="1"/>
          <p:nvPr/>
        </p:nvSpPr>
        <p:spPr>
          <a:xfrm>
            <a:off x="692404" y="2406306"/>
            <a:ext cx="8011287" cy="2954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defRPr sz="2800" b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600" b="0">
                <a:latin typeface="Andale Mono"/>
                <a:ea typeface="Andale Mono"/>
                <a:cs typeface="Andale Mono"/>
                <a:sym typeface="Andale Mono"/>
              </a:rPr>
              <a:t>1.</a:t>
            </a:r>
            <a:r>
              <a:rPr b="0">
                <a:latin typeface="標楷體"/>
                <a:ea typeface="標楷體"/>
                <a:cs typeface="標楷體"/>
                <a:sym typeface="標楷體"/>
              </a:rPr>
              <a:t>請在 </a:t>
            </a:r>
            <a:r>
              <a:rPr sz="2600" b="0"/>
              <a:t>HDFS </a:t>
            </a:r>
            <a:r>
              <a:rPr b="0">
                <a:latin typeface="標楷體"/>
                <a:ea typeface="標楷體"/>
                <a:cs typeface="標楷體"/>
                <a:sym typeface="標楷體"/>
              </a:rPr>
              <a:t>建立以下目錄架構 ?</a:t>
            </a:r>
          </a:p>
          <a:p>
            <a:pPr defTabSz="914400">
              <a:defRPr sz="2200">
                <a:solidFill>
                  <a:srgbClr val="C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mydataset</a:t>
            </a:r>
          </a:p>
          <a:p>
            <a:pPr defTabSz="914400">
              <a:defRPr sz="2200">
                <a:solidFill>
                  <a:srgbClr val="C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|--US</a:t>
            </a:r>
          </a:p>
          <a:p>
            <a:pPr defTabSz="914400">
              <a:defRPr sz="2200">
                <a:solidFill>
                  <a:srgbClr val="C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|--TW</a:t>
            </a:r>
            <a:endParaRPr>
              <a:latin typeface="標楷體"/>
              <a:ea typeface="標楷體"/>
              <a:cs typeface="標楷體"/>
              <a:sym typeface="標楷體"/>
            </a:endParaRPr>
          </a:p>
          <a:p>
            <a:pPr defTabSz="914400">
              <a:defRPr sz="28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endParaRPr>
              <a:latin typeface="標楷體"/>
              <a:ea typeface="標楷體"/>
              <a:cs typeface="標楷體"/>
              <a:sym typeface="標楷體"/>
            </a:endParaRPr>
          </a:p>
          <a:p>
            <a:pPr defTabSz="914400">
              <a:defRPr sz="28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rPr sz="2600">
                <a:latin typeface="Andale Mono"/>
                <a:ea typeface="Andale Mono"/>
                <a:cs typeface="Andale Mono"/>
                <a:sym typeface="Andale Mono"/>
              </a:rPr>
              <a:t>2.</a:t>
            </a:r>
            <a:r>
              <a:t>請將 </a:t>
            </a:r>
            <a:r>
              <a:rPr sz="2600">
                <a:latin typeface="Verdana"/>
                <a:ea typeface="Verdana"/>
                <a:cs typeface="Verdana"/>
                <a:sym typeface="Verdana"/>
              </a:rPr>
              <a:t>Linux</a:t>
            </a:r>
            <a:r>
              <a:t> 的 </a:t>
            </a:r>
            <a:r>
              <a:rPr sz="2600">
                <a:latin typeface="Andale Mono"/>
                <a:ea typeface="Andale Mono"/>
                <a:cs typeface="Andale Mono"/>
                <a:sym typeface="Andale Mono"/>
              </a:rPr>
              <a:t>/etc/hosts</a:t>
            </a:r>
            <a:r>
              <a:t> 檔案上傳至 </a:t>
            </a:r>
            <a:r>
              <a:rPr sz="2600">
                <a:latin typeface="Andale Mono"/>
                <a:ea typeface="Andale Mono"/>
                <a:cs typeface="Andale Mono"/>
                <a:sym typeface="Andale Mono"/>
              </a:rPr>
              <a:t>HDFS</a:t>
            </a:r>
            <a:r>
              <a:t> 檔案系統的 </a:t>
            </a:r>
            <a:r>
              <a:rPr sz="2600">
                <a:latin typeface="Andale Mono"/>
                <a:ea typeface="Andale Mono"/>
                <a:cs typeface="Andale Mono"/>
                <a:sym typeface="Andale Mono"/>
              </a:rPr>
              <a:t>mydataset/TW</a:t>
            </a:r>
            <a:r>
              <a:t> 目錄中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HDFS 操作命令 (二)"/>
          <p:cNvSpPr txBox="1">
            <a:spLocks noGrp="1"/>
          </p:cNvSpPr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l">
              <a:lnSpc>
                <a:spcPct val="85000"/>
              </a:lnSpc>
              <a:defRPr sz="2800" b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HDFS </a:t>
            </a:r>
            <a:r>
              <a:rPr sz="3200" b="0">
                <a:latin typeface="標楷體"/>
                <a:ea typeface="標楷體"/>
                <a:cs typeface="標楷體"/>
                <a:sym typeface="標楷體"/>
              </a:rPr>
              <a:t>操作命令 (二)</a:t>
            </a:r>
          </a:p>
        </p:txBody>
      </p:sp>
      <p:sp>
        <p:nvSpPr>
          <p:cNvPr id="687" name="檔案可以覆蓋…"/>
          <p:cNvSpPr txBox="1"/>
          <p:nvPr/>
        </p:nvSpPr>
        <p:spPr>
          <a:xfrm>
            <a:off x="836612" y="1233487"/>
            <a:ext cx="7392988" cy="3888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defRPr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檔案可以覆蓋</a:t>
            </a: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hdfs dfs -put ~/mycsv/customer.csv  mydataset</a:t>
            </a:r>
            <a:r>
              <a:rPr b="1">
                <a:solidFill>
                  <a:srgbClr val="942192"/>
                </a:solidFill>
              </a:rPr>
              <a:t>/</a:t>
            </a:r>
            <a:endParaRPr b="1">
              <a:solidFill>
                <a:srgbClr val="0070C0"/>
              </a:solidFill>
            </a:endParaRP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put: `/dataset/customer.csv': File exists</a:t>
            </a: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hdfs dfs -put </a:t>
            </a:r>
            <a:r>
              <a:rPr b="1">
                <a:solidFill>
                  <a:srgbClr val="942192"/>
                </a:solidFill>
              </a:rPr>
              <a:t>-f</a:t>
            </a:r>
            <a:r>
              <a:rPr b="1">
                <a:solidFill>
                  <a:srgbClr val="0070C0"/>
                </a:solidFill>
              </a:rPr>
              <a:t>  ~/mycsv/customer.csv  mydataset</a:t>
            </a:r>
            <a:r>
              <a:rPr b="1">
                <a:solidFill>
                  <a:srgbClr val="942192"/>
                </a:solidFill>
              </a:rPr>
              <a:t>/</a:t>
            </a:r>
          </a:p>
          <a:p>
            <a:pPr defTabSz="914400">
              <a:defRPr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endParaRPr b="1">
              <a:solidFill>
                <a:srgbClr val="942192"/>
              </a:solidFill>
            </a:endParaRPr>
          </a:p>
          <a:p>
            <a:pPr defTabSz="914400">
              <a:defRPr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檔案內容可增加</a:t>
            </a: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hdfs dfs -cat  mydataset/customer.csv | wc -l</a:t>
            </a:r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20</a:t>
            </a:r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hdfs dfs -appendToFile ~/mycsv/customer.csv mydataset/customer.csv</a:t>
            </a: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1">
              <a:solidFill>
                <a:srgbClr val="0070C0"/>
              </a:solidFill>
            </a:endParaRP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hdfs dfs -cat  mydataset/customer.csv | wc -l</a:t>
            </a: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40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103 年大專校院名錄檔"/>
          <p:cNvSpPr txBox="1">
            <a:spLocks noGrp="1"/>
          </p:cNvSpPr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l">
              <a:lnSpc>
                <a:spcPct val="85000"/>
              </a:lnSpc>
              <a:defRPr sz="2800">
                <a:solidFill>
                  <a:srgbClr val="0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rPr b="1">
                <a:latin typeface="Verdana"/>
                <a:ea typeface="Verdana"/>
                <a:cs typeface="Verdana"/>
                <a:sym typeface="Verdana"/>
              </a:rPr>
              <a:t>103 </a:t>
            </a:r>
            <a:r>
              <a:rPr sz="3000"/>
              <a:t>年大專校院名錄檔</a:t>
            </a:r>
          </a:p>
        </p:txBody>
      </p:sp>
      <p:sp>
        <p:nvSpPr>
          <p:cNvPr id="690" name="$ wget --no-check-certificate https://stats.moe.gov.tw/files/school/103/u1_new.txt…"/>
          <p:cNvSpPr txBox="1"/>
          <p:nvPr/>
        </p:nvSpPr>
        <p:spPr>
          <a:xfrm>
            <a:off x="880268" y="1249680"/>
            <a:ext cx="7299326" cy="489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wget --no-check-certificate https://stats.moe.gov.tw/files/school/103/u1_new.txt</a:t>
            </a:r>
          </a:p>
          <a:p>
            <a:pPr defTabSz="914400">
              <a:defRPr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</a:t>
            </a:r>
          </a:p>
          <a:p>
            <a:pPr defTabSz="914400">
              <a:defRPr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600"/>
              <a:t>$</a:t>
            </a:r>
            <a:r>
              <a:t> </a:t>
            </a:r>
            <a:r>
              <a:rPr sz="1600" b="1">
                <a:solidFill>
                  <a:srgbClr val="0070C0"/>
                </a:solidFill>
              </a:rPr>
              <a:t>file -bi u1_new.txt </a:t>
            </a:r>
          </a:p>
          <a:p>
            <a:pPr defTabSz="914400">
              <a:defRPr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text/plain; charset=</a:t>
            </a:r>
            <a:r>
              <a:rPr b="1"/>
              <a:t>utf-16le</a:t>
            </a:r>
          </a:p>
          <a:p>
            <a:pPr defTabSz="914400">
              <a:defRPr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1"/>
          </a:p>
          <a:p>
            <a:pPr defTabSz="914400">
              <a:defRPr sz="16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轉換資料格式</a:t>
            </a: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</a:t>
            </a:r>
            <a:r>
              <a:rPr>
                <a:solidFill>
                  <a:srgbClr val="0070C0"/>
                </a:solidFill>
              </a:rPr>
              <a:t> </a:t>
            </a:r>
            <a:r>
              <a:rPr b="1">
                <a:solidFill>
                  <a:srgbClr val="0070C0"/>
                </a:solidFill>
              </a:rPr>
              <a:t>iconv -f utf-16le -t utf8 u1_new.txt &gt;103u.txt</a:t>
            </a:r>
          </a:p>
          <a:p>
            <a:pPr defTabSz="914400">
              <a:defRPr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1">
              <a:solidFill>
                <a:srgbClr val="0070C0"/>
              </a:solidFill>
            </a:endParaRPr>
          </a:p>
          <a:p>
            <a:pPr defTabSz="914400">
              <a:defRPr sz="16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顯示檔案內容</a:t>
            </a: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head -n 4 103u.txt</a:t>
            </a:r>
          </a:p>
          <a:p>
            <a:pPr defTabSz="914400">
              <a:defRPr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103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學年度大專校院名錄</a:t>
            </a:r>
          </a:p>
          <a:p>
            <a:pPr defTabSz="914400">
              <a:defRPr sz="10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>
              <a:latin typeface="新細明體"/>
              <a:ea typeface="新細明體"/>
              <a:cs typeface="新細明體"/>
              <a:sym typeface="新細明體"/>
            </a:endParaRPr>
          </a:p>
          <a:p>
            <a:pPr defTabSz="914400">
              <a:defRPr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代碼    學校名稱        縣市名稱        地址    電話    網址    體系別</a:t>
            </a:r>
          </a:p>
          <a:p>
            <a:pPr defTabSz="914400">
              <a:defRPr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0001    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國立政治大學    </a:t>
            </a:r>
            <a:r>
              <a:t>[38]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臺北市      </a:t>
            </a:r>
            <a:r>
              <a:t>[116]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臺北市文山區指南路二段</a:t>
            </a:r>
            <a:r>
              <a:t>64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號 </a:t>
            </a:r>
            <a:r>
              <a:t>(02)29393091    http://www.nccu.edu.tw  [1]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一般</a:t>
            </a:r>
          </a:p>
          <a:p>
            <a:pPr defTabSz="914400">
              <a:defRPr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>
              <a:latin typeface="新細明體"/>
              <a:ea typeface="新細明體"/>
              <a:cs typeface="新細明體"/>
              <a:sym typeface="新細明體"/>
            </a:endParaRP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hdfs dfs -put 103u.txt mydataset/103u.txt</a:t>
            </a: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hdfs dfs -ls  mydataset</a:t>
            </a:r>
            <a:endParaRPr>
              <a:solidFill>
                <a:srgbClr val="0070C0"/>
              </a:solidFill>
            </a:endParaRPr>
          </a:p>
          <a:p>
            <a:pPr defTabSz="914400">
              <a:defRPr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........</a:t>
            </a:r>
          </a:p>
          <a:p>
            <a:pPr defTabSz="914400">
              <a:defRPr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-rw-r--r--   3 bigred bigboss      20807 2021-08-23 23:55 mydataset/103u.txt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0000"/>
                </a:solidFill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r>
              <a:t>練習</a:t>
            </a:r>
          </a:p>
        </p:txBody>
      </p:sp>
      <p:sp>
        <p:nvSpPr>
          <p:cNvPr id="695" name="矩形 4"/>
          <p:cNvSpPr txBox="1"/>
          <p:nvPr/>
        </p:nvSpPr>
        <p:spPr>
          <a:xfrm>
            <a:off x="692404" y="2406306"/>
            <a:ext cx="8011287" cy="2317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defRPr sz="2800" b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600" b="0">
                <a:latin typeface="Andale Mono"/>
                <a:ea typeface="Andale Mono"/>
                <a:cs typeface="Andale Mono"/>
                <a:sym typeface="Andale Mono"/>
              </a:rPr>
              <a:t>1.</a:t>
            </a:r>
            <a:r>
              <a:rPr b="0">
                <a:latin typeface="標楷體"/>
                <a:ea typeface="標楷體"/>
                <a:cs typeface="標楷體"/>
                <a:sym typeface="標楷體"/>
              </a:rPr>
              <a:t>先建立以下文字檔並上載至 </a:t>
            </a:r>
            <a:r>
              <a:rPr sz="2600" b="0"/>
              <a:t>HDFS</a:t>
            </a:r>
            <a:r>
              <a:rPr b="0">
                <a:latin typeface="標楷體"/>
                <a:ea typeface="標楷體"/>
                <a:cs typeface="標楷體"/>
                <a:sym typeface="標楷體"/>
              </a:rPr>
              <a:t> 檔案系統</a:t>
            </a:r>
          </a:p>
          <a:p>
            <a:pPr defTabSz="914400">
              <a:defRPr sz="2600">
                <a:solidFill>
                  <a:srgbClr val="C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2400"/>
              <a:t>$ </a:t>
            </a:r>
            <a:r>
              <a:rPr sz="2400">
                <a:solidFill>
                  <a:srgbClr val="0070C0"/>
                </a:solidFill>
              </a:rPr>
              <a:t>echo "224.2.2.2 ICRT" &gt; radio.txt</a:t>
            </a:r>
            <a:endParaRPr sz="2400" b="1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defTabSz="914400">
              <a:defRPr sz="2600">
                <a:solidFill>
                  <a:srgbClr val="C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2400"/>
              <a:t>$ </a:t>
            </a:r>
            <a:r>
              <a:rPr sz="2400">
                <a:solidFill>
                  <a:srgbClr val="0070C0"/>
                </a:solidFill>
              </a:rPr>
              <a:t>hdfs dfs -put radio.txt mydataset/TW/</a:t>
            </a:r>
            <a:endParaRPr sz="2400" b="1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defTabSz="914400">
              <a:defRPr sz="2800" b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0">
              <a:latin typeface="標楷體"/>
              <a:ea typeface="標楷體"/>
              <a:cs typeface="標楷體"/>
              <a:sym typeface="標楷體"/>
            </a:endParaRPr>
          </a:p>
          <a:p>
            <a:pPr defTabSz="914400">
              <a:defRPr sz="2800" b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b="0">
                <a:latin typeface="標楷體"/>
                <a:ea typeface="標楷體"/>
                <a:cs typeface="標楷體"/>
                <a:sym typeface="標楷體"/>
              </a:rPr>
              <a:t>請將 </a:t>
            </a:r>
            <a:r>
              <a:rPr sz="2600" b="0"/>
              <a:t>"224.1.1.1 FM989"</a:t>
            </a:r>
            <a:r>
              <a:rPr b="0">
                <a:latin typeface="標楷體"/>
                <a:ea typeface="標楷體"/>
                <a:cs typeface="標楷體"/>
                <a:sym typeface="標楷體"/>
              </a:rPr>
              <a:t> 這行字串增加到 </a:t>
            </a:r>
          </a:p>
          <a:p>
            <a:pPr defTabSz="914400">
              <a:defRPr sz="2800" b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b="0">
                <a:latin typeface="標楷體"/>
                <a:ea typeface="標楷體"/>
                <a:cs typeface="標楷體"/>
                <a:sym typeface="標楷體"/>
              </a:rPr>
              <a:t>my</a:t>
            </a:r>
            <a:r>
              <a:rPr sz="2600" b="0">
                <a:latin typeface="Andale Mono"/>
                <a:ea typeface="Andale Mono"/>
                <a:cs typeface="Andale Mono"/>
                <a:sym typeface="Andale Mono"/>
              </a:rPr>
              <a:t>dataset/TW/radio.txt </a:t>
            </a:r>
            <a:r>
              <a:rPr b="0">
                <a:latin typeface="標楷體"/>
                <a:ea typeface="標楷體"/>
                <a:cs typeface="標楷體"/>
                <a:sym typeface="標楷體"/>
              </a:rPr>
              <a:t>檔案的開頭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Rectangle 28"/>
          <p:cNvSpPr txBox="1">
            <a:spLocks noGrp="1"/>
          </p:cNvSpPr>
          <p:nvPr>
            <p:ph type="title"/>
          </p:nvPr>
        </p:nvSpPr>
        <p:spPr>
          <a:xfrm>
            <a:off x="830262" y="0"/>
            <a:ext cx="7399336" cy="841375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r>
              <a:t>取得機場、港口入出境人數統計資料集</a:t>
            </a:r>
          </a:p>
        </p:txBody>
      </p:sp>
      <p:sp>
        <p:nvSpPr>
          <p:cNvPr id="623" name="矩形 1"/>
          <p:cNvSpPr txBox="1"/>
          <p:nvPr/>
        </p:nvSpPr>
        <p:spPr>
          <a:xfrm>
            <a:off x="925752" y="1261154"/>
            <a:ext cx="7208357" cy="3847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rPr dirty="0"/>
              <a:t>在 </a:t>
            </a:r>
            <a:r>
              <a:rPr sz="1600" b="1" dirty="0">
                <a:latin typeface="Verdana"/>
                <a:ea typeface="Verdana"/>
                <a:cs typeface="Verdana"/>
                <a:sym typeface="Verdana"/>
              </a:rPr>
              <a:t>Windows</a:t>
            </a:r>
            <a:r>
              <a:rPr dirty="0"/>
              <a:t> </a:t>
            </a:r>
            <a:r>
              <a:rPr dirty="0" err="1"/>
              <a:t>系統的</a:t>
            </a:r>
            <a:r>
              <a:rPr dirty="0"/>
              <a:t> </a:t>
            </a:r>
            <a:r>
              <a:rPr sz="1600" b="1" dirty="0">
                <a:latin typeface="Verdana"/>
                <a:ea typeface="Verdana"/>
                <a:cs typeface="Verdana"/>
                <a:sym typeface="Verdana"/>
              </a:rPr>
              <a:t>CMD</a:t>
            </a:r>
            <a:r>
              <a:rPr dirty="0"/>
              <a:t> </a:t>
            </a:r>
            <a:r>
              <a:rPr dirty="0" err="1"/>
              <a:t>視窗</a:t>
            </a:r>
            <a:r>
              <a:rPr dirty="0"/>
              <a:t>, </a:t>
            </a:r>
            <a:r>
              <a:rPr dirty="0" err="1"/>
              <a:t>執行以下命令</a:t>
            </a:r>
            <a:endParaRPr dirty="0"/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$ </a:t>
            </a:r>
            <a:r>
              <a:rPr b="1" dirty="0" err="1">
                <a:solidFill>
                  <a:srgbClr val="0070C0"/>
                </a:solidFill>
              </a:rPr>
              <a:t>ssh</a:t>
            </a:r>
            <a:r>
              <a:rPr b="1" dirty="0">
                <a:solidFill>
                  <a:srgbClr val="0070C0"/>
                </a:solidFill>
              </a:rPr>
              <a:t> </a:t>
            </a:r>
            <a:r>
              <a:rPr b="1" dirty="0" err="1">
                <a:solidFill>
                  <a:srgbClr val="0070C0"/>
                </a:solidFill>
              </a:rPr>
              <a:t>bigred</a:t>
            </a:r>
            <a:r>
              <a:rPr b="1" dirty="0">
                <a:solidFill>
                  <a:srgbClr val="0070C0"/>
                </a:solidFill>
              </a:rPr>
              <a:t>@&lt;alp.dta1 IP&gt;</a:t>
            </a: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lang="en-US" b="1" dirty="0" smtClean="0">
              <a:solidFill>
                <a:srgbClr val="0070C0"/>
              </a:solidFill>
            </a:endParaRP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b="1" dirty="0" smtClean="0">
                <a:solidFill>
                  <a:srgbClr val="0070C0"/>
                </a:solidFill>
              </a:rPr>
              <a:t>#</a:t>
            </a:r>
            <a:r>
              <a:rPr lang="zh-TW" altLang="en-US" b="1" dirty="0" smtClean="0">
                <a:solidFill>
                  <a:srgbClr val="0070C0"/>
                </a:solidFill>
              </a:rPr>
              <a:t> 建立</a:t>
            </a:r>
            <a:r>
              <a:rPr lang="en-US" altLang="zh-TW" b="1" dirty="0" err="1" smtClean="0">
                <a:solidFill>
                  <a:srgbClr val="0070C0"/>
                </a:solidFill>
              </a:rPr>
              <a:t>bigred</a:t>
            </a:r>
            <a:r>
              <a:rPr lang="en-US" altLang="zh-TW" b="1" dirty="0">
                <a:solidFill>
                  <a:srgbClr val="0070C0"/>
                </a:solidFill>
              </a:rPr>
              <a:t> </a:t>
            </a:r>
            <a:r>
              <a:rPr lang="zh-TW" altLang="en-US" b="1" dirty="0" smtClean="0">
                <a:solidFill>
                  <a:srgbClr val="0070C0"/>
                </a:solidFill>
              </a:rPr>
              <a:t>家目錄底下的</a:t>
            </a:r>
            <a:r>
              <a:rPr lang="en-US" altLang="zh-TW" b="1" dirty="0" err="1" smtClean="0">
                <a:solidFill>
                  <a:srgbClr val="0070C0"/>
                </a:solidFill>
              </a:rPr>
              <a:t>opendata</a:t>
            </a:r>
            <a:r>
              <a:rPr lang="en-US" altLang="zh-TW" b="1" dirty="0" smtClean="0">
                <a:solidFill>
                  <a:srgbClr val="0070C0"/>
                </a:solidFill>
              </a:rPr>
              <a:t>/dip, </a:t>
            </a:r>
            <a:r>
              <a:rPr lang="zh-TW" altLang="en-US" b="1" dirty="0" smtClean="0">
                <a:solidFill>
                  <a:srgbClr val="0070C0"/>
                </a:solidFill>
              </a:rPr>
              <a:t>連上層目錄一併建立</a:t>
            </a:r>
            <a:endParaRPr b="1" dirty="0">
              <a:solidFill>
                <a:srgbClr val="0070C0"/>
              </a:solidFill>
            </a:endParaRP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$ </a:t>
            </a:r>
            <a:r>
              <a:rPr b="1" dirty="0" err="1">
                <a:solidFill>
                  <a:srgbClr val="0070C0"/>
                </a:solidFill>
              </a:rPr>
              <a:t>mkdir</a:t>
            </a:r>
            <a:r>
              <a:rPr b="1" dirty="0">
                <a:solidFill>
                  <a:srgbClr val="0070C0"/>
                </a:solidFill>
              </a:rPr>
              <a:t> -p ~/</a:t>
            </a:r>
            <a:r>
              <a:rPr b="1" dirty="0" err="1" smtClean="0">
                <a:solidFill>
                  <a:srgbClr val="0070C0"/>
                </a:solidFill>
              </a:rPr>
              <a:t>opendata</a:t>
            </a:r>
            <a:r>
              <a:rPr b="1" dirty="0" smtClean="0">
                <a:solidFill>
                  <a:srgbClr val="0070C0"/>
                </a:solidFill>
              </a:rPr>
              <a:t>/dip</a:t>
            </a:r>
            <a:endParaRPr b="1" dirty="0">
              <a:solidFill>
                <a:srgbClr val="0070C0"/>
              </a:solidFill>
            </a:endParaRP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lang="en-US" b="1" dirty="0" smtClean="0">
              <a:solidFill>
                <a:srgbClr val="0070C0"/>
              </a:solidFill>
            </a:endParaRP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b="1" dirty="0" smtClean="0">
                <a:solidFill>
                  <a:srgbClr val="0070C0"/>
                </a:solidFill>
              </a:rPr>
              <a:t>#</a:t>
            </a:r>
            <a:r>
              <a:rPr lang="zh-TW" altLang="en-US" b="1" dirty="0" smtClean="0">
                <a:solidFill>
                  <a:srgbClr val="0070C0"/>
                </a:solidFill>
              </a:rPr>
              <a:t> 下載公開資料</a:t>
            </a:r>
            <a:endParaRPr b="1" dirty="0">
              <a:solidFill>
                <a:srgbClr val="0070C0"/>
              </a:solidFill>
            </a:endParaRP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$ </a:t>
            </a:r>
            <a:r>
              <a:rPr b="1" dirty="0" err="1" smtClean="0">
                <a:solidFill>
                  <a:srgbClr val="0070C0"/>
                </a:solidFill>
              </a:rPr>
              <a:t>wget</a:t>
            </a:r>
            <a:r>
              <a:rPr b="1" dirty="0" smtClean="0">
                <a:solidFill>
                  <a:srgbClr val="0070C0"/>
                </a:solidFill>
              </a:rPr>
              <a:t> 'https://data.moi.gov.tw/</a:t>
            </a:r>
            <a:r>
              <a:rPr b="1" dirty="0" err="1" smtClean="0">
                <a:solidFill>
                  <a:srgbClr val="0070C0"/>
                </a:solidFill>
              </a:rPr>
              <a:t>MoiOD</a:t>
            </a:r>
            <a:r>
              <a:rPr b="1" dirty="0" smtClean="0">
                <a:solidFill>
                  <a:srgbClr val="0070C0"/>
                </a:solidFill>
              </a:rPr>
              <a:t>/System/</a:t>
            </a:r>
            <a:r>
              <a:rPr b="1" dirty="0" err="1" smtClean="0">
                <a:solidFill>
                  <a:srgbClr val="0070C0"/>
                </a:solidFill>
              </a:rPr>
              <a:t>DownloadFile.aspx?DATA</a:t>
            </a:r>
            <a:r>
              <a:rPr b="1" dirty="0" smtClean="0">
                <a:solidFill>
                  <a:srgbClr val="0070C0"/>
                </a:solidFill>
              </a:rPr>
              <a:t>=BC553073-6E98-47CC-92FA-6DB9720D9993' -O ~/2016dip.zip</a:t>
            </a:r>
            <a:endParaRPr b="1" dirty="0">
              <a:solidFill>
                <a:srgbClr val="0070C0"/>
              </a:solidFill>
            </a:endParaRPr>
          </a:p>
          <a:p>
            <a:pPr>
              <a:defRPr sz="20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endParaRPr b="1" dirty="0">
              <a:solidFill>
                <a:srgbClr val="0070C0"/>
              </a:solidFill>
            </a:endParaRPr>
          </a:p>
          <a:p>
            <a:pPr>
              <a:defRPr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rPr dirty="0"/>
              <a:t>[註] </a:t>
            </a:r>
            <a:r>
              <a:rPr sz="1600" dirty="0">
                <a:latin typeface="Verdana"/>
                <a:ea typeface="Verdana"/>
                <a:cs typeface="Verdana"/>
                <a:sym typeface="Verdana"/>
              </a:rPr>
              <a:t>-O</a:t>
            </a:r>
            <a:r>
              <a:rPr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dirty="0" err="1"/>
              <a:t>下載後儲存至</a:t>
            </a:r>
            <a:r>
              <a:rPr dirty="0"/>
              <a:t> </a:t>
            </a:r>
            <a:r>
              <a:rPr sz="1600" dirty="0">
                <a:latin typeface="Verdana"/>
                <a:ea typeface="Verdana"/>
                <a:cs typeface="Verdana"/>
                <a:sym typeface="Verdana"/>
              </a:rPr>
              <a:t>/</a:t>
            </a:r>
            <a:r>
              <a:rPr sz="1600" dirty="0" err="1">
                <a:latin typeface="Verdana"/>
                <a:ea typeface="Verdana"/>
                <a:cs typeface="Verdana"/>
                <a:sym typeface="Verdana"/>
              </a:rPr>
              <a:t>tmp</a:t>
            </a:r>
            <a:r>
              <a:rPr sz="1600" dirty="0">
                <a:latin typeface="Verdana"/>
                <a:ea typeface="Verdana"/>
                <a:cs typeface="Verdana"/>
                <a:sym typeface="Verdana"/>
              </a:rPr>
              <a:t>/2016dip.zip</a:t>
            </a:r>
            <a:r>
              <a:rPr dirty="0"/>
              <a:t> 檔,   </a:t>
            </a:r>
            <a:r>
              <a:rPr dirty="0" err="1"/>
              <a:t>入出境人數網址：</a:t>
            </a:r>
            <a:r>
              <a:rPr sz="1600" dirty="0" err="1">
                <a:latin typeface="Verdana"/>
                <a:ea typeface="Verdana"/>
                <a:cs typeface="Verdana"/>
                <a:sym typeface="Verdana"/>
              </a:rPr>
              <a:t>https</a:t>
            </a:r>
            <a:r>
              <a:rPr sz="1600" dirty="0">
                <a:latin typeface="Verdana"/>
                <a:ea typeface="Verdana"/>
                <a:cs typeface="Verdana"/>
                <a:sym typeface="Verdana"/>
              </a:rPr>
              <a:t>://data.gov.tw/dataset/12369</a:t>
            </a:r>
            <a:r>
              <a:rPr dirty="0">
                <a:latin typeface="Verdana"/>
                <a:ea typeface="Verdana"/>
                <a:cs typeface="Verdana"/>
                <a:sym typeface="Verdana"/>
              </a:rPr>
              <a:t> </a:t>
            </a:r>
            <a:endParaRPr dirty="0">
              <a:solidFill>
                <a:srgbClr val="0070C0"/>
              </a:solidFill>
            </a:endParaRPr>
          </a:p>
          <a:p>
            <a:pPr>
              <a:defRPr sz="10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HDFS 協同作業系統"/>
          <p:cNvSpPr txBox="1"/>
          <p:nvPr/>
        </p:nvSpPr>
        <p:spPr>
          <a:xfrm>
            <a:off x="1966200" y="3169051"/>
            <a:ext cx="5127462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 defTabSz="914400">
              <a:defRPr sz="44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rPr sz="4200">
                <a:latin typeface="Verdana"/>
                <a:ea typeface="Verdana"/>
                <a:cs typeface="Verdana"/>
                <a:sym typeface="Verdana"/>
              </a:rPr>
              <a:t>HDFS </a:t>
            </a:r>
            <a:r>
              <a:t>協同作業系統</a:t>
            </a:r>
          </a:p>
        </p:txBody>
      </p:sp>
      <p:sp>
        <p:nvSpPr>
          <p:cNvPr id="698" name="按兩下來編輯"/>
          <p:cNvSpPr txBox="1">
            <a:spLocks noGrp="1"/>
          </p:cNvSpPr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l">
              <a:lnSpc>
                <a:spcPct val="85000"/>
              </a:lnSpc>
              <a:defRPr sz="2800"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建立 Linux 帳號"/>
          <p:cNvSpPr txBox="1">
            <a:spLocks noGrp="1"/>
          </p:cNvSpPr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l">
              <a:lnSpc>
                <a:spcPct val="85000"/>
              </a:lnSpc>
              <a:defRPr sz="3200">
                <a:solidFill>
                  <a:srgbClr val="0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建立 </a:t>
            </a:r>
            <a:r>
              <a:rPr sz="3000">
                <a:latin typeface="Verdana"/>
                <a:ea typeface="Verdana"/>
                <a:cs typeface="Verdana"/>
                <a:sym typeface="Verdana"/>
              </a:rPr>
              <a:t>Linux</a:t>
            </a:r>
            <a:r>
              <a:t> 帳號</a:t>
            </a:r>
          </a:p>
        </p:txBody>
      </p:sp>
      <p:sp>
        <p:nvSpPr>
          <p:cNvPr id="701" name="在 dta1 終端機, 執行以下命令…"/>
          <p:cNvSpPr txBox="1"/>
          <p:nvPr/>
        </p:nvSpPr>
        <p:spPr>
          <a:xfrm>
            <a:off x="923925" y="1180076"/>
            <a:ext cx="7212013" cy="406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800">
                <a:latin typeface="標楷體"/>
                <a:ea typeface="標楷體"/>
                <a:cs typeface="標楷體"/>
                <a:sym typeface="標楷體"/>
              </a:rPr>
              <a:t>在 </a:t>
            </a:r>
            <a:r>
              <a:rPr b="1"/>
              <a:t>dta1</a:t>
            </a:r>
            <a:r>
              <a:rPr sz="1800">
                <a:latin typeface="標楷體"/>
                <a:ea typeface="標楷體"/>
                <a:cs typeface="標楷體"/>
                <a:sym typeface="標楷體"/>
              </a:rPr>
              <a:t> 終端機,</a:t>
            </a:r>
            <a:r>
              <a:rPr>
                <a:latin typeface="標楷體"/>
                <a:ea typeface="標楷體"/>
                <a:cs typeface="標楷體"/>
                <a:sym typeface="標楷體"/>
              </a:rPr>
              <a:t> </a:t>
            </a:r>
            <a:r>
              <a:rPr sz="1800">
                <a:latin typeface="標楷體"/>
                <a:ea typeface="標楷體"/>
                <a:cs typeface="標楷體"/>
                <a:sym typeface="標楷體"/>
              </a:rPr>
              <a:t>執行以下命令</a:t>
            </a: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echo -e "rbean\nrbean" | sudo adduser -h /home/rbean -s /bin/bash rbean</a:t>
            </a:r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Changing password for rbean</a:t>
            </a:r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New password:</a:t>
            </a:r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Bad password: similar to username</a:t>
            </a:r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Retype password:</a:t>
            </a:r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passwd: password for rbean is unchanged</a:t>
            </a: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echo -e "gbean\ngbean" | sudo adduser -h /home/gbean -s /bin/bash gbean</a:t>
            </a:r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Changing password for gbean</a:t>
            </a:r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New password:</a:t>
            </a:r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Bad password: similar to username</a:t>
            </a:r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Retype password:</a:t>
            </a:r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passwd: password for gbean is unchanged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建立資料分析師家目錄"/>
          <p:cNvSpPr txBox="1">
            <a:spLocks noGrp="1"/>
          </p:cNvSpPr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lnSpc>
                <a:spcPct val="85000"/>
              </a:lnSpc>
              <a:defRPr sz="3200">
                <a:solidFill>
                  <a:srgbClr val="000000"/>
                </a:solidFill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r>
              <a:t>建立資料分析師家目錄</a:t>
            </a:r>
          </a:p>
        </p:txBody>
      </p:sp>
      <p:sp>
        <p:nvSpPr>
          <p:cNvPr id="704" name="$ hdfs dfs -mkdir -p /user/{bigred,rbean,gbean}…"/>
          <p:cNvSpPr txBox="1"/>
          <p:nvPr/>
        </p:nvSpPr>
        <p:spPr>
          <a:xfrm>
            <a:off x="923925" y="1180076"/>
            <a:ext cx="7212013" cy="456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hdfs dfs -mkdir -p /user/{bigred,rbean,gbean}</a:t>
            </a: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1">
              <a:solidFill>
                <a:srgbClr val="0070C0"/>
              </a:solidFill>
            </a:endParaRP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hdfs dfs -ls /user</a:t>
            </a:r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Found 3 items</a:t>
            </a:r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drwxr-xr-x   - bigred bigboss          0 2020-07-05 03:33 /user/</a:t>
            </a:r>
            <a:r>
              <a:rPr b="1"/>
              <a:t>bigred</a:t>
            </a:r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drwxr-xr-x   - bigred bigboss          0 2020-07-05 03:33 /user/</a:t>
            </a:r>
            <a:r>
              <a:rPr b="1"/>
              <a:t>gbean</a:t>
            </a:r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drwxr-xr-x   - bigred bigboss          0 2020-07-05 03:33 /user/</a:t>
            </a:r>
            <a:r>
              <a:rPr b="1"/>
              <a:t>rbean</a:t>
            </a: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1"/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hdfs dfs -chown rbean:rbean /user/rbean</a:t>
            </a: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hdfs dfs -chown gbean:gbean /user/gbean</a:t>
            </a: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1">
              <a:solidFill>
                <a:srgbClr val="0070C0"/>
              </a:solidFill>
            </a:endParaRP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hdfs dfs -ls /user</a:t>
            </a:r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Found 3 items</a:t>
            </a:r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drwxr-xr-x   - bigred bigboss        0 2020-07-05 03:33 /user/bigred</a:t>
            </a:r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drwxr-xr-x   - </a:t>
            </a:r>
            <a:r>
              <a:rPr b="1">
                <a:solidFill>
                  <a:srgbClr val="942192"/>
                </a:solidFill>
              </a:rPr>
              <a:t>gbean  gbean</a:t>
            </a:r>
            <a:r>
              <a:t>          0 2020-07-05 03:33 /user/gbean</a:t>
            </a:r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drwxr-xr-x   - </a:t>
            </a:r>
            <a:r>
              <a:rPr b="1">
                <a:solidFill>
                  <a:srgbClr val="942192"/>
                </a:solidFill>
              </a:rPr>
              <a:t>rbean  rbean </a:t>
            </a:r>
            <a:r>
              <a:t>          0 2020-07-05 03:33 /user/rbean</a:t>
            </a:r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sz="1600" b="1">
                <a:solidFill>
                  <a:srgbClr val="0070C0"/>
                </a:solidFill>
              </a:rPr>
              <a:t>hdfs dfs -mkdir /dataset</a:t>
            </a:r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sz="1600" b="1">
                <a:solidFill>
                  <a:srgbClr val="0070C0"/>
                </a:solidFill>
              </a:rPr>
              <a:t>hdfs dfs -put mycsv/customer.csv /dataset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資料分析師登入與資料處理"/>
          <p:cNvSpPr txBox="1">
            <a:spLocks noGrp="1"/>
          </p:cNvSpPr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lnSpc>
                <a:spcPct val="85000"/>
              </a:lnSpc>
              <a:defRPr sz="3200">
                <a:solidFill>
                  <a:srgbClr val="000000"/>
                </a:solidFill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r>
              <a:t>資料分析師登入與資料處理</a:t>
            </a:r>
          </a:p>
        </p:txBody>
      </p:sp>
      <p:sp>
        <p:nvSpPr>
          <p:cNvPr id="707" name="開啟一個新的終端機, rbean 使用者登入 dta1 工作主機…"/>
          <p:cNvSpPr txBox="1"/>
          <p:nvPr/>
        </p:nvSpPr>
        <p:spPr>
          <a:xfrm>
            <a:off x="836612" y="1206499"/>
            <a:ext cx="7386638" cy="482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800">
                <a:latin typeface="標楷體"/>
                <a:ea typeface="標楷體"/>
                <a:cs typeface="標楷體"/>
                <a:sym typeface="標楷體"/>
              </a:rPr>
              <a:t>開啟一個新的終端機,</a:t>
            </a:r>
            <a:r>
              <a:rPr>
                <a:latin typeface="標楷體"/>
                <a:ea typeface="標楷體"/>
                <a:cs typeface="標楷體"/>
                <a:sym typeface="標楷體"/>
              </a:rPr>
              <a:t> </a:t>
            </a:r>
            <a:r>
              <a:t>rbean</a:t>
            </a:r>
            <a:r>
              <a:rPr sz="1800"/>
              <a:t> </a:t>
            </a:r>
            <a:r>
              <a:rPr sz="1800">
                <a:latin typeface="標楷體"/>
                <a:ea typeface="標楷體"/>
                <a:cs typeface="標楷體"/>
                <a:sym typeface="標楷體"/>
              </a:rPr>
              <a:t>使用者登入</a:t>
            </a:r>
            <a:r>
              <a:rPr sz="1800"/>
              <a:t> </a:t>
            </a:r>
            <a:r>
              <a:t>dta1</a:t>
            </a:r>
            <a:r>
              <a:rPr sz="1800"/>
              <a:t> </a:t>
            </a:r>
            <a:r>
              <a:rPr sz="1800">
                <a:latin typeface="標楷體"/>
                <a:ea typeface="標楷體"/>
                <a:cs typeface="標楷體"/>
                <a:sym typeface="標楷體"/>
              </a:rPr>
              <a:t>工作主機</a:t>
            </a: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ssh rbean@&lt;alp.dta1 ip&gt;</a:t>
            </a:r>
            <a:endParaRPr>
              <a:solidFill>
                <a:srgbClr val="0070C0"/>
              </a:solidFill>
            </a:endParaRP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rbean@&lt;alp.dta1 ip&gt; password: </a:t>
            </a:r>
            <a:r>
              <a:rPr b="1">
                <a:solidFill>
                  <a:srgbClr val="0070C0"/>
                </a:solidFill>
              </a:rPr>
              <a:t>rbean</a:t>
            </a: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......</a:t>
            </a: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build derby database ... ok</a:t>
            </a:r>
            <a:endParaRPr b="1">
              <a:solidFill>
                <a:srgbClr val="0070C0"/>
              </a:solidFill>
            </a:endParaRP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1">
              <a:solidFill>
                <a:srgbClr val="0070C0"/>
              </a:solidFill>
            </a:endParaRP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</a:t>
            </a:r>
            <a:r>
              <a:rPr b="1">
                <a:solidFill>
                  <a:srgbClr val="0070C0"/>
                </a:solidFill>
              </a:rPr>
              <a:t> hdfs dfs -ls /dataset</a:t>
            </a:r>
          </a:p>
          <a:p>
            <a:pPr defTabSz="914400">
              <a:defRPr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Found 2 items</a:t>
            </a:r>
          </a:p>
          <a:p>
            <a:pPr defTabSz="914400">
              <a:defRPr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-rw-r--r--   2 bigred bigboss     1390 2020-07-05 03:27 /dataset/customer.csv</a:t>
            </a:r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 defTabSz="914400">
              <a:defRPr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顯示 </a:t>
            </a:r>
            <a:r>
              <a:rPr sz="1700">
                <a:latin typeface="Verdana"/>
                <a:ea typeface="Verdana"/>
                <a:cs typeface="Verdana"/>
                <a:sym typeface="Verdana"/>
              </a:rPr>
              <a:t>rbean</a:t>
            </a:r>
            <a:r>
              <a:t> 使用者家目錄</a:t>
            </a:r>
            <a:endParaRPr>
              <a:solidFill>
                <a:srgbClr val="0070C0"/>
              </a:solidFill>
            </a:endParaRP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pig -e 'pwd'  2&gt;/dev/null</a:t>
            </a:r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hdfs://nna:8020/user/rbean</a:t>
            </a:r>
            <a:endParaRPr b="1">
              <a:solidFill>
                <a:srgbClr val="0070C0"/>
              </a:solidFill>
            </a:endParaRP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1">
              <a:solidFill>
                <a:srgbClr val="0070C0"/>
              </a:solidFill>
            </a:endParaRP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hdfs dfs -mkdir mydata</a:t>
            </a: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1">
              <a:solidFill>
                <a:srgbClr val="0070C0"/>
              </a:solidFill>
            </a:endParaRP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hdfs dfs -ls /user/rbean</a:t>
            </a:r>
            <a:endParaRPr>
              <a:solidFill>
                <a:srgbClr val="0070C0"/>
              </a:solidFill>
            </a:endParaRPr>
          </a:p>
          <a:p>
            <a:pPr defTabSz="914400">
              <a:defRPr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Found 1 items</a:t>
            </a:r>
          </a:p>
          <a:p>
            <a:pPr defTabSz="914400">
              <a:defRPr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drwxr-xr-x   - rbean rbean    0 2017-12-15 10:19 /user/rbean/</a:t>
            </a:r>
            <a:r>
              <a:rPr b="1"/>
              <a:t>mydata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資料分析師資料處理"/>
          <p:cNvSpPr txBox="1">
            <a:spLocks noGrp="1"/>
          </p:cNvSpPr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lnSpc>
                <a:spcPct val="85000"/>
              </a:lnSpc>
              <a:defRPr sz="3200">
                <a:solidFill>
                  <a:srgbClr val="000000"/>
                </a:solidFill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r>
              <a:t>資料分析師資料處理</a:t>
            </a:r>
          </a:p>
        </p:txBody>
      </p:sp>
      <p:sp>
        <p:nvSpPr>
          <p:cNvPr id="710" name="$ hdfs dfs -cp /dataset/customer.csv  mydata/…"/>
          <p:cNvSpPr txBox="1"/>
          <p:nvPr/>
        </p:nvSpPr>
        <p:spPr>
          <a:xfrm>
            <a:off x="836612" y="1206500"/>
            <a:ext cx="7212013" cy="3329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defRPr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600"/>
              <a:t>$</a:t>
            </a:r>
            <a:r>
              <a:t> </a:t>
            </a:r>
            <a:r>
              <a:rPr sz="1600" b="1">
                <a:solidFill>
                  <a:srgbClr val="0070C0"/>
                </a:solidFill>
              </a:rPr>
              <a:t>hdfs dfs -cp /dataset/customer.csv  mydata/</a:t>
            </a:r>
          </a:p>
          <a:p>
            <a:pPr defTabSz="914400">
              <a:defRPr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sz="1600" b="1">
              <a:solidFill>
                <a:srgbClr val="0070C0"/>
              </a:solidFill>
            </a:endParaRPr>
          </a:p>
          <a:p>
            <a:pPr defTabSz="914400">
              <a:defRPr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600"/>
              <a:t>$</a:t>
            </a:r>
            <a:r>
              <a:t> </a:t>
            </a:r>
            <a:r>
              <a:rPr sz="1600" b="1">
                <a:solidFill>
                  <a:srgbClr val="0070C0"/>
                </a:solidFill>
              </a:rPr>
              <a:t>hdfs dfs -ls  mydata/</a:t>
            </a:r>
            <a:endParaRPr b="1">
              <a:solidFill>
                <a:srgbClr val="0070C0"/>
              </a:solidFill>
            </a:endParaRPr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Found 2 items</a:t>
            </a:r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-rw-r--r--   2 rbean rbean    2991329 2019-09-19 15:45 mydata/customer.csv</a:t>
            </a: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 defTabSz="914400">
              <a:defRPr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600"/>
              <a:t>$ </a:t>
            </a:r>
            <a:r>
              <a:rPr sz="1600" b="1">
                <a:solidFill>
                  <a:srgbClr val="0070C0"/>
                </a:solidFill>
              </a:rPr>
              <a:t>hdfs dfs -rm mydata/customer.csv</a:t>
            </a:r>
          </a:p>
          <a:p>
            <a:pPr defTabSz="914400">
              <a:defRPr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Deleted mydata/customer.csv</a:t>
            </a:r>
          </a:p>
          <a:p>
            <a:pPr defTabSz="914400">
              <a:defRPr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 defTabSz="914400">
              <a:defRPr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600"/>
              <a:t>$ </a:t>
            </a:r>
            <a:r>
              <a:rPr sz="1600" b="1">
                <a:solidFill>
                  <a:srgbClr val="0070C0"/>
                </a:solidFill>
              </a:rPr>
              <a:t>hdfs dfs -rm -r mydata/</a:t>
            </a:r>
          </a:p>
          <a:p>
            <a:pPr defTabSz="914400">
              <a:defRPr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Deleted mydata</a:t>
            </a: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exit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設計協同作業目錄架構"/>
          <p:cNvSpPr txBox="1"/>
          <p:nvPr/>
        </p:nvSpPr>
        <p:spPr>
          <a:xfrm>
            <a:off x="1557404" y="3169051"/>
            <a:ext cx="5692141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400">
              <a:defRPr sz="44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r>
              <a:t>設計協同作業目錄架構</a:t>
            </a:r>
          </a:p>
        </p:txBody>
      </p:sp>
      <p:sp>
        <p:nvSpPr>
          <p:cNvPr id="715" name="按兩下來編輯"/>
          <p:cNvSpPr txBox="1">
            <a:spLocks noGrp="1"/>
          </p:cNvSpPr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l">
              <a:lnSpc>
                <a:spcPct val="85000"/>
              </a:lnSpc>
              <a:defRPr sz="2800"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建立 協同作業 目錄與權限設定"/>
          <p:cNvSpPr txBox="1">
            <a:spLocks noGrp="1"/>
          </p:cNvSpPr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l">
              <a:lnSpc>
                <a:spcPct val="85000"/>
              </a:lnSpc>
              <a:defRPr sz="3200">
                <a:solidFill>
                  <a:srgbClr val="0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建立 協同作業 目錄與權限設定</a:t>
            </a:r>
          </a:p>
        </p:txBody>
      </p:sp>
      <p:sp>
        <p:nvSpPr>
          <p:cNvPr id="720" name="在 bigred 終端機, 執行以下命令…"/>
          <p:cNvSpPr txBox="1"/>
          <p:nvPr/>
        </p:nvSpPr>
        <p:spPr>
          <a:xfrm>
            <a:off x="836612" y="1206500"/>
            <a:ext cx="7212013" cy="5755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800" dirty="0">
                <a:latin typeface="標楷體"/>
                <a:ea typeface="標楷體"/>
                <a:cs typeface="標楷體"/>
                <a:sym typeface="標楷體"/>
              </a:rPr>
              <a:t>在 </a:t>
            </a:r>
            <a:r>
              <a:rPr b="1" dirty="0" err="1"/>
              <a:t>bigred</a:t>
            </a:r>
            <a:r>
              <a:rPr sz="1800" dirty="0">
                <a:latin typeface="標楷體"/>
                <a:ea typeface="標楷體"/>
                <a:cs typeface="標楷體"/>
                <a:sym typeface="標楷體"/>
              </a:rPr>
              <a:t> </a:t>
            </a:r>
            <a:r>
              <a:rPr sz="1800" dirty="0" err="1">
                <a:latin typeface="標楷體"/>
                <a:ea typeface="標楷體"/>
                <a:cs typeface="標楷體"/>
                <a:sym typeface="標楷體"/>
              </a:rPr>
              <a:t>終端機</a:t>
            </a:r>
            <a:r>
              <a:rPr sz="1800" dirty="0">
                <a:latin typeface="標楷體"/>
                <a:ea typeface="標楷體"/>
                <a:cs typeface="標楷體"/>
                <a:sym typeface="標楷體"/>
              </a:rPr>
              <a:t>,</a:t>
            </a:r>
            <a:r>
              <a:rPr dirty="0">
                <a:latin typeface="標楷體"/>
                <a:ea typeface="標楷體"/>
                <a:cs typeface="標楷體"/>
                <a:sym typeface="標楷體"/>
              </a:rPr>
              <a:t> </a:t>
            </a:r>
            <a:r>
              <a:rPr sz="1800" dirty="0" err="1">
                <a:latin typeface="標楷體"/>
                <a:ea typeface="標楷體"/>
                <a:cs typeface="標楷體"/>
                <a:sym typeface="標楷體"/>
              </a:rPr>
              <a:t>執行以下命令</a:t>
            </a:r>
            <a:endParaRPr sz="1800" dirty="0">
              <a:latin typeface="標楷體"/>
              <a:ea typeface="標楷體"/>
              <a:cs typeface="標楷體"/>
              <a:sym typeface="標楷體"/>
            </a:endParaRP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$ </a:t>
            </a:r>
            <a:r>
              <a:rPr b="1" dirty="0" err="1" smtClean="0">
                <a:solidFill>
                  <a:srgbClr val="0070C0"/>
                </a:solidFill>
              </a:rPr>
              <a:t>lake.schema</a:t>
            </a:r>
            <a:endParaRPr lang="en-US" b="1" dirty="0" smtClean="0">
              <a:solidFill>
                <a:srgbClr val="0070C0"/>
              </a:solidFill>
            </a:endParaRP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b="1" dirty="0" smtClean="0">
                <a:solidFill>
                  <a:srgbClr val="0070C0"/>
                </a:solidFill>
              </a:rPr>
              <a:t>#</a:t>
            </a:r>
            <a:r>
              <a:rPr lang="zh-TW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zh-TW" b="1" dirty="0" smtClean="0">
                <a:solidFill>
                  <a:srgbClr val="0070C0"/>
                </a:solidFill>
              </a:rPr>
              <a:t>log </a:t>
            </a:r>
            <a:r>
              <a:rPr lang="zh-TW" altLang="en-US" b="1" dirty="0" smtClean="0">
                <a:solidFill>
                  <a:srgbClr val="0070C0"/>
                </a:solidFill>
              </a:rPr>
              <a:t>儲放</a:t>
            </a:r>
            <a:endParaRPr b="1" dirty="0">
              <a:solidFill>
                <a:srgbClr val="0070C0"/>
              </a:solidFill>
            </a:endParaRP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/raw/ (bigred:bigboss,755</a:t>
            </a:r>
            <a:r>
              <a:rPr dirty="0" smtClean="0"/>
              <a:t>)</a:t>
            </a:r>
            <a:endParaRPr lang="en-US" dirty="0" smtClean="0"/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b="1" dirty="0" smtClean="0">
                <a:solidFill>
                  <a:srgbClr val="0070C0"/>
                </a:solidFill>
              </a:rPr>
              <a:t>#extract, load, transform</a:t>
            </a:r>
            <a:endParaRPr dirty="0"/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/</a:t>
            </a:r>
            <a:r>
              <a:rPr dirty="0" err="1"/>
              <a:t>elt</a:t>
            </a:r>
            <a:r>
              <a:rPr dirty="0"/>
              <a:t>/ (bigred:bigboss,755</a:t>
            </a:r>
            <a:r>
              <a:rPr dirty="0" smtClean="0"/>
              <a:t>)</a:t>
            </a:r>
            <a:endParaRPr lang="en-US" dirty="0" smtClean="0"/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b="1" dirty="0" smtClean="0">
                <a:solidFill>
                  <a:srgbClr val="0070C0"/>
                </a:solidFill>
              </a:rPr>
              <a:t>#</a:t>
            </a:r>
            <a:endParaRPr dirty="0"/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/dataset/ existed</a:t>
            </a: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b="1" dirty="0">
                <a:solidFill>
                  <a:srgbClr val="0070C0"/>
                </a:solidFill>
              </a:rPr>
              <a:t>#</a:t>
            </a:r>
            <a:endParaRPr lang="en-US" altLang="zh-TW" dirty="0"/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 smtClean="0"/>
              <a:t>/</a:t>
            </a:r>
            <a:r>
              <a:rPr dirty="0"/>
              <a:t>apps/ (bigred:bigboss,755)</a:t>
            </a: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b="1" dirty="0" smtClean="0">
                <a:solidFill>
                  <a:srgbClr val="0070C0"/>
                </a:solidFill>
              </a:rPr>
              <a:t>#SQL </a:t>
            </a:r>
            <a:r>
              <a:rPr lang="en-US" altLang="zh-TW" b="1" dirty="0" err="1" smtClean="0">
                <a:solidFill>
                  <a:srgbClr val="0070C0"/>
                </a:solidFill>
              </a:rPr>
              <a:t>sehema</a:t>
            </a:r>
            <a:endParaRPr lang="en-US" altLang="zh-TW" dirty="0"/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 smtClean="0"/>
              <a:t>/</a:t>
            </a:r>
            <a:r>
              <a:rPr dirty="0"/>
              <a:t>metadata/ (bigred:bigboss,755)</a:t>
            </a: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b="1" dirty="0">
                <a:solidFill>
                  <a:srgbClr val="0070C0"/>
                </a:solidFill>
              </a:rPr>
              <a:t>#</a:t>
            </a:r>
            <a:endParaRPr lang="en-US" altLang="zh-TW" dirty="0"/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 smtClean="0"/>
              <a:t>/</a:t>
            </a:r>
            <a:r>
              <a:rPr dirty="0" err="1"/>
              <a:t>tmp</a:t>
            </a:r>
            <a:r>
              <a:rPr dirty="0"/>
              <a:t>/</a:t>
            </a:r>
            <a:r>
              <a:rPr dirty="0" err="1"/>
              <a:t>hadoop</a:t>
            </a:r>
            <a:r>
              <a:rPr dirty="0"/>
              <a:t>-yarn/staging created (YARN)</a:t>
            </a: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b="1" dirty="0">
                <a:solidFill>
                  <a:srgbClr val="0070C0"/>
                </a:solidFill>
              </a:rPr>
              <a:t>#</a:t>
            </a:r>
            <a:endParaRPr lang="en-US" altLang="zh-TW" dirty="0"/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 smtClean="0"/>
              <a:t>/</a:t>
            </a:r>
            <a:r>
              <a:rPr dirty="0" err="1"/>
              <a:t>tmp</a:t>
            </a:r>
            <a:r>
              <a:rPr dirty="0"/>
              <a:t>/hive created (</a:t>
            </a:r>
            <a:r>
              <a:rPr dirty="0" err="1"/>
              <a:t>Jupyter</a:t>
            </a:r>
            <a:r>
              <a:rPr dirty="0"/>
              <a:t>)</a:t>
            </a: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b="1" dirty="0">
                <a:solidFill>
                  <a:srgbClr val="0070C0"/>
                </a:solidFill>
              </a:rPr>
              <a:t>#</a:t>
            </a:r>
            <a:endParaRPr lang="en-US" altLang="zh-TW" dirty="0"/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 smtClean="0"/>
              <a:t>/</a:t>
            </a:r>
            <a:r>
              <a:rPr dirty="0" err="1"/>
              <a:t>tmp</a:t>
            </a:r>
            <a:r>
              <a:rPr dirty="0"/>
              <a:t>/spark-events created (Spark)</a:t>
            </a: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b="1" dirty="0">
                <a:solidFill>
                  <a:srgbClr val="0070C0"/>
                </a:solidFill>
              </a:rPr>
              <a:t>#</a:t>
            </a:r>
            <a:endParaRPr lang="en-US" altLang="zh-TW" dirty="0"/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 smtClean="0"/>
              <a:t>/</a:t>
            </a:r>
            <a:r>
              <a:rPr dirty="0" err="1"/>
              <a:t>tmp</a:t>
            </a:r>
            <a:r>
              <a:rPr dirty="0"/>
              <a:t> (777)</a:t>
            </a:r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dirty="0"/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 err="1"/>
              <a:t>執行完成</a:t>
            </a:r>
            <a:endParaRPr dirty="0"/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824" y="1216366"/>
            <a:ext cx="7458075" cy="92392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585" y="2307323"/>
            <a:ext cx="6124575" cy="12668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824" y="3741180"/>
            <a:ext cx="7524750" cy="119062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 flipH="1">
            <a:off x="8818657" y="3741180"/>
            <a:ext cx="4088959" cy="1754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Bigred</a:t>
            </a:r>
            <a:r>
              <a:rPr kumimoji="0" lang="en-US" altLang="zh-TW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zh-TW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已經產生</a:t>
            </a:r>
            <a:r>
              <a:rPr lang="en-US" altLang="zh-TW" dirty="0" smtClean="0"/>
              <a:t>customer.csv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err="1" smtClean="0"/>
              <a:t>Rbean</a:t>
            </a:r>
            <a:r>
              <a:rPr lang="en-US" altLang="zh-TW" dirty="0" smtClean="0"/>
              <a:t> run bash</a:t>
            </a:r>
            <a:r>
              <a:rPr lang="zh-TW" altLang="en-US" dirty="0" smtClean="0"/>
              <a:t>會報錯</a:t>
            </a:r>
            <a:r>
              <a:rPr lang="en-US" altLang="zh-TW" dirty="0" smtClean="0"/>
              <a:t>, </a:t>
            </a:r>
            <a:r>
              <a:rPr lang="zh-TW" altLang="en-US" dirty="0" smtClean="0"/>
              <a:t>權限問題</a:t>
            </a:r>
            <a:endParaRPr lang="en-US" altLang="zh-TW" dirty="0" smtClean="0"/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TW" dirty="0"/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/>
              <a:t>Hadoop </a:t>
            </a:r>
            <a:r>
              <a:rPr lang="zh-TW" altLang="en-US" dirty="0" smtClean="0"/>
              <a:t>做分析</a:t>
            </a:r>
            <a:r>
              <a:rPr lang="en-US" altLang="zh-TW" dirty="0" smtClean="0"/>
              <a:t>,</a:t>
            </a:r>
            <a:r>
              <a:rPr lang="zh-TW" altLang="en-US" dirty="0" smtClean="0"/>
              <a:t> 程式就該在</a:t>
            </a:r>
            <a:r>
              <a:rPr lang="en-US" altLang="zh-TW" dirty="0" smtClean="0"/>
              <a:t>Hadoop run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/>
              <a:t>Python </a:t>
            </a:r>
            <a:r>
              <a:rPr lang="zh-TW" altLang="en-US" dirty="0" smtClean="0"/>
              <a:t>在</a:t>
            </a:r>
            <a:r>
              <a:rPr lang="en-US" altLang="zh-TW" dirty="0" smtClean="0"/>
              <a:t>dta1</a:t>
            </a:r>
            <a:endParaRPr lang="en-US" altLang="zh-TW" dirty="0" smtClean="0"/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325321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設定 HDFS Access Control List"/>
          <p:cNvSpPr txBox="1">
            <a:spLocks noGrp="1"/>
          </p:cNvSpPr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l">
              <a:lnSpc>
                <a:spcPct val="85000"/>
              </a:lnSpc>
              <a:defRPr sz="3200">
                <a:solidFill>
                  <a:srgbClr val="0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設定 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HDFS Access Control List</a:t>
            </a:r>
          </a:p>
        </p:txBody>
      </p:sp>
      <p:sp>
        <p:nvSpPr>
          <p:cNvPr id="723" name="$ hdfs getconf -confKey dfs.namenode.acls.enabled…"/>
          <p:cNvSpPr txBox="1"/>
          <p:nvPr/>
        </p:nvSpPr>
        <p:spPr>
          <a:xfrm>
            <a:off x="836612" y="1206499"/>
            <a:ext cx="7386638" cy="340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$ </a:t>
            </a:r>
            <a:r>
              <a:rPr b="1" dirty="0" err="1">
                <a:solidFill>
                  <a:srgbClr val="0070C0"/>
                </a:solidFill>
              </a:rPr>
              <a:t>hdfs</a:t>
            </a:r>
            <a:r>
              <a:rPr b="1" dirty="0">
                <a:solidFill>
                  <a:srgbClr val="0070C0"/>
                </a:solidFill>
              </a:rPr>
              <a:t> </a:t>
            </a:r>
            <a:r>
              <a:rPr b="1" dirty="0" err="1">
                <a:solidFill>
                  <a:srgbClr val="0070C0"/>
                </a:solidFill>
              </a:rPr>
              <a:t>getconf</a:t>
            </a:r>
            <a:r>
              <a:rPr b="1" dirty="0">
                <a:solidFill>
                  <a:srgbClr val="0070C0"/>
                </a:solidFill>
              </a:rPr>
              <a:t> -</a:t>
            </a:r>
            <a:r>
              <a:rPr b="1" dirty="0" err="1">
                <a:solidFill>
                  <a:srgbClr val="0070C0"/>
                </a:solidFill>
              </a:rPr>
              <a:t>confKey</a:t>
            </a:r>
            <a:r>
              <a:rPr b="1" dirty="0">
                <a:solidFill>
                  <a:srgbClr val="0070C0"/>
                </a:solidFill>
              </a:rPr>
              <a:t> </a:t>
            </a:r>
            <a:r>
              <a:rPr b="1" dirty="0" err="1">
                <a:solidFill>
                  <a:srgbClr val="0070C0"/>
                </a:solidFill>
              </a:rPr>
              <a:t>dfs.namenode.acls.enabled</a:t>
            </a:r>
            <a:endParaRPr b="1" dirty="0">
              <a:solidFill>
                <a:srgbClr val="0070C0"/>
              </a:solidFill>
            </a:endParaRPr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true</a:t>
            </a: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dirty="0" smtClean="0"/>
              <a:t># </a:t>
            </a:r>
            <a:r>
              <a:rPr lang="zh-TW" altLang="en-US" dirty="0" smtClean="0"/>
              <a:t>由</a:t>
            </a:r>
            <a:r>
              <a:rPr lang="en-US" altLang="zh-TW" dirty="0" smtClean="0"/>
              <a:t>dta1 </a:t>
            </a:r>
            <a:r>
              <a:rPr lang="zh-TW" altLang="en-US" dirty="0" smtClean="0"/>
              <a:t>直接授權 給其他使用者權限</a:t>
            </a:r>
            <a:endParaRPr dirty="0"/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$ </a:t>
            </a:r>
            <a:r>
              <a:rPr b="1" dirty="0" err="1">
                <a:solidFill>
                  <a:srgbClr val="0070C0"/>
                </a:solidFill>
              </a:rPr>
              <a:t>hdfs</a:t>
            </a:r>
            <a:r>
              <a:rPr b="1" dirty="0">
                <a:solidFill>
                  <a:srgbClr val="0070C0"/>
                </a:solidFill>
              </a:rPr>
              <a:t> </a:t>
            </a:r>
            <a:r>
              <a:rPr b="1" dirty="0" err="1">
                <a:solidFill>
                  <a:srgbClr val="0070C0"/>
                </a:solidFill>
              </a:rPr>
              <a:t>dfs</a:t>
            </a:r>
            <a:r>
              <a:rPr b="1" dirty="0">
                <a:solidFill>
                  <a:srgbClr val="0070C0"/>
                </a:solidFill>
              </a:rPr>
              <a:t> -</a:t>
            </a:r>
            <a:r>
              <a:rPr b="1" dirty="0" err="1">
                <a:solidFill>
                  <a:srgbClr val="0070C0"/>
                </a:solidFill>
              </a:rPr>
              <a:t>setfacl</a:t>
            </a:r>
            <a:r>
              <a:rPr b="1" dirty="0">
                <a:solidFill>
                  <a:srgbClr val="0070C0"/>
                </a:solidFill>
              </a:rPr>
              <a:t> -m </a:t>
            </a:r>
            <a:r>
              <a:rPr b="1" dirty="0" err="1">
                <a:solidFill>
                  <a:srgbClr val="0070C0"/>
                </a:solidFill>
              </a:rPr>
              <a:t>user:rbean:rwx</a:t>
            </a:r>
            <a:r>
              <a:rPr b="1" dirty="0">
                <a:solidFill>
                  <a:srgbClr val="0070C0"/>
                </a:solidFill>
              </a:rPr>
              <a:t>  /apps/</a:t>
            </a: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1" dirty="0">
              <a:solidFill>
                <a:srgbClr val="0070C0"/>
              </a:solidFill>
            </a:endParaRP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$ </a:t>
            </a:r>
            <a:r>
              <a:rPr b="1" dirty="0" err="1">
                <a:solidFill>
                  <a:srgbClr val="0070C0"/>
                </a:solidFill>
              </a:rPr>
              <a:t>hdfs</a:t>
            </a:r>
            <a:r>
              <a:rPr b="1" dirty="0">
                <a:solidFill>
                  <a:srgbClr val="0070C0"/>
                </a:solidFill>
              </a:rPr>
              <a:t> </a:t>
            </a:r>
            <a:r>
              <a:rPr b="1" dirty="0" err="1">
                <a:solidFill>
                  <a:srgbClr val="0070C0"/>
                </a:solidFill>
              </a:rPr>
              <a:t>dfs</a:t>
            </a:r>
            <a:r>
              <a:rPr b="1" dirty="0">
                <a:solidFill>
                  <a:srgbClr val="0070C0"/>
                </a:solidFill>
              </a:rPr>
              <a:t> -</a:t>
            </a:r>
            <a:r>
              <a:rPr b="1" dirty="0" err="1">
                <a:solidFill>
                  <a:srgbClr val="0070C0"/>
                </a:solidFill>
              </a:rPr>
              <a:t>getfacl</a:t>
            </a:r>
            <a:r>
              <a:rPr b="1" dirty="0">
                <a:solidFill>
                  <a:srgbClr val="0070C0"/>
                </a:solidFill>
              </a:rPr>
              <a:t> /apps</a:t>
            </a:r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# file: /apps</a:t>
            </a:r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# owner: </a:t>
            </a:r>
            <a:r>
              <a:rPr dirty="0" err="1"/>
              <a:t>bigred</a:t>
            </a:r>
            <a:endParaRPr dirty="0"/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# group: </a:t>
            </a:r>
            <a:r>
              <a:rPr dirty="0" err="1"/>
              <a:t>bigboss</a:t>
            </a:r>
            <a:endParaRPr dirty="0"/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user::</a:t>
            </a:r>
            <a:r>
              <a:rPr dirty="0" err="1"/>
              <a:t>rwx</a:t>
            </a:r>
            <a:endParaRPr dirty="0"/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 err="1"/>
              <a:t>user:rbean:rwx</a:t>
            </a:r>
            <a:endParaRPr dirty="0"/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group::r-x</a:t>
            </a:r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mask::</a:t>
            </a:r>
            <a:r>
              <a:rPr dirty="0" err="1"/>
              <a:t>rwx</a:t>
            </a:r>
            <a:endParaRPr dirty="0"/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other::r-x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自製 sysinfo 系統命令, 上載至 /apps"/>
          <p:cNvSpPr txBox="1">
            <a:spLocks noGrp="1"/>
          </p:cNvSpPr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l">
              <a:lnSpc>
                <a:spcPct val="85000"/>
              </a:lnSpc>
              <a:defRPr sz="3200">
                <a:solidFill>
                  <a:srgbClr val="0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自製 </a:t>
            </a:r>
            <a:r>
              <a:rPr sz="3000" b="1">
                <a:latin typeface="Verdana"/>
                <a:ea typeface="Verdana"/>
                <a:cs typeface="Verdana"/>
                <a:sym typeface="Verdana"/>
              </a:rPr>
              <a:t>sysinfo</a:t>
            </a:r>
            <a:r>
              <a:t> 系統命令, 上載至 </a:t>
            </a:r>
            <a:r>
              <a:rPr sz="3000" b="1">
                <a:latin typeface="Verdana"/>
                <a:ea typeface="Verdana"/>
                <a:cs typeface="Verdana"/>
                <a:sym typeface="Verdana"/>
              </a:rPr>
              <a:t>/apps</a:t>
            </a:r>
          </a:p>
        </p:txBody>
      </p:sp>
      <p:sp>
        <p:nvSpPr>
          <p:cNvPr id="728" name="在 rbean  終端機執行以下命令…"/>
          <p:cNvSpPr txBox="1"/>
          <p:nvPr/>
        </p:nvSpPr>
        <p:spPr>
          <a:xfrm>
            <a:off x="836612" y="1206499"/>
            <a:ext cx="7386638" cy="4803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defRPr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在 </a:t>
            </a:r>
            <a:r>
              <a:rPr sz="1600" b="1">
                <a:latin typeface="Verdana"/>
                <a:ea typeface="Verdana"/>
                <a:cs typeface="Verdana"/>
                <a:sym typeface="Verdana"/>
              </a:rPr>
              <a:t>rbean</a:t>
            </a:r>
            <a:r>
              <a:t>  終端機執行以下命令</a:t>
            </a: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sz="1500" b="1">
                <a:solidFill>
                  <a:srgbClr val="0070C0"/>
                </a:solidFill>
              </a:rPr>
              <a:t>echo $'</a:t>
            </a:r>
            <a:r>
              <a:rPr sz="1500"/>
              <a:t>echo "SRE Linux 22.04"</a:t>
            </a:r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m=$(free -mh | grep Mem:)</a:t>
            </a:r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echo -n "Memory : "</a:t>
            </a:r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echo $m | cut -d\' \' -f2</a:t>
            </a:r>
          </a:p>
          <a:p>
            <a:pPr defTabSz="914400">
              <a:defRPr sz="10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cn=$(cat /proc/cpuinfo | grep \'model name\' | head -n 1 | cut -d \':\' -f2)</a:t>
            </a:r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echo -n "CPU : "</a:t>
            </a:r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echo $cn</a:t>
            </a:r>
          </a:p>
          <a:p>
            <a:pPr defTabSz="914400">
              <a:defRPr sz="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m=$(df -h | grep /dev/sda)</a:t>
            </a:r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echo -n "Disk : "</a:t>
            </a:r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echo $m | cut -d \' \' -f2</a:t>
            </a:r>
            <a:r>
              <a:rPr b="1">
                <a:solidFill>
                  <a:srgbClr val="0070C0"/>
                </a:solidFill>
              </a:rPr>
              <a:t>' &gt; sysinfo</a:t>
            </a: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1">
              <a:solidFill>
                <a:srgbClr val="0070C0"/>
              </a:solidFill>
            </a:endParaRP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sz="1500" b="1">
                <a:solidFill>
                  <a:srgbClr val="0070C0"/>
                </a:solidFill>
              </a:rPr>
              <a:t>hdfs dfs -put  sysinfo  /apps</a:t>
            </a: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sz="1500" b="1">
                <a:solidFill>
                  <a:srgbClr val="0070C0"/>
                </a:solidFill>
              </a:rPr>
              <a:t>hdfs dfs -cat  /apps/sysinfo | bash  </a:t>
            </a: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SRE Linux 22.04</a:t>
            </a:r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Memory : 7.8G</a:t>
            </a:r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CPU : Intel(R) Core(TM) i5-8259U CPU @ 2.30GHz</a:t>
            </a:r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Disk : 492G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Rectangle 28"/>
          <p:cNvSpPr txBox="1">
            <a:spLocks noGrp="1"/>
          </p:cNvSpPr>
          <p:nvPr>
            <p:ph type="title"/>
          </p:nvPr>
        </p:nvSpPr>
        <p:spPr>
          <a:xfrm>
            <a:off x="830262" y="0"/>
            <a:ext cx="7399336" cy="841375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r>
              <a:t>取得機場、港口入出境人數統計資料集</a:t>
            </a:r>
          </a:p>
        </p:txBody>
      </p:sp>
      <p:sp>
        <p:nvSpPr>
          <p:cNvPr id="628" name="矩形 1"/>
          <p:cNvSpPr txBox="1"/>
          <p:nvPr/>
        </p:nvSpPr>
        <p:spPr>
          <a:xfrm>
            <a:off x="925752" y="1261154"/>
            <a:ext cx="7208357" cy="4778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rPr dirty="0" err="1"/>
              <a:t>解壓縮檔案</a:t>
            </a:r>
            <a:r>
              <a:rPr dirty="0"/>
              <a:t>：</a:t>
            </a: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$ </a:t>
            </a:r>
            <a:r>
              <a:rPr b="1" dirty="0" err="1">
                <a:solidFill>
                  <a:srgbClr val="0070C0"/>
                </a:solidFill>
              </a:rPr>
              <a:t>mkdir</a:t>
            </a:r>
            <a:r>
              <a:rPr b="1" dirty="0">
                <a:solidFill>
                  <a:srgbClr val="0070C0"/>
                </a:solidFill>
              </a:rPr>
              <a:t> /</a:t>
            </a:r>
            <a:r>
              <a:rPr b="1" dirty="0" err="1">
                <a:solidFill>
                  <a:srgbClr val="0070C0"/>
                </a:solidFill>
              </a:rPr>
              <a:t>tmp</a:t>
            </a:r>
            <a:r>
              <a:rPr b="1" dirty="0">
                <a:solidFill>
                  <a:srgbClr val="0070C0"/>
                </a:solidFill>
              </a:rPr>
              <a:t>/data; cd /</a:t>
            </a:r>
            <a:r>
              <a:rPr b="1" dirty="0" err="1">
                <a:solidFill>
                  <a:srgbClr val="0070C0"/>
                </a:solidFill>
              </a:rPr>
              <a:t>tmp</a:t>
            </a:r>
            <a:r>
              <a:rPr b="1" dirty="0">
                <a:solidFill>
                  <a:srgbClr val="0070C0"/>
                </a:solidFill>
              </a:rPr>
              <a:t>/data; unzip ~/2016dip.zip</a:t>
            </a:r>
            <a:r>
              <a:rPr sz="2000" dirty="0">
                <a:solidFill>
                  <a:srgbClr val="0070C0"/>
                </a:solidFill>
                <a:latin typeface="標楷體"/>
                <a:ea typeface="標楷體"/>
                <a:cs typeface="標楷體"/>
                <a:sym typeface="標楷體"/>
              </a:rPr>
              <a:t> </a:t>
            </a:r>
          </a:p>
          <a:p>
            <a:pPr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Archive:  /home/pu3107/2016dip.zip</a:t>
            </a:r>
          </a:p>
          <a:p>
            <a:pPr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  inflating: 2016-DailyImmigPort-All.csv  </a:t>
            </a:r>
          </a:p>
          <a:p>
            <a:pPr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  inflating: file.csv                </a:t>
            </a:r>
          </a:p>
          <a:p>
            <a:pPr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  inflating: manifest.csv            </a:t>
            </a:r>
          </a:p>
          <a:p>
            <a:pPr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 extracting: schema-file.csv         </a:t>
            </a: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dirty="0"/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$ </a:t>
            </a:r>
            <a:r>
              <a:rPr b="1" dirty="0" err="1">
                <a:solidFill>
                  <a:srgbClr val="0070C0"/>
                </a:solidFill>
              </a:rPr>
              <a:t>dir</a:t>
            </a:r>
            <a:endParaRPr b="1" dirty="0">
              <a:solidFill>
                <a:srgbClr val="0070C0"/>
              </a:solidFill>
            </a:endParaRPr>
          </a:p>
          <a:p>
            <a:pPr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total 132K</a:t>
            </a:r>
          </a:p>
          <a:p>
            <a:pPr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 err="1"/>
              <a:t>drwxrwxr</a:t>
            </a:r>
            <a:r>
              <a:rPr dirty="0"/>
              <a:t>-x  2 pu3107 </a:t>
            </a:r>
            <a:r>
              <a:rPr dirty="0" err="1"/>
              <a:t>pu3107</a:t>
            </a:r>
            <a:r>
              <a:rPr dirty="0"/>
              <a:t> 4.0K Apr 18 13:47 .</a:t>
            </a:r>
          </a:p>
          <a:p>
            <a:pPr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 err="1"/>
              <a:t>drwxrwxrwt</a:t>
            </a:r>
            <a:r>
              <a:rPr dirty="0"/>
              <a:t> 12 root   </a:t>
            </a:r>
            <a:r>
              <a:rPr dirty="0" err="1"/>
              <a:t>root</a:t>
            </a:r>
            <a:r>
              <a:rPr dirty="0"/>
              <a:t>   4.0K Apr 18 13:47 ..</a:t>
            </a:r>
          </a:p>
          <a:p>
            <a:pPr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-</a:t>
            </a:r>
            <a:r>
              <a:rPr dirty="0" err="1"/>
              <a:t>rw</a:t>
            </a:r>
            <a:r>
              <a:rPr dirty="0"/>
              <a:t>-</a:t>
            </a:r>
            <a:r>
              <a:rPr dirty="0" err="1"/>
              <a:t>rw</a:t>
            </a:r>
            <a:r>
              <a:rPr dirty="0"/>
              <a:t>-r--  1 pu3107 </a:t>
            </a:r>
            <a:r>
              <a:rPr dirty="0" err="1"/>
              <a:t>pu3107</a:t>
            </a:r>
            <a:r>
              <a:rPr dirty="0"/>
              <a:t> 111K May  3  2018 2016-DailyImmigPort-All.csv</a:t>
            </a:r>
          </a:p>
          <a:p>
            <a:pPr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-</a:t>
            </a:r>
            <a:r>
              <a:rPr dirty="0" err="1"/>
              <a:t>rw</a:t>
            </a:r>
            <a:r>
              <a:rPr dirty="0"/>
              <a:t>-</a:t>
            </a:r>
            <a:r>
              <a:rPr dirty="0" err="1"/>
              <a:t>rw</a:t>
            </a:r>
            <a:r>
              <a:rPr dirty="0"/>
              <a:t>-r--  1 pu3107 </a:t>
            </a:r>
            <a:r>
              <a:rPr dirty="0" err="1"/>
              <a:t>pu3107</a:t>
            </a:r>
            <a:r>
              <a:rPr dirty="0"/>
              <a:t>  545 May 24  2018 file.csv</a:t>
            </a:r>
          </a:p>
          <a:p>
            <a:pPr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-</a:t>
            </a:r>
            <a:r>
              <a:rPr dirty="0" err="1"/>
              <a:t>rw</a:t>
            </a:r>
            <a:r>
              <a:rPr dirty="0"/>
              <a:t>-</a:t>
            </a:r>
            <a:r>
              <a:rPr dirty="0" err="1"/>
              <a:t>rw</a:t>
            </a:r>
            <a:r>
              <a:rPr dirty="0"/>
              <a:t>-r--  1 pu3107 </a:t>
            </a:r>
            <a:r>
              <a:rPr dirty="0" err="1"/>
              <a:t>pu3107</a:t>
            </a:r>
            <a:r>
              <a:rPr dirty="0"/>
              <a:t>   59 Jan 29  2018 manifest.csv</a:t>
            </a:r>
          </a:p>
          <a:p>
            <a:pPr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-</a:t>
            </a:r>
            <a:r>
              <a:rPr dirty="0" err="1"/>
              <a:t>rw</a:t>
            </a:r>
            <a:r>
              <a:rPr dirty="0"/>
              <a:t>-</a:t>
            </a:r>
            <a:r>
              <a:rPr dirty="0" err="1"/>
              <a:t>rw</a:t>
            </a:r>
            <a:r>
              <a:rPr dirty="0"/>
              <a:t>-r--  1 pu3107 </a:t>
            </a:r>
            <a:r>
              <a:rPr dirty="0" err="1"/>
              <a:t>pu3107</a:t>
            </a:r>
            <a:r>
              <a:rPr dirty="0"/>
              <a:t>   49 Jan 29  2018 schema-file.csv</a:t>
            </a: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dirty="0"/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$ </a:t>
            </a:r>
            <a:r>
              <a:rPr b="1" dirty="0">
                <a:solidFill>
                  <a:srgbClr val="0070C0"/>
                </a:solidFill>
              </a:rPr>
              <a:t>mv 2016-DailyImmigPort-All.csv ~/</a:t>
            </a:r>
            <a:r>
              <a:rPr b="1" dirty="0" err="1">
                <a:solidFill>
                  <a:srgbClr val="0070C0"/>
                </a:solidFill>
              </a:rPr>
              <a:t>opendata</a:t>
            </a:r>
            <a:r>
              <a:rPr b="1" dirty="0">
                <a:solidFill>
                  <a:srgbClr val="0070C0"/>
                </a:solidFill>
              </a:rPr>
              <a:t>/dip/</a:t>
            </a: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$</a:t>
            </a:r>
            <a:r>
              <a:rPr b="1" dirty="0">
                <a:solidFill>
                  <a:srgbClr val="0070C0"/>
                </a:solidFill>
              </a:rPr>
              <a:t> cd; </a:t>
            </a:r>
            <a:r>
              <a:rPr b="1" dirty="0" err="1">
                <a:solidFill>
                  <a:srgbClr val="0070C0"/>
                </a:solidFill>
              </a:rPr>
              <a:t>rm</a:t>
            </a:r>
            <a:r>
              <a:rPr b="1" dirty="0">
                <a:solidFill>
                  <a:srgbClr val="0070C0"/>
                </a:solidFill>
              </a:rPr>
              <a:t> -r /</a:t>
            </a:r>
            <a:r>
              <a:rPr b="1" dirty="0" err="1">
                <a:solidFill>
                  <a:srgbClr val="0070C0"/>
                </a:solidFill>
              </a:rPr>
              <a:t>tmp</a:t>
            </a:r>
            <a:r>
              <a:rPr b="1" dirty="0">
                <a:solidFill>
                  <a:srgbClr val="0070C0"/>
                </a:solidFill>
              </a:rPr>
              <a:t>/data 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執行 /apps 目錄中程式"/>
          <p:cNvSpPr txBox="1">
            <a:spLocks noGrp="1"/>
          </p:cNvSpPr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l">
              <a:lnSpc>
                <a:spcPct val="85000"/>
              </a:lnSpc>
              <a:defRPr sz="3200">
                <a:solidFill>
                  <a:srgbClr val="0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執行 </a:t>
            </a:r>
            <a:r>
              <a:rPr sz="3000" b="1">
                <a:latin typeface="Verdana"/>
                <a:ea typeface="Verdana"/>
                <a:cs typeface="Verdana"/>
                <a:sym typeface="Verdana"/>
              </a:rPr>
              <a:t>/apps</a:t>
            </a:r>
            <a:r>
              <a:t> 目錄中程式</a:t>
            </a:r>
          </a:p>
        </p:txBody>
      </p:sp>
      <p:sp>
        <p:nvSpPr>
          <p:cNvPr id="731" name="開啟一個新的終端機, gbean 使用者登入 dta1 工作主機…"/>
          <p:cNvSpPr txBox="1"/>
          <p:nvPr/>
        </p:nvSpPr>
        <p:spPr>
          <a:xfrm>
            <a:off x="917575" y="1207168"/>
            <a:ext cx="7224713" cy="499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800">
                <a:latin typeface="標楷體"/>
                <a:ea typeface="標楷體"/>
                <a:cs typeface="標楷體"/>
                <a:sym typeface="標楷體"/>
              </a:rPr>
              <a:t>開啟一個新的終端機,</a:t>
            </a:r>
            <a:r>
              <a:rPr>
                <a:latin typeface="標楷體"/>
                <a:ea typeface="標楷體"/>
                <a:cs typeface="標楷體"/>
                <a:sym typeface="標楷體"/>
              </a:rPr>
              <a:t> </a:t>
            </a:r>
            <a:r>
              <a:t>gbean</a:t>
            </a:r>
            <a:r>
              <a:rPr sz="1800"/>
              <a:t> </a:t>
            </a:r>
            <a:r>
              <a:rPr sz="1800">
                <a:latin typeface="標楷體"/>
                <a:ea typeface="標楷體"/>
                <a:cs typeface="標楷體"/>
                <a:sym typeface="標楷體"/>
              </a:rPr>
              <a:t>使用者登入</a:t>
            </a:r>
            <a:r>
              <a:rPr sz="1800"/>
              <a:t> </a:t>
            </a:r>
            <a:r>
              <a:t>dta1</a:t>
            </a:r>
            <a:r>
              <a:rPr sz="1800"/>
              <a:t> </a:t>
            </a:r>
            <a:r>
              <a:rPr sz="1800">
                <a:latin typeface="標楷體"/>
                <a:ea typeface="標楷體"/>
                <a:cs typeface="標楷體"/>
                <a:sym typeface="標楷體"/>
              </a:rPr>
              <a:t>工作主機</a:t>
            </a: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ssh gbean@&lt;alp.dta1 ip&gt;</a:t>
            </a:r>
            <a:endParaRPr>
              <a:solidFill>
                <a:srgbClr val="0070C0"/>
              </a:solidFill>
            </a:endParaRP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gbean@&lt;alp.dta1 ip&gt; password: </a:t>
            </a:r>
            <a:r>
              <a:rPr b="1">
                <a:solidFill>
                  <a:srgbClr val="0070C0"/>
                </a:solidFill>
              </a:rPr>
              <a:t>gbean</a:t>
            </a: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......</a:t>
            </a: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build derby database ... ok</a:t>
            </a:r>
            <a:endParaRPr b="1">
              <a:solidFill>
                <a:srgbClr val="0070C0"/>
              </a:solidFill>
            </a:endParaRPr>
          </a:p>
          <a:p>
            <a:pPr defTabSz="914400">
              <a:defRPr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endParaRPr b="1">
              <a:solidFill>
                <a:srgbClr val="0070C0"/>
              </a:solidFill>
            </a:endParaRPr>
          </a:p>
          <a:p>
            <a:pPr defTabSz="914400">
              <a:defRPr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endParaRPr b="1">
              <a:solidFill>
                <a:srgbClr val="0070C0"/>
              </a:solidFill>
            </a:endParaRPr>
          </a:p>
          <a:p>
            <a:pPr defTabSz="914400">
              <a:defRPr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600"/>
              <a:t>$ </a:t>
            </a:r>
            <a:r>
              <a:rPr sz="1600" b="1">
                <a:solidFill>
                  <a:srgbClr val="0070C0"/>
                </a:solidFill>
              </a:rPr>
              <a:t>echo "echo 'ruok'" &gt; myring </a:t>
            </a:r>
          </a:p>
          <a:p>
            <a:pPr defTabSz="914400">
              <a:defRPr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sz="1600" b="1">
              <a:solidFill>
                <a:srgbClr val="0070C0"/>
              </a:solidFill>
            </a:endParaRPr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hdfs dfs -put myring  /apps</a:t>
            </a:r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put: </a:t>
            </a:r>
            <a:r>
              <a:rPr b="1"/>
              <a:t>Permission denied</a:t>
            </a:r>
            <a:r>
              <a:t>: user=gbean, access=WRITE, inode="/apps":bigred:bigboss:drwxrwxr-x</a:t>
            </a:r>
          </a:p>
          <a:p>
            <a:pPr defTabSz="914400">
              <a:defRPr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 defTabSz="914400"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sz="1500" b="1">
                <a:solidFill>
                  <a:srgbClr val="0070C0"/>
                </a:solidFill>
              </a:rPr>
              <a:t>hdfs dfs -cat /apps/sysinfo | bash </a:t>
            </a:r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Beihu Linux 17.03</a:t>
            </a:r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Memory : 7.8G</a:t>
            </a:r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CPU : Intel(R) Core(TM) i5-8259U CPU @ 2.30GHz</a:t>
            </a:r>
          </a:p>
          <a:p>
            <a:pPr defTabSz="914400"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Disk : 492G</a:t>
            </a:r>
          </a:p>
          <a:p>
            <a:pPr defTabSz="914400">
              <a:defRPr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 defTabSz="914400">
              <a:defRPr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[重要] </a:t>
            </a:r>
            <a:r>
              <a:rPr sz="1600">
                <a:latin typeface="Verdana"/>
                <a:ea typeface="Verdana"/>
                <a:cs typeface="Verdana"/>
                <a:sym typeface="Verdana"/>
              </a:rPr>
              <a:t>SQL Script</a:t>
            </a:r>
            <a:r>
              <a:t> 也可使用 這種執行方式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Rectangle 28"/>
          <p:cNvSpPr txBox="1">
            <a:spLocks noGrp="1"/>
          </p:cNvSpPr>
          <p:nvPr>
            <p:ph type="title"/>
          </p:nvPr>
        </p:nvSpPr>
        <p:spPr>
          <a:xfrm>
            <a:off x="830262" y="0"/>
            <a:ext cx="7399336" cy="841375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r>
              <a:t>檢視機場、港口入出境人數統計資料集</a:t>
            </a:r>
          </a:p>
        </p:txBody>
      </p:sp>
      <p:sp>
        <p:nvSpPr>
          <p:cNvPr id="631" name="矩形 1"/>
          <p:cNvSpPr txBox="1"/>
          <p:nvPr/>
        </p:nvSpPr>
        <p:spPr>
          <a:xfrm>
            <a:off x="925752" y="1192531"/>
            <a:ext cx="7208357" cy="4523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sz="1600" b="1">
                <a:solidFill>
                  <a:srgbClr val="0070C0"/>
                </a:solidFill>
              </a:rPr>
              <a:t>cd; head -n 3 opendata/dip/2016-DailyImmigPort-All.csv</a:t>
            </a:r>
            <a:r>
              <a:t> </a:t>
            </a:r>
          </a:p>
          <a:p>
            <a:pPr>
              <a:defRPr sz="15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日期,入出境總人數_小計,桃園一期,,,桃園二期,,,桃園一_二期,高雄機場,,,基隆港,,,台中港,,,高雄港,,,花蓮港,,,蘇澳港,,,澎湖港,,,台南機場,,,安平港,,,松山機場,,,金門港_水頭,,,馬祖,,,花蓮機場,,,麥寮港,,,馬公機場,,,台中機場,,,和平港,,,金門機場,,,南竿機場,,,北竿機場,,,嘉義機場,,,台北港,,,東港,,,台東機場,,,北竿白沙港,,,布袋港,,,大園沙崙港,,,台東富岡港,,,馬公港,,,桃園竹圍港,,,金門港_料羅,,</a:t>
            </a:r>
          </a:p>
          <a:p>
            <a:pPr>
              <a:defRPr sz="15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,,入境查驗,出境查驗,小計,入境查驗,出境查驗,小計,合計,入境查驗,出境查驗,小計,入境查驗,出境查驗,小計,入境查驗,出境查驗,小計,入境查驗,出境查驗,小計,入境查驗,出境查驗,小計,入境查驗,出境查驗,小計,入境查驗,出境查驗,小計,入境查驗,出境查驗,小計,入境查驗,出境查驗,小計,入境查驗,出境查驗,小計,入境查驗,出境查驗,小計,入境查驗,出境查驗,小計,入境查驗,出境查驗,小計,入境查驗,出境查驗,小計,入境查驗,出境查驗,小計,入境查驗,出境查驗,小計,入境查驗,出境查驗,小計,入境查驗,出境查驗,小計,入境查驗,出境查驗,小計,入境查驗,出境查驗,小計,入境查驗,出境查驗,小計,入境查驗,出境查驗,小計,入境查驗,出境查驗,小計,入境查驗,出境查驗,小計,入境查驗,出境查驗,小計,入境查驗,出境查驗,小計,入境查驗,出境查驗,小計,入境查驗,出境查驗,小計,入境查驗,出境查驗,小計,入境查驗,出境查驗,小計,入境查驗,出境查驗,小計</a:t>
            </a:r>
          </a:p>
          <a:p>
            <a:pPr>
              <a:defRPr sz="1400" b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20170101</a:t>
            </a:r>
            <a:r>
              <a:rPr b="0"/>
              <a:t>,</a:t>
            </a:r>
            <a:r>
              <a:t>128447</a:t>
            </a:r>
            <a:r>
              <a:rPr b="0"/>
              <a:t>,</a:t>
            </a:r>
            <a:r>
              <a:rPr>
                <a:solidFill>
                  <a:srgbClr val="942192"/>
                </a:solidFill>
              </a:rPr>
              <a:t>22808,25372,48180</a:t>
            </a:r>
            <a:r>
              <a:rPr b="0"/>
              <a:t>,</a:t>
            </a:r>
            <a:r>
              <a:rPr>
                <a:solidFill>
                  <a:srgbClr val="FF2600"/>
                </a:solidFill>
              </a:rPr>
              <a:t>23050,24914,47964</a:t>
            </a:r>
            <a:r>
              <a:rPr b="0"/>
              <a:t>,</a:t>
            </a:r>
            <a:r>
              <a:rPr>
                <a:solidFill>
                  <a:srgbClr val="0433FF"/>
                </a:solidFill>
              </a:rPr>
              <a:t>96144</a:t>
            </a:r>
            <a:r>
              <a:rPr b="0"/>
              <a:t>,6376,5928,12304,1722,587,2309,1,2,3,8,85,93,0,0,0,0,0,0,0,0,0,128,177,305,0,0,0,3664,3867,7531,2751,2960,5711,20,237,257,0,158,158,9,2,11,0,0,0,1478,2021,3499,0,0,0,0,0,0,0,0,0,0,0,0,0,0,0,0,1,1,0,22,22,0,0,0,26,73,99,0,0,0,0,0,0,0,0,0,0,0,0,0,0,0,,,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Rectangle 28"/>
          <p:cNvSpPr txBox="1">
            <a:spLocks noGrp="1"/>
          </p:cNvSpPr>
          <p:nvPr>
            <p:ph type="title"/>
          </p:nvPr>
        </p:nvSpPr>
        <p:spPr>
          <a:xfrm>
            <a:off x="830262" y="0"/>
            <a:ext cx="7399336" cy="841375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r>
              <a:t>認識機場、港口入出境人數統計資料集</a:t>
            </a:r>
          </a:p>
        </p:txBody>
      </p:sp>
      <p:pic>
        <p:nvPicPr>
          <p:cNvPr id="634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543" y="2301138"/>
            <a:ext cx="9012775" cy="22557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標題 1"/>
          <p:cNvSpPr txBox="1">
            <a:spLocks noGrp="1"/>
          </p:cNvSpPr>
          <p:nvPr>
            <p:ph type="title"/>
          </p:nvPr>
        </p:nvSpPr>
        <p:spPr>
          <a:xfrm>
            <a:off x="301752" y="228599"/>
            <a:ext cx="8534401" cy="758955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r>
              <a:t>練習</a:t>
            </a:r>
          </a:p>
        </p:txBody>
      </p:sp>
      <p:sp>
        <p:nvSpPr>
          <p:cNvPr id="637" name="矩形 4"/>
          <p:cNvSpPr txBox="1"/>
          <p:nvPr/>
        </p:nvSpPr>
        <p:spPr>
          <a:xfrm>
            <a:off x="780731" y="3261248"/>
            <a:ext cx="7582538" cy="485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8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請下載 </a:t>
            </a:r>
            <a:r>
              <a:rPr sz="2600">
                <a:latin typeface="Verdana"/>
                <a:ea typeface="Verdana"/>
                <a:cs typeface="Verdana"/>
                <a:sym typeface="Verdana"/>
              </a:rPr>
              <a:t>2015</a:t>
            </a:r>
            <a:r>
              <a:t> 到 </a:t>
            </a:r>
            <a:r>
              <a:rPr sz="2600">
                <a:latin typeface="Verdana"/>
                <a:ea typeface="Verdana"/>
                <a:cs typeface="Verdana"/>
                <a:sym typeface="Verdana"/>
              </a:rPr>
              <a:t>2017</a:t>
            </a:r>
            <a:r>
              <a:t> 年入出境人數統計資料集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Rectangle 28"/>
          <p:cNvSpPr txBox="1">
            <a:spLocks noGrp="1"/>
          </p:cNvSpPr>
          <p:nvPr>
            <p:ph type="title"/>
          </p:nvPr>
        </p:nvSpPr>
        <p:spPr>
          <a:xfrm>
            <a:off x="830262" y="0"/>
            <a:ext cx="7399336" cy="841375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r>
              <a:t>整理機場、港口入出境人數統計資料集</a:t>
            </a:r>
          </a:p>
        </p:txBody>
      </p:sp>
      <p:sp>
        <p:nvSpPr>
          <p:cNvPr id="642" name="矩形 1"/>
          <p:cNvSpPr txBox="1"/>
          <p:nvPr/>
        </p:nvSpPr>
        <p:spPr>
          <a:xfrm>
            <a:off x="925752" y="1198880"/>
            <a:ext cx="7208357" cy="4879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sz="1600" b="1">
                <a:solidFill>
                  <a:srgbClr val="0070C0"/>
                </a:solidFill>
              </a:rPr>
              <a:t>cat ~/opendata/dip/2016-DailyImmigPort-All.csv | wc -l</a:t>
            </a:r>
          </a:p>
          <a:p>
            <a:pPr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368</a:t>
            </a:r>
          </a:p>
          <a:p>
            <a:pPr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tail -n +3  ~/opendata/dip/2016-DailyImmigPort-All.csv | head -n 1</a:t>
            </a:r>
          </a:p>
          <a:p>
            <a:pPr>
              <a:defRPr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20160101,128447,22808,25372,48180,23050,24914,47964,96144,6376,5928,12304,1722,587,2309,1,2,3,8,85,93,0,0,0,0,0,0,0,0,0,128,177,305,0,0,0,3664,3867,7531,2751,2960,5711,20,237,257,0,158,158,9,2,11,0,0,0,1478,2021,3499,0,0,0,0,0,0,0,0,0,0,0,0,0,0,0,0,1,1,0,22,22,0,0,0,26,73,99,0,0,0,0,0,0,0,0,0,0,0,0,0,0,0,,,</a:t>
            </a: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defRPr sz="20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移除前二行</a:t>
            </a: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tail -n +3 ~/opendata/dip/2016-DailyImmigPort-All.csv &gt; 2016dip.csv</a:t>
            </a: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head -n 1 2016dip.csv </a:t>
            </a:r>
          </a:p>
          <a:p>
            <a:pPr>
              <a:defRPr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20160101,128447,22808,25372,48180,23050,24914,47964,96144,6376,5928,12304,1722,587,2309,1,2,3,8,85,93,0,0,0,0,0,0,0,0,0,128,177,305,0,0,0,3664,3867,7531,2751,2960,5711,20,237,257,0,158,158,9,2,11,0,0,0,1478,2021,3499,0,0,0,0,0,0,0,0,0,0,0,0,0,0,0,0,1,1,0,22,22,0,0,0,26,73,99,0,0,0,0,0,0,0,0,0,0,0,0,0,0,0,,,</a:t>
            </a:r>
          </a:p>
        </p:txBody>
      </p:sp>
      <p:sp>
        <p:nvSpPr>
          <p:cNvPr id="643" name="線條"/>
          <p:cNvSpPr/>
          <p:nvPr/>
        </p:nvSpPr>
        <p:spPr>
          <a:xfrm>
            <a:off x="1405299" y="1644695"/>
            <a:ext cx="335355" cy="142397"/>
          </a:xfrm>
          <a:prstGeom prst="line">
            <a:avLst/>
          </a:prstGeom>
          <a:ln w="25400">
            <a:solidFill>
              <a:srgbClr val="000000"/>
            </a:solidFill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44" name="為何不是 365 天"/>
          <p:cNvSpPr txBox="1"/>
          <p:nvPr/>
        </p:nvSpPr>
        <p:spPr>
          <a:xfrm>
            <a:off x="1786312" y="1622961"/>
            <a:ext cx="1787392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標楷體"/>
                <a:ea typeface="標楷體"/>
                <a:cs typeface="標楷體"/>
                <a:sym typeface="標楷體"/>
              </a:defRPr>
            </a:pPr>
            <a:r>
              <a:t>為何不是 </a:t>
            </a:r>
            <a:r>
              <a:rPr sz="1600">
                <a:latin typeface="Verdana"/>
                <a:ea typeface="Verdana"/>
                <a:cs typeface="Verdana"/>
                <a:sym typeface="Verdana"/>
              </a:rPr>
              <a:t>365</a:t>
            </a:r>
            <a:r>
              <a:t> 天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Rectangle 28"/>
          <p:cNvSpPr txBox="1">
            <a:spLocks noGrp="1"/>
          </p:cNvSpPr>
          <p:nvPr>
            <p:ph type="title"/>
          </p:nvPr>
        </p:nvSpPr>
        <p:spPr>
          <a:xfrm>
            <a:off x="830262" y="0"/>
            <a:ext cx="7399336" cy="841375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r>
              <a:t>整理機場、港口入出境人數統計資料集</a:t>
            </a:r>
          </a:p>
        </p:txBody>
      </p:sp>
      <p:sp>
        <p:nvSpPr>
          <p:cNvPr id="647" name="矩形 1"/>
          <p:cNvSpPr txBox="1"/>
          <p:nvPr/>
        </p:nvSpPr>
        <p:spPr>
          <a:xfrm>
            <a:off x="925752" y="1198880"/>
            <a:ext cx="7208357" cy="3939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移除前二行</a:t>
            </a: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tail -n +3 ~/opendata/dip/2015-DailyImmigPort-All.csv &gt; 2015dip.csv</a:t>
            </a: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tail -n +3 ~/opendata/dip/2017-DailyImmigPort-All.csv &gt; 2017dip.csv</a:t>
            </a:r>
          </a:p>
          <a:p>
            <a:pPr>
              <a:defRPr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1">
              <a:solidFill>
                <a:srgbClr val="0070C0"/>
              </a:solidFill>
            </a:endParaRP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cat 2017dip.csv  | wc -l</a:t>
            </a: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365</a:t>
            </a: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cat 2016dip.csv  | wc -l</a:t>
            </a: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366      </a:t>
            </a: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cat 2015dip.csv  | wc -l</a:t>
            </a: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365</a:t>
            </a:r>
          </a:p>
        </p:txBody>
      </p:sp>
      <p:sp>
        <p:nvSpPr>
          <p:cNvPr id="648" name="線條"/>
          <p:cNvSpPr/>
          <p:nvPr/>
        </p:nvSpPr>
        <p:spPr>
          <a:xfrm>
            <a:off x="1379820" y="3824551"/>
            <a:ext cx="604563" cy="270811"/>
          </a:xfrm>
          <a:prstGeom prst="line">
            <a:avLst/>
          </a:prstGeom>
          <a:ln w="25400">
            <a:solidFill>
              <a:srgbClr val="000000"/>
            </a:solidFill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49" name="2 月有 29 天"/>
          <p:cNvSpPr txBox="1"/>
          <p:nvPr/>
        </p:nvSpPr>
        <p:spPr>
          <a:xfrm>
            <a:off x="2114837" y="3927974"/>
            <a:ext cx="1315600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2 月有 29 天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標題 1"/>
          <p:cNvSpPr txBox="1">
            <a:spLocks noGrp="1"/>
          </p:cNvSpPr>
          <p:nvPr>
            <p:ph type="title"/>
          </p:nvPr>
        </p:nvSpPr>
        <p:spPr>
          <a:xfrm>
            <a:off x="830262" y="0"/>
            <a:ext cx="7399336" cy="841375"/>
          </a:xfrm>
          <a:prstGeom prst="rect">
            <a:avLst/>
          </a:prstGeom>
        </p:spPr>
        <p:txBody>
          <a:bodyPr/>
          <a:lstStyle>
            <a:lvl1pPr>
              <a:defRPr b="0"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r>
              <a:t>截取 "入出境總人數_小計"</a:t>
            </a:r>
          </a:p>
        </p:txBody>
      </p:sp>
      <p:sp>
        <p:nvSpPr>
          <p:cNvPr id="652" name="文字版面配置區 2"/>
          <p:cNvSpPr txBox="1">
            <a:spLocks noGrp="1"/>
          </p:cNvSpPr>
          <p:nvPr>
            <p:ph type="body" idx="1"/>
          </p:nvPr>
        </p:nvSpPr>
        <p:spPr>
          <a:xfrm>
            <a:off x="939800" y="1245422"/>
            <a:ext cx="7180261" cy="4681539"/>
          </a:xfrm>
          <a:prstGeom prst="rect">
            <a:avLst/>
          </a:prstGeom>
        </p:spPr>
        <p:txBody>
          <a:bodyPr/>
          <a:lstStyle/>
          <a:p>
            <a:pPr marL="0" lvl="1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cat 2015dip.csv  | cut -d',' -f1,2 &gt; ~/opendata/dip/dailydip.csv</a:t>
            </a:r>
          </a:p>
          <a:p>
            <a:pPr marL="0" lvl="1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1">
              <a:solidFill>
                <a:srgbClr val="0070C0"/>
              </a:solidFill>
            </a:endParaRPr>
          </a:p>
          <a:p>
            <a:pPr marL="0" lvl="1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cat 2016dip.csv  | cut -d',' -f1,2 &gt;&gt; ~/opendata/dip/dailydip.csv</a:t>
            </a:r>
          </a:p>
          <a:p>
            <a:pPr marL="0" lvl="1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1">
              <a:solidFill>
                <a:srgbClr val="0070C0"/>
              </a:solidFill>
            </a:endParaRPr>
          </a:p>
          <a:p>
            <a:pPr marL="0" lvl="1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cat 2017dip.csv  | cut -d',' -f1,2 &gt;&gt; ~/opendata/dip/dailydip.csv</a:t>
            </a:r>
          </a:p>
          <a:p>
            <a:pPr marL="0" lvl="1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1">
              <a:solidFill>
                <a:srgbClr val="0070C0"/>
              </a:solidFill>
            </a:endParaRPr>
          </a:p>
          <a:p>
            <a:pPr marL="0" lvl="1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cat  ~/opendata/dip/dailydip.csv | wc -l</a:t>
            </a:r>
            <a:endParaRPr>
              <a:solidFill>
                <a:srgbClr val="0070C0"/>
              </a:solidFill>
            </a:endParaRPr>
          </a:p>
          <a:p>
            <a:pPr marL="0" lvl="1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1096</a:t>
            </a:r>
          </a:p>
        </p:txBody>
      </p:sp>
      <p:sp>
        <p:nvSpPr>
          <p:cNvPr id="653" name="線條"/>
          <p:cNvSpPr/>
          <p:nvPr/>
        </p:nvSpPr>
        <p:spPr>
          <a:xfrm flipH="1" flipV="1">
            <a:off x="1498344" y="3879605"/>
            <a:ext cx="272962" cy="27296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54" name="365*2+366"/>
          <p:cNvSpPr txBox="1"/>
          <p:nvPr/>
        </p:nvSpPr>
        <p:spPr>
          <a:xfrm>
            <a:off x="1827377" y="4059536"/>
            <a:ext cx="1485136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365*2+366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576A_V2">
  <a:themeElements>
    <a:clrScheme name="2576A_V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F8F8F"/>
      </a:accent1>
      <a:accent2>
        <a:srgbClr val="8DACD0"/>
      </a:accent2>
      <a:accent3>
        <a:srgbClr val="6E6E6E"/>
      </a:accent3>
      <a:accent4>
        <a:srgbClr val="707070"/>
      </a:accent4>
      <a:accent5>
        <a:srgbClr val="4D4D4D"/>
      </a:accent5>
      <a:accent6>
        <a:srgbClr val="7F9BBC"/>
      </a:accent6>
      <a:hlink>
        <a:srgbClr val="0000FF"/>
      </a:hlink>
      <a:folHlink>
        <a:srgbClr val="FF00FF"/>
      </a:folHlink>
    </a:clrScheme>
    <a:fontScheme name="2576A_V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2576A_V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576A_V2">
  <a:themeElements>
    <a:clrScheme name="2576A_V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F8F8F"/>
      </a:accent1>
      <a:accent2>
        <a:srgbClr val="8DACD0"/>
      </a:accent2>
      <a:accent3>
        <a:srgbClr val="6E6E6E"/>
      </a:accent3>
      <a:accent4>
        <a:srgbClr val="707070"/>
      </a:accent4>
      <a:accent5>
        <a:srgbClr val="4D4D4D"/>
      </a:accent5>
      <a:accent6>
        <a:srgbClr val="7F9BBC"/>
      </a:accent6>
      <a:hlink>
        <a:srgbClr val="0000FF"/>
      </a:hlink>
      <a:folHlink>
        <a:srgbClr val="FF00FF"/>
      </a:folHlink>
    </a:clrScheme>
    <a:fontScheme name="2576A_V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2576A_V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3268</Words>
  <Application>Microsoft Office PowerPoint</Application>
  <PresentationFormat>如螢幕大小 (4:3)</PresentationFormat>
  <Paragraphs>658</Paragraphs>
  <Slides>30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15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46" baseType="lpstr">
      <vt:lpstr>Andale Mono</vt:lpstr>
      <vt:lpstr>Menlo Regular</vt:lpstr>
      <vt:lpstr>Monaco</vt:lpstr>
      <vt:lpstr>Noto Sans Mono CJK JP Regular</vt:lpstr>
      <vt:lpstr>新細明體</vt:lpstr>
      <vt:lpstr>標楷體</vt:lpstr>
      <vt:lpstr>Arial</vt:lpstr>
      <vt:lpstr>Arial Narrow</vt:lpstr>
      <vt:lpstr>Calibri</vt:lpstr>
      <vt:lpstr>Century Gothic</vt:lpstr>
      <vt:lpstr>Franklin Gothic Book</vt:lpstr>
      <vt:lpstr>Georgia</vt:lpstr>
      <vt:lpstr>Palatino Linotype</vt:lpstr>
      <vt:lpstr>Perpetua</vt:lpstr>
      <vt:lpstr>Verdana</vt:lpstr>
      <vt:lpstr>2576A_V2</vt:lpstr>
      <vt:lpstr>PowerPoint 簡報</vt:lpstr>
      <vt:lpstr>取得機場、港口入出境人數統計資料集</vt:lpstr>
      <vt:lpstr>取得機場、港口入出境人數統計資料集</vt:lpstr>
      <vt:lpstr>檢視機場、港口入出境人數統計資料集</vt:lpstr>
      <vt:lpstr>認識機場、港口入出境人數統計資料集</vt:lpstr>
      <vt:lpstr>練習</vt:lpstr>
      <vt:lpstr>整理機場、港口入出境人數統計資料集</vt:lpstr>
      <vt:lpstr>整理機場、港口入出境人數統計資料集</vt:lpstr>
      <vt:lpstr>截取 "入出境總人數_小計"</vt:lpstr>
      <vt:lpstr>截取 "桃園航空站" 資料</vt:lpstr>
      <vt:lpstr>截取 "其它機場、港口入出境人數" 資料</vt:lpstr>
      <vt:lpstr>檢視 ~/opendata/dip 目錄</vt:lpstr>
      <vt:lpstr>PowerPoint 簡報</vt:lpstr>
      <vt:lpstr>HDFS 操作命令 (一)</vt:lpstr>
      <vt:lpstr>HDFS 操作命令 (一)</vt:lpstr>
      <vt:lpstr>練習</vt:lpstr>
      <vt:lpstr>HDFS 操作命令 (二)</vt:lpstr>
      <vt:lpstr>103 年大專校院名錄檔</vt:lpstr>
      <vt:lpstr>練習</vt:lpstr>
      <vt:lpstr>PowerPoint 簡報</vt:lpstr>
      <vt:lpstr>建立 Linux 帳號</vt:lpstr>
      <vt:lpstr>建立資料分析師家目錄</vt:lpstr>
      <vt:lpstr>資料分析師登入與資料處理</vt:lpstr>
      <vt:lpstr>資料分析師資料處理</vt:lpstr>
      <vt:lpstr>PowerPoint 簡報</vt:lpstr>
      <vt:lpstr>建立 協同作業 目錄與權限設定</vt:lpstr>
      <vt:lpstr>PowerPoint 簡報</vt:lpstr>
      <vt:lpstr>設定 HDFS Access Control List</vt:lpstr>
      <vt:lpstr>自製 sysinfo 系統命令, 上載至 /apps</vt:lpstr>
      <vt:lpstr>執行 /apps 目錄中程式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student</cp:lastModifiedBy>
  <cp:revision>15</cp:revision>
  <dcterms:modified xsi:type="dcterms:W3CDTF">2022-11-02T08:29:34Z</dcterms:modified>
</cp:coreProperties>
</file>