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 Narrow"/>
        <a:ea typeface="Arial Narrow"/>
        <a:cs typeface="Arial Narrow"/>
        <a:sym typeface="Arial Narrow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 Narrow"/>
        <a:ea typeface="Arial Narrow"/>
        <a:cs typeface="Arial Narrow"/>
        <a:sym typeface="Arial Narrow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 Narrow"/>
        <a:ea typeface="Arial Narrow"/>
        <a:cs typeface="Arial Narrow"/>
        <a:sym typeface="Arial Narrow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 Narrow"/>
        <a:ea typeface="Arial Narrow"/>
        <a:cs typeface="Arial Narrow"/>
        <a:sym typeface="Arial Narrow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 Narrow"/>
        <a:ea typeface="Arial Narrow"/>
        <a:cs typeface="Arial Narrow"/>
        <a:sym typeface="Arial Narrow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 Narrow"/>
        <a:ea typeface="Arial Narrow"/>
        <a:cs typeface="Arial Narrow"/>
        <a:sym typeface="Arial Narrow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 Narrow"/>
        <a:ea typeface="Arial Narrow"/>
        <a:cs typeface="Arial Narrow"/>
        <a:sym typeface="Arial Narrow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 Narrow"/>
        <a:ea typeface="Arial Narrow"/>
        <a:cs typeface="Arial Narrow"/>
        <a:sym typeface="Arial Narrow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 Narrow"/>
        <a:ea typeface="Arial Narrow"/>
        <a:cs typeface="Arial Narrow"/>
        <a:sym typeface="Arial Narrow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1">
              <a:lumOff val="44000"/>
            </a:schemeClr>
          </a:solidFill>
        </a:fill>
      </a:tcStyle>
    </a:band2H>
    <a:firstCol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firstCol>
    <a:lastRow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lastRow>
    <a:firstRow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1">
              <a:lumOff val="44000"/>
            </a:schemeClr>
          </a:solidFill>
        </a:fill>
      </a:tcStyle>
    </a:band2H>
    <a:firstCol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firstCol>
    <a:lastRow>
      <a:tcTxStyle b="on" i="off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lastRow>
    <a:firstRow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1">
              <a:lumOff val="44000"/>
            </a:schemeClr>
          </a:solidFill>
        </a:fill>
      </a:tcStyle>
    </a:band2H>
    <a:firstCol>
      <a:tcTxStyle b="on" i="off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Shape 18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3" name="Shape 1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  <a:defRPr b="1">
                <a:latin typeface="Verdana"/>
                <a:ea typeface="Verdana"/>
                <a:cs typeface="Verdana"/>
                <a:sym typeface="Verdana"/>
              </a:defRPr>
            </a:pPr>
            <a:r>
              <a:t>1. NameNode High Availability in Hadoop HDFS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t>https://data-flair.training/blogs/hadoop-hdfs-namenode-high-availability/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3" name="Shape 2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100"/>
              </a:spcBef>
              <a:defRPr b="1">
                <a:latin typeface="Verdana"/>
                <a:ea typeface="Verdana"/>
                <a:cs typeface="Verdana"/>
                <a:sym typeface="Verdana"/>
              </a:defRPr>
            </a:pPr>
            <a:r>
              <a:t>$ ssh dtm3 jps</a:t>
            </a:r>
          </a:p>
          <a:p>
            <a:pPr>
              <a:spcBef>
                <a:spcPts val="1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323888 Jps</a:t>
            </a:r>
          </a:p>
          <a:p>
            <a:pPr>
              <a:spcBef>
                <a:spcPts val="1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323714 NameNode</a:t>
            </a:r>
          </a:p>
          <a:p>
            <a:pPr>
              <a:spcBef>
                <a:spcPts val="1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322264 JournalNode</a:t>
            </a:r>
          </a:p>
          <a:p>
            <a:pPr>
              <a:spcBef>
                <a:spcPts val="1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spcBef>
                <a:spcPts val="100"/>
              </a:spcBef>
              <a:defRPr b="1">
                <a:latin typeface="Verdana"/>
                <a:ea typeface="Verdana"/>
                <a:cs typeface="Verdana"/>
                <a:sym typeface="Verdana"/>
              </a:defRPr>
            </a:pPr>
            <a:r>
              <a:t>$ ssh dtm1 jps</a:t>
            </a:r>
          </a:p>
          <a:p>
            <a:pPr>
              <a:spcBef>
                <a:spcPts val="1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328342 NameNode</a:t>
            </a:r>
          </a:p>
          <a:p>
            <a:pPr>
              <a:spcBef>
                <a:spcPts val="1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327128 JournalNode</a:t>
            </a:r>
          </a:p>
          <a:p>
            <a:pPr>
              <a:spcBef>
                <a:spcPts val="1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328712 Jps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8" name="Shape 21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100"/>
              </a:spcBef>
              <a:defRPr b="1">
                <a:latin typeface="Verdana"/>
                <a:ea typeface="Verdana"/>
                <a:cs typeface="Verdana"/>
                <a:sym typeface="Verdana"/>
              </a:defRPr>
            </a:pPr>
            <a:r>
              <a:t>$ ssh dtm3 jps</a:t>
            </a:r>
          </a:p>
          <a:p>
            <a:pPr>
              <a:spcBef>
                <a:spcPts val="1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325318 Jps</a:t>
            </a:r>
          </a:p>
          <a:p>
            <a:pPr>
              <a:spcBef>
                <a:spcPts val="1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323714 NameNode</a:t>
            </a:r>
          </a:p>
          <a:p>
            <a:pPr>
              <a:spcBef>
                <a:spcPts val="1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324739 QuorumPeerMain</a:t>
            </a:r>
          </a:p>
          <a:p>
            <a:pPr>
              <a:spcBef>
                <a:spcPts val="1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322264 JournalNode</a:t>
            </a:r>
          </a:p>
          <a:p>
            <a:pPr>
              <a:spcBef>
                <a:spcPts val="1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325178 DFSZKFailoverController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5" name="Shape 23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100"/>
              </a:spcBef>
              <a:defRPr b="1">
                <a:latin typeface="Verdana"/>
                <a:ea typeface="Verdana"/>
                <a:cs typeface="Verdana"/>
                <a:sym typeface="Verdana"/>
              </a:defRPr>
            </a:pPr>
            <a:r>
              <a:t>須執行以下命令, 才能執行 Spark</a:t>
            </a:r>
          </a:p>
          <a:p>
            <a:pPr>
              <a:spcBef>
                <a:spcPts val="100"/>
              </a:spcBef>
              <a:defRPr b="1">
                <a:latin typeface="Verdana"/>
                <a:ea typeface="Verdana"/>
                <a:cs typeface="Verdana"/>
                <a:sym typeface="Verdana"/>
              </a:defRPr>
            </a:pPr>
            <a:r>
              <a:t>$ nano vmusdt/hdp33/conf/spark-3.2.2-bin-hadoop3.2/spark-defaults.conf</a:t>
            </a:r>
          </a:p>
          <a:p>
            <a:pPr>
              <a:spcBef>
                <a:spcPts val="1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spark.master                    yarn</a:t>
            </a:r>
          </a:p>
          <a:p>
            <a:pPr>
              <a:spcBef>
                <a:spcPts val="1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spark.yarn.am.memory            512M</a:t>
            </a:r>
          </a:p>
          <a:p>
            <a:pPr>
              <a:spcBef>
                <a:spcPts val="1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spark.executor.memory           512m</a:t>
            </a:r>
          </a:p>
          <a:p>
            <a:pPr>
              <a:spcBef>
                <a:spcPts val="1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spark.driver.memory             512m</a:t>
            </a:r>
          </a:p>
          <a:p>
            <a:pPr>
              <a:spcBef>
                <a:spcPts val="1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spark.yarn.submit.waitAppCompletion false</a:t>
            </a:r>
          </a:p>
          <a:p>
            <a:pPr>
              <a:spcBef>
                <a:spcPts val="1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spcBef>
                <a:spcPts val="1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#Turns on logging for applications submitted from this machine</a:t>
            </a:r>
          </a:p>
          <a:p>
            <a:pPr>
              <a:spcBef>
                <a:spcPts val="1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spark.eventLog.enabled          true</a:t>
            </a:r>
          </a:p>
          <a:p>
            <a:pPr>
              <a:spcBef>
                <a:spcPts val="1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spark.eventLog.dir              hdfs://</a:t>
            </a:r>
            <a:r>
              <a:rPr b="1"/>
              <a:t>hdfsha</a:t>
            </a:r>
            <a:r>
              <a:t>/tmp/spark-events</a:t>
            </a:r>
          </a:p>
          <a:p>
            <a:pPr>
              <a:spcBef>
                <a:spcPts val="1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t>spark.history.fs.logDirectory   hdfs://</a:t>
            </a:r>
            <a:r>
              <a:rPr b="1"/>
              <a:t>hdfsha</a:t>
            </a:r>
            <a:r>
              <a:t>/tmp/spark-events</a:t>
            </a:r>
          </a:p>
          <a:p>
            <a:pPr>
              <a:spcBef>
                <a:spcPts val="1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spcBef>
                <a:spcPts val="100"/>
              </a:spcBef>
              <a:defRPr b="1">
                <a:latin typeface="Verdana"/>
                <a:ea typeface="Verdana"/>
                <a:cs typeface="Verdana"/>
                <a:sym typeface="Verdana"/>
              </a:defRPr>
            </a:pPr>
            <a:r>
              <a:t>$ dtconf 33</a:t>
            </a:r>
          </a:p>
          <a:p>
            <a:pPr>
              <a:spcBef>
                <a:spcPts val="1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spcBef>
                <a:spcPts val="100"/>
              </a:spcBef>
              <a:defRPr b="1">
                <a:latin typeface="Verdana"/>
                <a:ea typeface="Verdana"/>
                <a:cs typeface="Verdana"/>
                <a:sym typeface="Verdana"/>
              </a:defRPr>
            </a:pPr>
            <a:r>
              <a:t>$ dthaconf 33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2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圓形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>
                <a:solidFill>
                  <a:schemeClr val="accent1">
                    <a:lumOff val="44000"/>
                  </a:schemeClr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</a:p>
        </p:txBody>
      </p:sp>
      <p:sp>
        <p:nvSpPr>
          <p:cNvPr id="100" name="大標題文字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lIns="45719" tIns="45719" rIns="45719" bIns="45719" anchor="b">
            <a:normAutofit fontScale="100000" lnSpcReduction="0"/>
          </a:bodyPr>
          <a:lstStyle>
            <a:lvl1pPr algn="ctr">
              <a:lnSpc>
                <a:spcPts val="5800"/>
              </a:lnSpc>
              <a:defRPr b="0" sz="5400">
                <a:solidFill>
                  <a:srgbClr val="2F5897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01" name="內文層級一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19" tIns="45719" rIns="45719" bIns="45719">
            <a:normAutofit fontScale="100000" lnSpcReduction="0"/>
          </a:bodyPr>
          <a:lstStyle>
            <a:lvl1pPr marL="342900" indent="-3429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885825" indent="-428625">
              <a:lnSpc>
                <a:spcPct val="100000"/>
              </a:lnSpc>
              <a:spcBef>
                <a:spcPts val="500"/>
              </a:spcBef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764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336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02" name="幻燈片編號"/>
          <p:cNvSpPr txBox="1"/>
          <p:nvPr>
            <p:ph type="sldNum" sz="quarter" idx="2"/>
          </p:nvPr>
        </p:nvSpPr>
        <p:spPr>
          <a:xfrm>
            <a:off x="8543925" y="6416230"/>
            <a:ext cx="236484" cy="245365"/>
          </a:xfrm>
          <a:prstGeom prst="rect">
            <a:avLst/>
          </a:prstGeom>
        </p:spPr>
        <p:txBody>
          <a:bodyPr lIns="27432" tIns="27432" rIns="27432" bIns="27432"/>
          <a:lstStyle>
            <a:lvl1pPr algn="l">
              <a:defRPr b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圓形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>
                <a:solidFill>
                  <a:schemeClr val="accent1">
                    <a:lumOff val="44000"/>
                  </a:schemeClr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</a:p>
        </p:txBody>
      </p:sp>
      <p:sp>
        <p:nvSpPr>
          <p:cNvPr id="110" name="幻燈片編號"/>
          <p:cNvSpPr txBox="1"/>
          <p:nvPr>
            <p:ph type="sldNum" sz="quarter" idx="2"/>
          </p:nvPr>
        </p:nvSpPr>
        <p:spPr>
          <a:xfrm>
            <a:off x="8543925" y="6416230"/>
            <a:ext cx="236484" cy="245365"/>
          </a:xfrm>
          <a:prstGeom prst="rect">
            <a:avLst/>
          </a:prstGeom>
        </p:spPr>
        <p:txBody>
          <a:bodyPr lIns="27432" tIns="27432" rIns="27432" bIns="27432"/>
          <a:lstStyle>
            <a:lvl1pPr algn="l">
              <a:defRPr b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圓形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>
                <a:solidFill>
                  <a:schemeClr val="accent1">
                    <a:lumOff val="44000"/>
                  </a:schemeClr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</a:p>
        </p:txBody>
      </p:sp>
      <p:sp>
        <p:nvSpPr>
          <p:cNvPr id="118" name="大標題文字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lIns="45719" tIns="45719" rIns="45719" bIns="45719" anchor="b">
            <a:normAutofit fontScale="100000" lnSpcReduction="0"/>
          </a:bodyPr>
          <a:lstStyle>
            <a:lvl1pPr algn="ctr">
              <a:lnSpc>
                <a:spcPts val="5800"/>
              </a:lnSpc>
              <a:defRPr b="0" sz="5400">
                <a:solidFill>
                  <a:srgbClr val="2F5897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19" name="內文層級一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19" tIns="45719" rIns="45719" bIns="45719">
            <a:normAutofit fontScale="100000" lnSpcReduction="0"/>
          </a:bodyPr>
          <a:lstStyle>
            <a:lvl1pPr marL="342900" indent="-3429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885825" indent="-428625">
              <a:lnSpc>
                <a:spcPct val="100000"/>
              </a:lnSpc>
              <a:spcBef>
                <a:spcPts val="500"/>
              </a:spcBef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764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336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0" name="幻燈片編號"/>
          <p:cNvSpPr txBox="1"/>
          <p:nvPr>
            <p:ph type="sldNum" sz="quarter" idx="2"/>
          </p:nvPr>
        </p:nvSpPr>
        <p:spPr>
          <a:xfrm>
            <a:off x="8543925" y="6416230"/>
            <a:ext cx="236484" cy="245365"/>
          </a:xfrm>
          <a:prstGeom prst="rect">
            <a:avLst/>
          </a:prstGeom>
        </p:spPr>
        <p:txBody>
          <a:bodyPr lIns="27432" tIns="27432" rIns="27432" bIns="27432"/>
          <a:lstStyle>
            <a:lvl1pPr algn="l">
              <a:defRPr b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圓形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>
                <a:solidFill>
                  <a:schemeClr val="accent1">
                    <a:lumOff val="44000"/>
                  </a:schemeClr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</a:p>
        </p:txBody>
      </p:sp>
      <p:sp>
        <p:nvSpPr>
          <p:cNvPr id="128" name="大標題文字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lIns="45719" tIns="45719" rIns="45719" bIns="45719" anchor="b">
            <a:normAutofit fontScale="100000" lnSpcReduction="0"/>
          </a:bodyPr>
          <a:lstStyle>
            <a:lvl1pPr algn="ctr">
              <a:lnSpc>
                <a:spcPts val="5800"/>
              </a:lnSpc>
              <a:defRPr b="0" sz="5400">
                <a:solidFill>
                  <a:srgbClr val="2F5897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29" name="內文層級一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19" tIns="45719" rIns="45719" bIns="45719">
            <a:normAutofit fontScale="100000" lnSpcReduction="0"/>
          </a:bodyPr>
          <a:lstStyle>
            <a:lvl1pPr marL="342900" indent="-3429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885825" indent="-428625">
              <a:lnSpc>
                <a:spcPct val="100000"/>
              </a:lnSpc>
              <a:spcBef>
                <a:spcPts val="500"/>
              </a:spcBef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764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336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0" name="幻燈片編號"/>
          <p:cNvSpPr txBox="1"/>
          <p:nvPr>
            <p:ph type="sldNum" sz="quarter" idx="2"/>
          </p:nvPr>
        </p:nvSpPr>
        <p:spPr>
          <a:xfrm>
            <a:off x="8543925" y="6416230"/>
            <a:ext cx="236484" cy="245365"/>
          </a:xfrm>
          <a:prstGeom prst="rect">
            <a:avLst/>
          </a:prstGeom>
        </p:spPr>
        <p:txBody>
          <a:bodyPr lIns="27432" tIns="27432" rIns="27432" bIns="27432"/>
          <a:lstStyle>
            <a:lvl1pPr algn="l">
              <a:defRPr b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圓形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>
                <a:solidFill>
                  <a:schemeClr val="accent1">
                    <a:lumOff val="44000"/>
                  </a:schemeClr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</a:p>
        </p:txBody>
      </p:sp>
      <p:sp>
        <p:nvSpPr>
          <p:cNvPr id="138" name="大標題文字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lIns="45719" tIns="45719" rIns="45719" bIns="45719" anchor="b">
            <a:normAutofit fontScale="100000" lnSpcReduction="0"/>
          </a:bodyPr>
          <a:lstStyle>
            <a:lvl1pPr algn="ctr">
              <a:lnSpc>
                <a:spcPts val="5800"/>
              </a:lnSpc>
              <a:defRPr b="0" sz="5400">
                <a:solidFill>
                  <a:srgbClr val="2F5897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39" name="內文層級一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19" tIns="45719" rIns="45719" bIns="45719">
            <a:normAutofit fontScale="100000" lnSpcReduction="0"/>
          </a:bodyPr>
          <a:lstStyle>
            <a:lvl1pPr marL="342900" indent="-3429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885825" indent="-428625">
              <a:lnSpc>
                <a:spcPct val="100000"/>
              </a:lnSpc>
              <a:spcBef>
                <a:spcPts val="500"/>
              </a:spcBef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764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336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40" name="幻燈片編號"/>
          <p:cNvSpPr txBox="1"/>
          <p:nvPr>
            <p:ph type="sldNum" sz="quarter" idx="2"/>
          </p:nvPr>
        </p:nvSpPr>
        <p:spPr>
          <a:xfrm>
            <a:off x="8543925" y="6416230"/>
            <a:ext cx="236484" cy="245365"/>
          </a:xfrm>
          <a:prstGeom prst="rect">
            <a:avLst/>
          </a:prstGeom>
        </p:spPr>
        <p:txBody>
          <a:bodyPr lIns="27432" tIns="27432" rIns="27432" bIns="27432"/>
          <a:lstStyle>
            <a:lvl1pPr algn="l">
              <a:defRPr b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圓形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>
                <a:solidFill>
                  <a:schemeClr val="accent1">
                    <a:lumOff val="44000"/>
                  </a:schemeClr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</a:p>
        </p:txBody>
      </p:sp>
      <p:sp>
        <p:nvSpPr>
          <p:cNvPr id="148" name="大標題文字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lIns="45719" tIns="45719" rIns="45719" bIns="45719" anchor="b">
            <a:normAutofit fontScale="100000" lnSpcReduction="0"/>
          </a:bodyPr>
          <a:lstStyle>
            <a:lvl1pPr algn="ctr">
              <a:lnSpc>
                <a:spcPts val="5800"/>
              </a:lnSpc>
              <a:defRPr b="0" sz="5400">
                <a:solidFill>
                  <a:srgbClr val="2F5897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49" name="內文層級一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19" tIns="45719" rIns="45719" bIns="45719">
            <a:normAutofit fontScale="100000" lnSpcReduction="0"/>
          </a:bodyPr>
          <a:lstStyle>
            <a:lvl1pPr marL="342900" indent="-3429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885825" indent="-428625">
              <a:lnSpc>
                <a:spcPct val="100000"/>
              </a:lnSpc>
              <a:spcBef>
                <a:spcPts val="500"/>
              </a:spcBef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764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336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50" name="幻燈片編號"/>
          <p:cNvSpPr txBox="1"/>
          <p:nvPr>
            <p:ph type="sldNum" sz="quarter" idx="2"/>
          </p:nvPr>
        </p:nvSpPr>
        <p:spPr>
          <a:xfrm>
            <a:off x="8543925" y="6416230"/>
            <a:ext cx="236484" cy="245365"/>
          </a:xfrm>
          <a:prstGeom prst="rect">
            <a:avLst/>
          </a:prstGeom>
        </p:spPr>
        <p:txBody>
          <a:bodyPr lIns="27432" tIns="27432" rIns="27432" bIns="27432"/>
          <a:lstStyle>
            <a:lvl1pPr algn="l">
              <a:defRPr b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圓形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>
                <a:solidFill>
                  <a:schemeClr val="accent1">
                    <a:lumOff val="44000"/>
                  </a:schemeClr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</a:p>
        </p:txBody>
      </p:sp>
      <p:pic>
        <p:nvPicPr>
          <p:cNvPr id="158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94712" y="6254750"/>
            <a:ext cx="401638" cy="401638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大標題文字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lIns="45719" tIns="45719" rIns="45719" bIns="45719" anchor="b">
            <a:normAutofit fontScale="100000" lnSpcReduction="0"/>
          </a:bodyPr>
          <a:lstStyle>
            <a:lvl1pPr algn="ctr">
              <a:lnSpc>
                <a:spcPts val="5800"/>
              </a:lnSpc>
              <a:defRPr b="0" sz="5400">
                <a:solidFill>
                  <a:srgbClr val="2F5897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60" name="內文層級一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19" tIns="45719" rIns="45719" bIns="45719">
            <a:normAutofit fontScale="100000" lnSpcReduction="0"/>
          </a:bodyPr>
          <a:lstStyle>
            <a:lvl1pPr marL="342900" indent="-3429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885825" indent="-428625">
              <a:lnSpc>
                <a:spcPct val="100000"/>
              </a:lnSpc>
              <a:spcBef>
                <a:spcPts val="500"/>
              </a:spcBef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764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336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61" name="幻燈片編號"/>
          <p:cNvSpPr txBox="1"/>
          <p:nvPr>
            <p:ph type="sldNum" sz="quarter" idx="2"/>
          </p:nvPr>
        </p:nvSpPr>
        <p:spPr>
          <a:xfrm>
            <a:off x="365125" y="6464649"/>
            <a:ext cx="236484" cy="245365"/>
          </a:xfrm>
          <a:prstGeom prst="rect">
            <a:avLst/>
          </a:prstGeom>
        </p:spPr>
        <p:txBody>
          <a:bodyPr lIns="27432" tIns="27432" rIns="27432" bIns="27432"/>
          <a:lstStyle>
            <a:lvl1pPr algn="l">
              <a:defRPr b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圓形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>
                <a:solidFill>
                  <a:schemeClr val="accent1">
                    <a:lumOff val="44000"/>
                  </a:schemeClr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</a:p>
        </p:txBody>
      </p:sp>
      <p:sp>
        <p:nvSpPr>
          <p:cNvPr id="169" name="大標題文字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lIns="45719" tIns="45719" rIns="45719" bIns="45719" anchor="b">
            <a:normAutofit fontScale="100000" lnSpcReduction="0"/>
          </a:bodyPr>
          <a:lstStyle>
            <a:lvl1pPr algn="ctr">
              <a:lnSpc>
                <a:spcPts val="5800"/>
              </a:lnSpc>
              <a:defRPr b="0" sz="5400">
                <a:solidFill>
                  <a:srgbClr val="2F5897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70" name="內文層級一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19" tIns="45719" rIns="45719" bIns="45719">
            <a:normAutofit fontScale="100000" lnSpcReduction="0"/>
          </a:bodyPr>
          <a:lstStyle>
            <a:lvl1pPr marL="342900" indent="-3429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885825" indent="-428625">
              <a:lnSpc>
                <a:spcPct val="100000"/>
              </a:lnSpc>
              <a:spcBef>
                <a:spcPts val="500"/>
              </a:spcBef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764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336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7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PPT_Deck_Finished" descr="PPT_Deck_Finishe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838200"/>
            <a:ext cx="762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大標題文字"/>
          <p:cNvSpPr txBox="1"/>
          <p:nvPr>
            <p:ph type="title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180" name="內文層級一…"/>
          <p:cNvSpPr txBox="1"/>
          <p:nvPr>
            <p:ph type="body" idx="1"/>
          </p:nvPr>
        </p:nvSpPr>
        <p:spPr>
          <a:xfrm>
            <a:off x="1049337" y="1460500"/>
            <a:ext cx="7027863" cy="468153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Blip>
                <a:blip r:embed="rId3"/>
              </a:buBlip>
            </a:lvl1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8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圓形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>
                <a:solidFill>
                  <a:schemeClr val="accent1">
                    <a:lumOff val="44000"/>
                  </a:schemeClr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</a:p>
        </p:txBody>
      </p:sp>
      <p:sp>
        <p:nvSpPr>
          <p:cNvPr id="20" name="大標題文字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lIns="45719" tIns="45719" rIns="45719" bIns="45719" anchor="b">
            <a:normAutofit fontScale="100000" lnSpcReduction="0"/>
          </a:bodyPr>
          <a:lstStyle>
            <a:lvl1pPr algn="ctr">
              <a:lnSpc>
                <a:spcPts val="5800"/>
              </a:lnSpc>
              <a:defRPr b="0" sz="5400">
                <a:solidFill>
                  <a:srgbClr val="2F5897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1" name="內文層級一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19" tIns="45719" rIns="45719" bIns="45719">
            <a:normAutofit fontScale="100000" lnSpcReduction="0"/>
          </a:bodyPr>
          <a:lstStyle>
            <a:lvl1pPr marL="342900" indent="-3429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885825" indent="-428625">
              <a:lnSpc>
                <a:spcPct val="100000"/>
              </a:lnSpc>
              <a:spcBef>
                <a:spcPts val="500"/>
              </a:spcBef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764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336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/>
          <p:nvPr>
            <p:ph type="sldNum" sz="quarter" idx="2"/>
          </p:nvPr>
        </p:nvSpPr>
        <p:spPr>
          <a:xfrm>
            <a:off x="8543925" y="6416230"/>
            <a:ext cx="236484" cy="245365"/>
          </a:xfrm>
          <a:prstGeom prst="rect">
            <a:avLst/>
          </a:prstGeom>
        </p:spPr>
        <p:txBody>
          <a:bodyPr lIns="27432" tIns="27432" rIns="27432" bIns="27432"/>
          <a:lstStyle>
            <a:lvl1pPr algn="l">
              <a:defRPr b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PT_Deck_Finished" descr="PPT_Deck_Finishe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838200"/>
            <a:ext cx="762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大標題文字"/>
          <p:cNvSpPr txBox="1"/>
          <p:nvPr>
            <p:ph type="title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38" name="內文層級一…"/>
          <p:cNvSpPr txBox="1"/>
          <p:nvPr>
            <p:ph type="body" idx="1"/>
          </p:nvPr>
        </p:nvSpPr>
        <p:spPr>
          <a:xfrm>
            <a:off x="1049337" y="1460500"/>
            <a:ext cx="7027863" cy="468153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Blip>
                <a:blip r:embed="rId3"/>
              </a:buBlip>
            </a:lvl1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圓形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>
                <a:solidFill>
                  <a:schemeClr val="accent1">
                    <a:lumOff val="44000"/>
                  </a:schemeClr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</a:p>
        </p:txBody>
      </p:sp>
      <p:sp>
        <p:nvSpPr>
          <p:cNvPr id="47" name="大標題文字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lIns="45719" tIns="45719" rIns="45719" bIns="45719" anchor="b">
            <a:normAutofit fontScale="100000" lnSpcReduction="0"/>
          </a:bodyPr>
          <a:lstStyle>
            <a:lvl1pPr algn="ctr">
              <a:lnSpc>
                <a:spcPts val="5800"/>
              </a:lnSpc>
              <a:defRPr b="0" sz="5400">
                <a:solidFill>
                  <a:srgbClr val="2F5897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48" name="內文層級一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19" tIns="45719" rIns="45719" bIns="45719">
            <a:normAutofit fontScale="100000" lnSpcReduction="0"/>
          </a:bodyPr>
          <a:lstStyle>
            <a:lvl1pPr marL="342900" indent="-3429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885825" indent="-428625">
              <a:lnSpc>
                <a:spcPct val="100000"/>
              </a:lnSpc>
              <a:spcBef>
                <a:spcPts val="500"/>
              </a:spcBef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764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336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9" name="幻燈片編號"/>
          <p:cNvSpPr txBox="1"/>
          <p:nvPr>
            <p:ph type="sldNum" sz="quarter" idx="2"/>
          </p:nvPr>
        </p:nvSpPr>
        <p:spPr>
          <a:xfrm>
            <a:off x="8534400" y="6416230"/>
            <a:ext cx="236484" cy="245365"/>
          </a:xfrm>
          <a:prstGeom prst="rect">
            <a:avLst/>
          </a:prstGeom>
        </p:spPr>
        <p:txBody>
          <a:bodyPr lIns="27432" tIns="27432" rIns="27432" bIns="27432"/>
          <a:lstStyle>
            <a:lvl1pPr algn="l">
              <a:defRPr b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圓形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>
                <a:solidFill>
                  <a:schemeClr val="accent1">
                    <a:lumOff val="44000"/>
                  </a:schemeClr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</a:p>
        </p:txBody>
      </p:sp>
      <p:sp>
        <p:nvSpPr>
          <p:cNvPr id="57" name="大標題文字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lIns="45719" tIns="45719" rIns="45719" bIns="45719" anchor="b">
            <a:normAutofit fontScale="100000" lnSpcReduction="0"/>
          </a:bodyPr>
          <a:lstStyle>
            <a:lvl1pPr algn="ctr">
              <a:lnSpc>
                <a:spcPts val="5800"/>
              </a:lnSpc>
              <a:defRPr b="0" sz="5400">
                <a:solidFill>
                  <a:srgbClr val="2F5897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58" name="內文層級一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19" tIns="45719" rIns="45719" bIns="45719">
            <a:normAutofit fontScale="100000" lnSpcReduction="0"/>
          </a:bodyPr>
          <a:lstStyle>
            <a:lvl1pPr marL="342900" indent="-3429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885825" indent="-428625">
              <a:lnSpc>
                <a:spcPct val="100000"/>
              </a:lnSpc>
              <a:spcBef>
                <a:spcPts val="500"/>
              </a:spcBef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764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336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9" name="幻燈片編號"/>
          <p:cNvSpPr txBox="1"/>
          <p:nvPr>
            <p:ph type="sldNum" sz="quarter" idx="2"/>
          </p:nvPr>
        </p:nvSpPr>
        <p:spPr>
          <a:xfrm>
            <a:off x="8543925" y="6416230"/>
            <a:ext cx="236484" cy="245365"/>
          </a:xfrm>
          <a:prstGeom prst="rect">
            <a:avLst/>
          </a:prstGeom>
        </p:spPr>
        <p:txBody>
          <a:bodyPr lIns="27432" tIns="27432" rIns="27432" bIns="27432"/>
          <a:lstStyle>
            <a:lvl1pPr algn="l">
              <a:defRPr b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圓形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>
                <a:solidFill>
                  <a:schemeClr val="accent1">
                    <a:lumOff val="44000"/>
                  </a:schemeClr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</a:p>
        </p:txBody>
      </p:sp>
      <p:sp>
        <p:nvSpPr>
          <p:cNvPr id="67" name="圓形"/>
          <p:cNvSpPr/>
          <p:nvPr/>
        </p:nvSpPr>
        <p:spPr>
          <a:xfrm>
            <a:off x="4495800" y="3924300"/>
            <a:ext cx="84138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>
                <a:solidFill>
                  <a:schemeClr val="accent1">
                    <a:lumOff val="44000"/>
                  </a:schemeClr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</a:p>
        </p:txBody>
      </p:sp>
      <p:sp>
        <p:nvSpPr>
          <p:cNvPr id="68" name="圓形"/>
          <p:cNvSpPr/>
          <p:nvPr/>
        </p:nvSpPr>
        <p:spPr>
          <a:xfrm>
            <a:off x="4695825" y="3924300"/>
            <a:ext cx="84138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>
                <a:solidFill>
                  <a:schemeClr val="accent1">
                    <a:lumOff val="44000"/>
                  </a:schemeClr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</a:p>
        </p:txBody>
      </p:sp>
      <p:sp>
        <p:nvSpPr>
          <p:cNvPr id="69" name="圓形"/>
          <p:cNvSpPr/>
          <p:nvPr/>
        </p:nvSpPr>
        <p:spPr>
          <a:xfrm>
            <a:off x="4297362" y="3924300"/>
            <a:ext cx="84138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>
                <a:solidFill>
                  <a:schemeClr val="accent1">
                    <a:lumOff val="44000"/>
                  </a:schemeClr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</a:p>
        </p:txBody>
      </p:sp>
      <p:sp>
        <p:nvSpPr>
          <p:cNvPr id="70" name="大標題文字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lIns="45719" tIns="45719" rIns="45719" bIns="45719" anchor="b">
            <a:normAutofit fontScale="100000" lnSpcReduction="0"/>
          </a:bodyPr>
          <a:lstStyle>
            <a:lvl1pPr algn="ctr">
              <a:lnSpc>
                <a:spcPts val="5800"/>
              </a:lnSpc>
              <a:defRPr b="0" sz="5400">
                <a:solidFill>
                  <a:srgbClr val="2F5897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71" name="內文層級一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19" tIns="45719" rIns="45719" bIns="45719">
            <a:normAutofit fontScale="100000" lnSpcReduction="0"/>
          </a:bodyPr>
          <a:lstStyle>
            <a:lvl1pPr marL="342900" indent="-3429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885825" indent="-428625">
              <a:lnSpc>
                <a:spcPct val="100000"/>
              </a:lnSpc>
              <a:spcBef>
                <a:spcPts val="500"/>
              </a:spcBef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764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336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2" name="幻燈片編號"/>
          <p:cNvSpPr txBox="1"/>
          <p:nvPr>
            <p:ph type="sldNum" sz="quarter" idx="2"/>
          </p:nvPr>
        </p:nvSpPr>
        <p:spPr>
          <a:xfrm>
            <a:off x="8543925" y="6416230"/>
            <a:ext cx="236484" cy="245365"/>
          </a:xfrm>
          <a:prstGeom prst="rect">
            <a:avLst/>
          </a:prstGeom>
        </p:spPr>
        <p:txBody>
          <a:bodyPr lIns="27432" tIns="27432" rIns="27432" bIns="27432"/>
          <a:lstStyle>
            <a:lvl1pPr algn="l">
              <a:defRPr b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圓形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>
                <a:solidFill>
                  <a:schemeClr val="accent1">
                    <a:lumOff val="44000"/>
                  </a:schemeClr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</a:p>
        </p:txBody>
      </p:sp>
      <p:sp>
        <p:nvSpPr>
          <p:cNvPr id="80" name="大標題文字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lIns="45719" tIns="45719" rIns="45719" bIns="45719" anchor="b">
            <a:normAutofit fontScale="100000" lnSpcReduction="0"/>
          </a:bodyPr>
          <a:lstStyle>
            <a:lvl1pPr algn="ctr">
              <a:lnSpc>
                <a:spcPts val="5800"/>
              </a:lnSpc>
              <a:defRPr b="0" sz="5400">
                <a:solidFill>
                  <a:srgbClr val="2F5897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81" name="內文層級一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19" tIns="45719" rIns="45719" bIns="45719">
            <a:normAutofit fontScale="100000" lnSpcReduction="0"/>
          </a:bodyPr>
          <a:lstStyle>
            <a:lvl1pPr marL="342900" indent="-3429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885825" indent="-428625">
              <a:lnSpc>
                <a:spcPct val="100000"/>
              </a:lnSpc>
              <a:spcBef>
                <a:spcPts val="500"/>
              </a:spcBef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764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336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2" name="幻燈片編號"/>
          <p:cNvSpPr txBox="1"/>
          <p:nvPr>
            <p:ph type="sldNum" sz="quarter" idx="2"/>
          </p:nvPr>
        </p:nvSpPr>
        <p:spPr>
          <a:xfrm>
            <a:off x="8543925" y="6416230"/>
            <a:ext cx="236484" cy="245365"/>
          </a:xfrm>
          <a:prstGeom prst="rect">
            <a:avLst/>
          </a:prstGeom>
        </p:spPr>
        <p:txBody>
          <a:bodyPr lIns="27432" tIns="27432" rIns="27432" bIns="27432"/>
          <a:lstStyle>
            <a:lvl1pPr algn="l">
              <a:defRPr b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圓形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b="0">
                <a:solidFill>
                  <a:schemeClr val="accent1">
                    <a:lumOff val="44000"/>
                  </a:schemeClr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pPr>
          </a:p>
        </p:txBody>
      </p:sp>
      <p:sp>
        <p:nvSpPr>
          <p:cNvPr id="90" name="大標題文字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lIns="45719" tIns="45719" rIns="45719" bIns="45719" anchor="b">
            <a:normAutofit fontScale="100000" lnSpcReduction="0"/>
          </a:bodyPr>
          <a:lstStyle>
            <a:lvl1pPr algn="ctr">
              <a:lnSpc>
                <a:spcPts val="5800"/>
              </a:lnSpc>
              <a:defRPr b="0" sz="5400">
                <a:solidFill>
                  <a:srgbClr val="2F5897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91" name="內文層級一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19" tIns="45719" rIns="45719" bIns="45719">
            <a:normAutofit fontScale="100000" lnSpcReduction="0"/>
          </a:bodyPr>
          <a:lstStyle>
            <a:lvl1pPr marL="342900" indent="-3429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885825" indent="-428625">
              <a:lnSpc>
                <a:spcPct val="100000"/>
              </a:lnSpc>
              <a:spcBef>
                <a:spcPts val="500"/>
              </a:spcBef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92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764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o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33600" indent="-304800">
              <a:lnSpc>
                <a:spcPct val="100000"/>
              </a:lnSpc>
              <a:spcBef>
                <a:spcPts val="500"/>
              </a:spcBef>
              <a:buSzPct val="100000"/>
              <a:buFont typeface="Arial"/>
              <a:buChar char="•"/>
              <a:defRPr b="0">
                <a:solidFill>
                  <a:srgbClr val="0D0D0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2" name="幻燈片編號"/>
          <p:cNvSpPr txBox="1"/>
          <p:nvPr>
            <p:ph type="sldNum" sz="quarter" idx="2"/>
          </p:nvPr>
        </p:nvSpPr>
        <p:spPr>
          <a:xfrm>
            <a:off x="8543925" y="6416230"/>
            <a:ext cx="236484" cy="245365"/>
          </a:xfrm>
          <a:prstGeom prst="rect">
            <a:avLst/>
          </a:prstGeom>
        </p:spPr>
        <p:txBody>
          <a:bodyPr lIns="27432" tIns="27432" rIns="27432" bIns="27432"/>
          <a:lstStyle>
            <a:lvl1pPr algn="l">
              <a:defRPr b="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1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_Deck_Finished" descr="PPT_Deck_Finishe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838200"/>
            <a:ext cx="762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大標題文字"/>
          <p:cNvSpPr txBox="1"/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/>
            <a:r>
              <a:t>大標題文字</a:t>
            </a:r>
          </a:p>
        </p:txBody>
      </p:sp>
      <p:sp>
        <p:nvSpPr>
          <p:cNvPr id="4" name="內文層級一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buBlip>
                <a:blip r:embed="rId3"/>
              </a:buBlip>
            </a:lvl1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" name="幻燈片編號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1pPr>
      <a:lvl2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2pPr>
      <a:lvl3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3pPr>
      <a:lvl4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4pPr>
      <a:lvl5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5pPr>
      <a:lvl6pPr marL="0" marR="0" indent="45720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6pPr>
      <a:lvl7pPr marL="0" marR="0" indent="91440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7pPr>
      <a:lvl8pPr marL="0" marR="0" indent="137160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8pPr>
      <a:lvl9pPr marL="0" marR="0" indent="182880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100"/>
        </a:spcBef>
        <a:spcAft>
          <a:spcPts val="0"/>
        </a:spcAft>
        <a:buClrTx/>
        <a:buSzPct val="70000"/>
        <a:buFontTx/>
        <a:buBlip>
          <a:blip r:embed="rId3"/>
        </a:buBlip>
        <a:tabLst/>
        <a:defRPr b="1" baseline="0" cap="none" i="0" spc="0" strike="noStrike" sz="24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1pPr>
      <a:lvl2pPr marL="690033" marR="0" indent="-232833" algn="l" defTabSz="914400" rtl="0" latinLnBrk="0">
        <a:lnSpc>
          <a:spcPct val="90000"/>
        </a:lnSpc>
        <a:spcBef>
          <a:spcPts val="110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0" strike="noStrike" sz="24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2pPr>
      <a:lvl3pPr marL="0" marR="0" indent="854075" algn="l" defTabSz="914400" rtl="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3pPr>
      <a:lvl4pPr marL="0" marR="0" indent="1089025" algn="l" defTabSz="914400" rtl="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4pPr>
      <a:lvl5pPr marL="0" marR="0" indent="1311275" algn="l" defTabSz="914400" rtl="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5pPr>
      <a:lvl6pPr marL="0" marR="0" indent="1768475" algn="l" defTabSz="914400" rtl="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6pPr>
      <a:lvl7pPr marL="0" marR="0" indent="2225675" algn="l" defTabSz="914400" rtl="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7pPr>
      <a:lvl8pPr marL="0" marR="0" indent="2682875" algn="l" defTabSz="914400" rtl="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8pPr>
      <a:lvl9pPr marL="0" marR="0" indent="3140075" algn="l" defTabSz="914400" rtl="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Hadoop High Availability"/>
          <p:cNvSpPr txBox="1"/>
          <p:nvPr/>
        </p:nvSpPr>
        <p:spPr>
          <a:xfrm>
            <a:off x="1532658" y="3091179"/>
            <a:ext cx="5994547" cy="67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0" sz="38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>
              <a:defRPr>
                <a:latin typeface="標楷體"/>
                <a:ea typeface="標楷體"/>
                <a:cs typeface="標楷體"/>
                <a:sym typeface="標楷體"/>
              </a:defRPr>
            </a:pPr>
            <a:r>
              <a:rPr>
                <a:latin typeface="Verdana"/>
                <a:ea typeface="Verdana"/>
                <a:cs typeface="Verdana"/>
                <a:sym typeface="Verdana"/>
              </a:rPr>
              <a:t>Hadoop High Availability</a:t>
            </a:r>
          </a:p>
        </p:txBody>
      </p:sp>
      <p:sp>
        <p:nvSpPr>
          <p:cNvPr id="191" name="按兩下來編輯"/>
          <p:cNvSpPr txBox="1"/>
          <p:nvPr>
            <p:ph type="title" idx="4294967295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設定 ssh 自動登入憑證"/>
          <p:cNvSpPr txBox="1"/>
          <p:nvPr>
            <p:ph type="title" idx="4294967295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 b="0" sz="3200">
                <a:latin typeface="標楷體"/>
                <a:ea typeface="標楷體"/>
                <a:cs typeface="標楷體"/>
                <a:sym typeface="標楷體"/>
              </a:rPr>
              <a:t>設定 </a:t>
            </a:r>
            <a:r>
              <a:rPr sz="3000"/>
              <a:t>ssh</a:t>
            </a:r>
            <a:r>
              <a:rPr b="0" sz="3200">
                <a:latin typeface="標楷體"/>
                <a:ea typeface="標楷體"/>
                <a:cs typeface="標楷體"/>
                <a:sym typeface="標楷體"/>
              </a:rPr>
              <a:t> 自動登入憑證</a:t>
            </a:r>
          </a:p>
        </p:txBody>
      </p:sp>
      <p:sp>
        <p:nvSpPr>
          <p:cNvPr id="224" name="$ cd ~/.ssh…"/>
          <p:cNvSpPr txBox="1"/>
          <p:nvPr/>
        </p:nvSpPr>
        <p:spPr>
          <a:xfrm>
            <a:off x="928687" y="1206500"/>
            <a:ext cx="7300913" cy="426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cd ~/.ssh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rm id_rsa id_rsa.pub authorized_keys</a:t>
            </a:r>
            <a:endParaRPr b="1">
              <a:solidFill>
                <a:srgbClr val="0070C0"/>
              </a:solidFill>
            </a:endParaR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   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ssh-keygen -t rsa -m </a:t>
            </a:r>
            <a:r>
              <a:rPr b="1">
                <a:solidFill>
                  <a:srgbClr val="942192"/>
                </a:solidFill>
              </a:rPr>
              <a:t>PEM</a:t>
            </a:r>
            <a:r>
              <a:rPr b="1">
                <a:solidFill>
                  <a:srgbClr val="0070C0"/>
                </a:solidFill>
              </a:rPr>
              <a:t> -P  '' -f ~/.ssh/id_rsa</a:t>
            </a:r>
            <a:endParaRPr b="1">
              <a:solidFill>
                <a:srgbClr val="0070C0"/>
              </a:solidFill>
            </a:endParaR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cat ~/.ssh/id_rsa.pub &gt; ~/.ssh/authorized_keys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b="1"/>
              <a:t>[註] </a:t>
            </a:r>
            <a:r>
              <a:t>pem (Privacy Enhanced Mail) is a base64 container format for encoding keys and certificates.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scp ./* dtm1:~/.ssh/; scp ./* dtm2:~/.ssh/; scp ./* dtm3:~/.ssh/;scp ./* dtw1:~/.ssh/;scp ./* dtw2:~/.ssh/;scp ./* dtw3:~/.ssh/;scp ./* dtw4:~/.ssh/</a:t>
            </a:r>
            <a:endParaRPr b="1">
              <a:solidFill>
                <a:srgbClr val="0070C0"/>
              </a:solidFill>
            </a:endParaR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b="1">
              <a:solidFill>
                <a:srgbClr val="0070C0"/>
              </a:solidFill>
            </a:endParaR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b="1"/>
              <a:t>[註] </a:t>
            </a:r>
            <a:r>
              <a:t>必須執行以上命令, HDFS Automatic Failover 功能才會執行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b="1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測試 Automatic Failover"/>
          <p:cNvSpPr txBox="1"/>
          <p:nvPr>
            <p:ph type="title" idx="4294967295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 b="0" sz="3200">
                <a:latin typeface="標楷體"/>
                <a:ea typeface="標楷體"/>
                <a:cs typeface="標楷體"/>
                <a:sym typeface="標楷體"/>
              </a:rPr>
              <a:t>測試 </a:t>
            </a:r>
            <a:r>
              <a:rPr sz="3000"/>
              <a:t>Automatic Failover</a:t>
            </a:r>
          </a:p>
        </p:txBody>
      </p:sp>
      <p:sp>
        <p:nvSpPr>
          <p:cNvPr id="227" name="$ hdfs haadmin -getAllServiceState…"/>
          <p:cNvSpPr txBox="1"/>
          <p:nvPr/>
        </p:nvSpPr>
        <p:spPr>
          <a:xfrm>
            <a:off x="879475" y="1236979"/>
            <a:ext cx="7300913" cy="491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hdfs haadmin -getAllServiceState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dtm1:8020                                          active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dtm3:8020                                          standby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ssh dtm1 jps | grep NameNode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b="1">
                <a:solidFill>
                  <a:srgbClr val="942192"/>
                </a:solidFill>
              </a:rPr>
              <a:t>338475</a:t>
            </a:r>
            <a:r>
              <a:t> NameNode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ssh dtm1 sudo kill -9 </a:t>
            </a:r>
            <a:r>
              <a:rPr b="1">
                <a:solidFill>
                  <a:srgbClr val="942192"/>
                </a:solidFill>
              </a:rPr>
              <a:t>338475</a:t>
            </a:r>
            <a:endParaRPr b="1">
              <a:solidFill>
                <a:srgbClr val="0070C0"/>
              </a:solidFill>
            </a:endParaR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hdfs haadmin -getAllServiceState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dtm1:8020                                          Failed to connect: Call From dta1/120.96.143.90 to dtm1:8020 failed on connection exception: java.net.ConnectException: Connection refused; For more details see:  http://wiki.apache.org/hadoop/ConnectionRefused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dtm3:8020                                          active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ssh dtm1 hdfs --daemon start namenode</a:t>
            </a:r>
            <a:endParaRPr b="1">
              <a:solidFill>
                <a:srgbClr val="0070C0"/>
              </a:solidFill>
            </a:endParaR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hdfs haadmin -getAllServiceState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dtm1:8020                                          standby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dtm3:8020                                          active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啟動 YARN HA"/>
          <p:cNvSpPr txBox="1"/>
          <p:nvPr>
            <p:ph type="title" idx="4294967295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 b="0" sz="3200">
                <a:latin typeface="標楷體"/>
                <a:ea typeface="標楷體"/>
                <a:cs typeface="標楷體"/>
                <a:sym typeface="標楷體"/>
              </a:rPr>
              <a:t>啟動 </a:t>
            </a:r>
            <a:r>
              <a:t>YARN HA</a:t>
            </a:r>
          </a:p>
        </p:txBody>
      </p:sp>
      <p:sp>
        <p:nvSpPr>
          <p:cNvPr id="230" name="$ ssh dtm2 yarn --daemon start resourcemanager; ssh dtm3 yarn --daemon start resourcemanager…"/>
          <p:cNvSpPr txBox="1"/>
          <p:nvPr/>
        </p:nvSpPr>
        <p:spPr>
          <a:xfrm>
            <a:off x="928687" y="1206500"/>
            <a:ext cx="7300913" cy="4676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ssh dtm2 yarn --daemon start resourcemanager; ssh dtm3 yarn --daemon start resourcemanager</a:t>
            </a:r>
            <a:endParaRPr b="1">
              <a:solidFill>
                <a:srgbClr val="0070C0"/>
              </a:solidFill>
            </a:endParaR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ssh dtm2 mapred --daemon start historyserver</a:t>
            </a:r>
            <a:endParaRPr b="1">
              <a:solidFill>
                <a:srgbClr val="0070C0"/>
              </a:solidFill>
            </a:endParaR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ssh dtm2 jps</a:t>
            </a:r>
            <a:endParaRPr b="1">
              <a:solidFill>
                <a:srgbClr val="0070C0"/>
              </a:solidFill>
            </a:endParaR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331461 Jps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331302 JobHistoryServer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328051 ResourceManager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yarn rmadmin -getAllServiceState</a:t>
            </a:r>
            <a:endParaRPr b="1">
              <a:solidFill>
                <a:srgbClr val="0070C0"/>
              </a:solidFill>
            </a:endParaR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WARNING: YARN_LOG_DIR has been replaced by HADOOP_LOG_DIR. Using value of YARN_LOG_DIR.</a:t>
            </a: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dtm2:8033                                          active</a:t>
            </a: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dtm3:8033                                          standby</a:t>
            </a: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ssh dtw1 yarn-daemon.sh start nodemanager;ssh dtw2 yarn-daemon.sh start nodemanager;ssh dtw3 yarn-daemon.sh  start nodemanager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檢測 Hadoop 系統"/>
          <p:cNvSpPr txBox="1"/>
          <p:nvPr>
            <p:ph type="title" idx="4294967295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 b="0" sz="3200">
                <a:latin typeface="標楷體"/>
                <a:ea typeface="標楷體"/>
                <a:cs typeface="標楷體"/>
                <a:sym typeface="標楷體"/>
              </a:rPr>
              <a:t>檢測 </a:t>
            </a:r>
            <a:r>
              <a:t>Hadoop </a:t>
            </a:r>
            <a:r>
              <a:rPr b="0" sz="3200">
                <a:latin typeface="標楷體"/>
                <a:ea typeface="標楷體"/>
                <a:cs typeface="標楷體"/>
                <a:sym typeface="標楷體"/>
              </a:rPr>
              <a:t>系統</a:t>
            </a:r>
          </a:p>
        </p:txBody>
      </p:sp>
      <p:sp>
        <p:nvSpPr>
          <p:cNvPr id="233" name="$ dtest…"/>
          <p:cNvSpPr txBox="1"/>
          <p:nvPr/>
        </p:nvSpPr>
        <p:spPr>
          <a:xfrm>
            <a:off x="928687" y="1206500"/>
            <a:ext cx="7300913" cy="4866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dtest</a:t>
            </a:r>
            <a:endParaRPr b="1">
              <a:solidFill>
                <a:srgbClr val="0070C0"/>
              </a:solidFill>
            </a:endParaRPr>
          </a:p>
          <a:p>
            <a:pPr>
              <a:defRPr b="0"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[HDFS]</a:t>
            </a:r>
          </a:p>
          <a:p>
            <a:pPr>
              <a:defRPr b="0"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Live datanodes (3):</a:t>
            </a:r>
          </a:p>
          <a:p>
            <a:pPr>
              <a:defRPr b="0"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Name: 120.96.143.95:9866 (dtw1)</a:t>
            </a:r>
          </a:p>
          <a:p>
            <a:pPr>
              <a:defRPr b="0"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Name: 120.96.143.96:9866 (dtw2)</a:t>
            </a:r>
          </a:p>
          <a:p>
            <a:pPr>
              <a:defRPr b="0"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Name: 120.96.143.97:9866 (dtw3)</a:t>
            </a:r>
          </a:p>
          <a:p>
            <a:pPr>
              <a:defRPr b="0"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b="0"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[YARN]</a:t>
            </a:r>
          </a:p>
          <a:p>
            <a:pPr>
              <a:defRPr b="0"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Total Nodes:3</a:t>
            </a:r>
          </a:p>
          <a:p>
            <a:pPr>
              <a:defRPr b="0"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         Node-Id             Node-State Node-Http-Address       Number-of-Running-Containers</a:t>
            </a:r>
          </a:p>
          <a:p>
            <a:pPr>
              <a:defRPr b="0"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      dtw2:38315                RUNNING       dtw2:8042                     0</a:t>
            </a:r>
          </a:p>
          <a:p>
            <a:pPr>
              <a:defRPr b="0"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      dtw3:46807                RUNNING       dtw3:8042                     0</a:t>
            </a:r>
          </a:p>
          <a:p>
            <a:pPr>
              <a:defRPr b="0"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      dtw1:34411                RUNNING       dtw1:8042                     0</a:t>
            </a:r>
          </a:p>
          <a:p>
            <a:pPr>
              <a:defRPr b="0"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b="0"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[MapReduce]</a:t>
            </a:r>
          </a:p>
          <a:p>
            <a:pPr>
              <a:defRPr b="0"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Estimated value of Pi is 3.14400000000000000000</a:t>
            </a:r>
          </a:p>
          <a:p>
            <a:pPr>
              <a:defRPr b="0"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b="0"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[Spark]</a:t>
            </a:r>
          </a:p>
          <a:p>
            <a:pPr>
              <a:defRPr b="0"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Pi is roughly 3.138200</a:t>
            </a:r>
          </a:p>
          <a:p>
            <a:pPr>
              <a:defRPr b="0"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b="0"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[HBase]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HDFS High Availability Architecture"/>
          <p:cNvSpPr txBox="1"/>
          <p:nvPr/>
        </p:nvSpPr>
        <p:spPr>
          <a:xfrm>
            <a:off x="873125" y="231775"/>
            <a:ext cx="7713663" cy="501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3200"/>
              </a:lnSpc>
              <a:defRPr b="0" sz="3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HDFS High Availability Architecture</a:t>
            </a:r>
          </a:p>
        </p:txBody>
      </p:sp>
      <p:pic>
        <p:nvPicPr>
          <p:cNvPr id="196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8411" y="1672248"/>
            <a:ext cx="7262326" cy="44732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設定 HDFS HA"/>
          <p:cNvSpPr txBox="1"/>
          <p:nvPr>
            <p:ph type="title" idx="4294967295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 b="0" sz="3200">
                <a:latin typeface="標楷體"/>
                <a:ea typeface="標楷體"/>
                <a:cs typeface="標楷體"/>
                <a:sym typeface="標楷體"/>
              </a:rPr>
              <a:t>設定 </a:t>
            </a:r>
            <a:r>
              <a:t>HDFS HA</a:t>
            </a:r>
          </a:p>
        </p:txBody>
      </p:sp>
      <p:sp>
        <p:nvSpPr>
          <p:cNvPr id="199" name="複製 HA 設定檔…"/>
          <p:cNvSpPr txBox="1"/>
          <p:nvPr/>
        </p:nvSpPr>
        <p:spPr>
          <a:xfrm>
            <a:off x="830915" y="1206499"/>
            <a:ext cx="7202489" cy="4955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複製 HA 設定檔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dthaconf 33</a:t>
            </a:r>
            <a:endParaRPr b="1">
              <a:solidFill>
                <a:srgbClr val="0070C0"/>
              </a:solidFill>
            </a:endParaRPr>
          </a:p>
          <a:p>
            <a:pPr>
              <a:defRPr b="0"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dta1 /opt/hadoop-3.3.4/etc/hadoop (core-site.xml,hdfs-site.xml,yarn-site.xml) ok</a:t>
            </a:r>
          </a:p>
          <a:p>
            <a:pPr>
              <a:defRPr b="0" sz="10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b="0"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dtm1 /opt/hadoop-3.3.4/etc/hadoop (core-site.xml,hdfs-site.xml,yarn-site.xml) ok</a:t>
            </a:r>
          </a:p>
          <a:p>
            <a:pPr>
              <a:defRPr b="0" sz="10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b="0"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dtm2 /opt/hadoop-3.3.4/etc/hadoop (core-site.xml,hdfs-site.xml,yarn-site.xml) ok</a:t>
            </a:r>
          </a:p>
          <a:p>
            <a:pPr>
              <a:defRPr b="0" sz="10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b="0"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dtm3 /opt/hadoop-3.3.4/etc/hadoop (core-site.xml,hdfs-site.xml,yarn-site.xml) ok</a:t>
            </a:r>
          </a:p>
          <a:p>
            <a:pPr>
              <a:defRPr b="0" sz="10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b="0"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dtw1 /opt/hadoop-3.3.4/etc/hadoop (core-site.xml,hdfs-site.xml,yarn-site.xml) ok</a:t>
            </a:r>
          </a:p>
          <a:p>
            <a:pPr>
              <a:defRPr b="0" sz="10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b="0"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dtw2 /opt/hadoop-3.3.4/etc/hadoop (core-site.xml,hdfs-site.xml,yarn-site.xml) ok</a:t>
            </a:r>
          </a:p>
          <a:p>
            <a:pPr>
              <a:defRPr b="0" sz="10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b="0"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dtw3 /opt/hadoop-3.3.4/etc/hadoop (core-site.xml,hdfs-site.xml,yarn-site.xml) ok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設定 HDFS HA"/>
          <p:cNvSpPr txBox="1"/>
          <p:nvPr>
            <p:ph type="title" idx="4294967295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 b="0" sz="3200">
                <a:latin typeface="標楷體"/>
                <a:ea typeface="標楷體"/>
                <a:cs typeface="標楷體"/>
                <a:sym typeface="標楷體"/>
              </a:rPr>
              <a:t>設定 </a:t>
            </a:r>
            <a:r>
              <a:t>HDFS HA</a:t>
            </a:r>
          </a:p>
        </p:txBody>
      </p:sp>
      <p:sp>
        <p:nvSpPr>
          <p:cNvPr id="202" name="清除目錄…"/>
          <p:cNvSpPr txBox="1"/>
          <p:nvPr/>
        </p:nvSpPr>
        <p:spPr>
          <a:xfrm>
            <a:off x="928687" y="1206500"/>
            <a:ext cx="7300913" cy="3266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清除目錄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ssh dtm1 rm -r /home/bigred/journal; ssh dtm3 rm -r /home/bigred/journal</a:t>
            </a:r>
            <a:endParaRPr b="1">
              <a:solidFill>
                <a:srgbClr val="0070C0"/>
              </a:solidFill>
            </a:endParaR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b="1">
              <a:solidFill>
                <a:srgbClr val="0070C0"/>
              </a:solidFill>
            </a:endParaR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ssh dtm1 sudo rm -r /home/bigred/nn; ssh dtm3 rm -r /home/bigred/nn</a:t>
            </a:r>
            <a:endParaRPr b="1">
              <a:solidFill>
                <a:srgbClr val="0070C0"/>
              </a:solidFill>
            </a:endParaR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b="1">
              <a:solidFill>
                <a:srgbClr val="0070C0"/>
              </a:solidFill>
            </a:endParaR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ssh dtw1 sudo rm -r /home/bigred/dn; ssh dtw2 rm -r /home/bigred/dn</a:t>
            </a:r>
            <a:endParaRPr b="1">
              <a:solidFill>
                <a:srgbClr val="0070C0"/>
              </a:solidFill>
            </a:endParaR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ssh dtw3 sudo rm -r /home/bigred/dn; ssh dtw4 rm -r /home/bigred/dn</a:t>
            </a:r>
            <a:endParaRPr b="1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啟動 Journal Node"/>
          <p:cNvSpPr txBox="1"/>
          <p:nvPr>
            <p:ph type="title" idx="4294967295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 b="0" sz="3200">
                <a:latin typeface="標楷體"/>
                <a:ea typeface="標楷體"/>
                <a:cs typeface="標楷體"/>
                <a:sym typeface="標楷體"/>
              </a:rPr>
              <a:t>啟動</a:t>
            </a:r>
            <a:r>
              <a:t> Journal Node</a:t>
            </a:r>
          </a:p>
        </p:txBody>
      </p:sp>
      <p:sp>
        <p:nvSpPr>
          <p:cNvPr id="205" name="$ ssh dtm1 hdfs --daemon start journalnode; ssh dtm3 hdfs --daemon start journalnode…"/>
          <p:cNvSpPr txBox="1"/>
          <p:nvPr/>
        </p:nvSpPr>
        <p:spPr>
          <a:xfrm>
            <a:off x="928687" y="1206500"/>
            <a:ext cx="7300913" cy="2428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600"/>
              <a:t>$</a:t>
            </a:r>
            <a:r>
              <a:rPr b="1" sz="1600">
                <a:solidFill>
                  <a:srgbClr val="0070C0"/>
                </a:solidFill>
              </a:rPr>
              <a:t> ssh dtm1 hdfs --daemon start journalnode; ssh dtm3 hdfs --daemon start journalnode</a:t>
            </a:r>
            <a:endParaRPr b="1" sz="1600">
              <a:solidFill>
                <a:srgbClr val="0070C0"/>
              </a:solidFill>
            </a:endParaRPr>
          </a:p>
          <a:p>
            <a:pPr>
              <a:defRPr b="0"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b="1" sz="1600">
              <a:solidFill>
                <a:srgbClr val="0070C0"/>
              </a:solidFill>
            </a:endParaR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ssh dtm1 jps; ssh dtm3 jps</a:t>
            </a:r>
            <a:endParaRPr b="1">
              <a:solidFill>
                <a:srgbClr val="0070C0"/>
              </a:solidFill>
            </a:endParaRPr>
          </a:p>
          <a:p>
            <a:pPr>
              <a:defRPr b="0"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322639 JournalNode</a:t>
            </a:r>
          </a:p>
          <a:p>
            <a:pPr>
              <a:defRPr b="0"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322825 Jps</a:t>
            </a:r>
          </a:p>
          <a:p>
            <a:pPr>
              <a:defRPr b="0"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319505 JournalNode</a:t>
            </a:r>
          </a:p>
          <a:p>
            <a:pPr>
              <a:defRPr b="0"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319673 Jps</a:t>
            </a:r>
          </a:p>
          <a:p>
            <a:pPr>
              <a:defRPr b="0" sz="15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啟動 Active Name Node"/>
          <p:cNvSpPr txBox="1"/>
          <p:nvPr>
            <p:ph type="title" idx="4294967295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 b="0" sz="3200">
                <a:latin typeface="標楷體"/>
                <a:ea typeface="標楷體"/>
                <a:cs typeface="標楷體"/>
                <a:sym typeface="標楷體"/>
              </a:rPr>
              <a:t>啟動</a:t>
            </a:r>
            <a:r>
              <a:t> Active Name Node</a:t>
            </a:r>
          </a:p>
        </p:txBody>
      </p:sp>
      <p:sp>
        <p:nvSpPr>
          <p:cNvPr id="208" name="$ ssh dtm1 hdfs namenode -format…"/>
          <p:cNvSpPr txBox="1"/>
          <p:nvPr/>
        </p:nvSpPr>
        <p:spPr>
          <a:xfrm>
            <a:off x="928687" y="1206500"/>
            <a:ext cx="7300913" cy="33891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ssh dtm1 hdfs namenode -format</a:t>
            </a:r>
            <a:endParaRPr b="1">
              <a:solidFill>
                <a:srgbClr val="0070C0"/>
              </a:solidFill>
            </a:endParaR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b="1">
              <a:solidFill>
                <a:srgbClr val="0070C0"/>
              </a:solidFill>
            </a:endParaR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ssh dtm1 hdfs --daemon start namenode</a:t>
            </a:r>
            <a:endParaRPr b="1">
              <a:solidFill>
                <a:srgbClr val="0070C0"/>
              </a:solidFill>
            </a:endParaRPr>
          </a:p>
          <a:p>
            <a:pPr>
              <a:defRPr b="0"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ssh dtm1 tree nn</a:t>
            </a:r>
            <a:endParaRPr b="1">
              <a:solidFill>
                <a:srgbClr val="0070C0"/>
              </a:solidFill>
            </a:endParaRPr>
          </a:p>
          <a:p>
            <a:pPr>
              <a:defRPr b="0" sz="1600">
                <a:solidFill>
                  <a:srgbClr val="C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nn</a:t>
            </a:r>
          </a:p>
          <a:p>
            <a:pPr>
              <a:defRPr b="0" sz="1600">
                <a:solidFill>
                  <a:srgbClr val="C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├── current</a:t>
            </a:r>
          </a:p>
          <a:p>
            <a:pPr>
              <a:defRPr b="0" sz="1600">
                <a:solidFill>
                  <a:srgbClr val="C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│   ├── fsimage_0000000000000000000</a:t>
            </a:r>
          </a:p>
          <a:p>
            <a:pPr>
              <a:defRPr b="0" sz="1600">
                <a:solidFill>
                  <a:srgbClr val="C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│   ├── fsimage_0000000000000000000.md5</a:t>
            </a:r>
          </a:p>
          <a:p>
            <a:pPr>
              <a:defRPr b="0" sz="1600">
                <a:solidFill>
                  <a:srgbClr val="C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│   ├── seen_txid</a:t>
            </a:r>
          </a:p>
          <a:p>
            <a:pPr>
              <a:defRPr b="0" sz="1600">
                <a:solidFill>
                  <a:srgbClr val="C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│   └── VERSION</a:t>
            </a:r>
          </a:p>
          <a:p>
            <a:pPr>
              <a:defRPr b="0" sz="1600">
                <a:solidFill>
                  <a:srgbClr val="C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└── in_use.lock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啟動 Standby Name Node"/>
          <p:cNvSpPr txBox="1"/>
          <p:nvPr>
            <p:ph type="title" idx="4294967295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 b="0" sz="3200">
                <a:latin typeface="標楷體"/>
                <a:ea typeface="標楷體"/>
                <a:cs typeface="標楷體"/>
                <a:sym typeface="標楷體"/>
              </a:rPr>
              <a:t>啟動</a:t>
            </a:r>
            <a:r>
              <a:t> Standby Name Node</a:t>
            </a:r>
          </a:p>
        </p:txBody>
      </p:sp>
      <p:sp>
        <p:nvSpPr>
          <p:cNvPr id="211" name="$ ssh dtm3 hdfs namenode -bootstrapStandby…"/>
          <p:cNvSpPr txBox="1"/>
          <p:nvPr/>
        </p:nvSpPr>
        <p:spPr>
          <a:xfrm>
            <a:off x="928687" y="1206500"/>
            <a:ext cx="7300913" cy="3863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</a:t>
            </a:r>
            <a:r>
              <a:rPr b="1">
                <a:solidFill>
                  <a:srgbClr val="0070C0"/>
                </a:solidFill>
              </a:rPr>
              <a:t> ssh dtm3 hdfs namenode -bootstrapStandby</a:t>
            </a:r>
            <a:endParaRPr b="1">
              <a:solidFill>
                <a:srgbClr val="0070C0"/>
              </a:solidFill>
            </a:endParaRPr>
          </a:p>
          <a:p>
            <a:pPr>
              <a:defRPr b="0"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================================================</a:t>
            </a:r>
          </a:p>
          <a:p>
            <a:pPr>
              <a:defRPr b="0"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About to bootstrap Standby ID dtm3 from:</a:t>
            </a:r>
          </a:p>
          <a:p>
            <a:pPr>
              <a:defRPr b="0"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           Nameservice ID: hdfsha</a:t>
            </a:r>
          </a:p>
          <a:p>
            <a:pPr>
              <a:defRPr b="0"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        Other Namenode ID: dtm1</a:t>
            </a:r>
          </a:p>
          <a:p>
            <a:pPr>
              <a:defRPr b="0"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  Other NN's HTTP address: http://dtm1:9870</a:t>
            </a:r>
          </a:p>
          <a:p>
            <a:pPr>
              <a:defRPr b="0"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  Other NN's IPC  address: dtm1/120.96.143.91:8020</a:t>
            </a:r>
          </a:p>
          <a:p>
            <a:pPr>
              <a:defRPr b="0"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             Namespace ID: 357966117</a:t>
            </a:r>
          </a:p>
          <a:p>
            <a:pPr>
              <a:defRPr b="0"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            Block pool ID: BP-70877785-120.96.143.91-1667959812337</a:t>
            </a:r>
          </a:p>
          <a:p>
            <a:pPr>
              <a:defRPr b="0"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               Cluster ID: CID-e6a37ad0-5ce6-4317-b99b-85165923f3a7</a:t>
            </a:r>
          </a:p>
          <a:p>
            <a:pPr>
              <a:defRPr b="0"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           Layout version: -66</a:t>
            </a:r>
          </a:p>
          <a:p>
            <a:pPr>
              <a:defRPr b="0"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       isUpgradeFinalized: true</a:t>
            </a:r>
          </a:p>
          <a:p>
            <a:pPr>
              <a:defRPr b="0"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===============================================</a:t>
            </a:r>
          </a:p>
          <a:p>
            <a:pPr>
              <a:defRPr b="0"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ssh dtm3 hdfs --daemon start namenode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啟動 ZooKepper Failover Controller"/>
          <p:cNvSpPr txBox="1"/>
          <p:nvPr>
            <p:ph type="title" idx="4294967295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 b="0" sz="3200">
                <a:latin typeface="標楷體"/>
                <a:ea typeface="標楷體"/>
                <a:cs typeface="標楷體"/>
                <a:sym typeface="標楷體"/>
              </a:rPr>
              <a:t>啟動 </a:t>
            </a:r>
            <a:r>
              <a:t>ZooKepper Failover Controller</a:t>
            </a:r>
          </a:p>
        </p:txBody>
      </p:sp>
      <p:sp>
        <p:nvSpPr>
          <p:cNvPr id="216" name="$ ssh dtm3 zkServer.sh start…"/>
          <p:cNvSpPr txBox="1"/>
          <p:nvPr/>
        </p:nvSpPr>
        <p:spPr>
          <a:xfrm>
            <a:off x="928687" y="1206500"/>
            <a:ext cx="7300913" cy="2263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ssh dtm3 zkServer.sh start</a:t>
            </a:r>
            <a:endParaRPr b="1">
              <a:solidFill>
                <a:srgbClr val="0070C0"/>
              </a:solidFill>
            </a:endParaR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ZooKeeper JMX enabled by default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Using config: /opt/apache-zookeeper-3.6.3-bin/bin/../conf/zoo.cfg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Starting zookeeper ... STARTED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ssh dtm3 hdfs zkfc -formatZK</a:t>
            </a:r>
            <a:endParaRPr b="1">
              <a:solidFill>
                <a:srgbClr val="0070C0"/>
              </a:solidFill>
            </a:endParaR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ssh dtm1 hdfs --daemon start zkfc</a:t>
            </a:r>
            <a:endParaRPr b="1">
              <a:solidFill>
                <a:srgbClr val="0070C0"/>
              </a:solidFill>
            </a:endParaR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ssh dtm3 hdfs --daemon start zkfc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檢視 HDFS HA 系統資訊"/>
          <p:cNvSpPr txBox="1"/>
          <p:nvPr>
            <p:ph type="title" idx="4294967295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>
                <a:latin typeface="Verdana"/>
                <a:ea typeface="Verdana"/>
                <a:cs typeface="Verdana"/>
                <a:sym typeface="Verdana"/>
              </a:defRPr>
            </a:pPr>
            <a:r>
              <a:rPr b="0" sz="3200">
                <a:latin typeface="標楷體"/>
                <a:ea typeface="標楷體"/>
                <a:cs typeface="標楷體"/>
                <a:sym typeface="標楷體"/>
              </a:rPr>
              <a:t>檢視 </a:t>
            </a:r>
            <a:r>
              <a:t>HDFS HA </a:t>
            </a:r>
            <a:r>
              <a:rPr b="0" sz="3200">
                <a:latin typeface="標楷體"/>
                <a:ea typeface="標楷體"/>
                <a:cs typeface="標楷體"/>
                <a:sym typeface="標楷體"/>
              </a:rPr>
              <a:t>系統</a:t>
            </a:r>
            <a:r>
              <a:rPr b="0" sz="3200">
                <a:latin typeface="標楷體"/>
                <a:ea typeface="標楷體"/>
                <a:cs typeface="標楷體"/>
                <a:sym typeface="標楷體"/>
              </a:rPr>
              <a:t>資訊</a:t>
            </a:r>
          </a:p>
        </p:txBody>
      </p:sp>
      <p:sp>
        <p:nvSpPr>
          <p:cNvPr id="221" name="$ ssh dtw1 hdfs --daemon start datanode;ssh dtw2 hdfs --daemon start datanode;ssh dtw3 hdfs --daemon start datanode…"/>
          <p:cNvSpPr txBox="1"/>
          <p:nvPr/>
        </p:nvSpPr>
        <p:spPr>
          <a:xfrm>
            <a:off x="928687" y="1206500"/>
            <a:ext cx="7300913" cy="2504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ssh dtw1 hdfs --daemon start datanode;ssh dtw2 hdfs --daemon start datanode;ssh dtw3 hdfs --daemon start datanode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hdfs haadmin -getAllServiceState</a:t>
            </a:r>
            <a:endParaRPr b="1">
              <a:solidFill>
                <a:srgbClr val="0070C0"/>
              </a:solidFill>
            </a:endParaRP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dtm1:8020                                          active</a:t>
            </a: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dtm3:8020                                          standby</a:t>
            </a: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b="0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576A_V2">
  <a:themeElements>
    <a:clrScheme name="2576A_V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F8F8F"/>
      </a:accent1>
      <a:accent2>
        <a:srgbClr val="8DACD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2576A_V2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2576A_V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44000"/>
          </a:schemeClr>
        </a:solidFill>
        <a:ln w="25400" cap="flat">
          <a:solidFill>
            <a:schemeClr val="accent1">
              <a:lumOff val="44000"/>
            </a:schemeClr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 Narrow"/>
            <a:ea typeface="Arial Narrow"/>
            <a:cs typeface="Arial Narrow"/>
            <a:sym typeface="Arial Narro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>
              <a:lumOff val="44000"/>
            </a:schemeClr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 Narrow"/>
            <a:ea typeface="Arial Narrow"/>
            <a:cs typeface="Arial Narrow"/>
            <a:sym typeface="Arial Narro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576A_V2">
  <a:themeElements>
    <a:clrScheme name="2576A_V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F8F8F"/>
      </a:accent1>
      <a:accent2>
        <a:srgbClr val="8DACD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2576A_V2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2576A_V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44000"/>
          </a:schemeClr>
        </a:solidFill>
        <a:ln w="25400" cap="flat">
          <a:solidFill>
            <a:schemeClr val="accent1">
              <a:lumOff val="44000"/>
            </a:schemeClr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 Narrow"/>
            <a:ea typeface="Arial Narrow"/>
            <a:cs typeface="Arial Narrow"/>
            <a:sym typeface="Arial Narro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>
              <a:lumOff val="44000"/>
            </a:schemeClr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 Narrow"/>
            <a:ea typeface="Arial Narrow"/>
            <a:cs typeface="Arial Narrow"/>
            <a:sym typeface="Arial Narro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