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FFB-6F5C-4A5B-6D3C-6A478CDCA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58138-7BD1-C4C0-1998-BCEC8B98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8A53-E714-2C2D-58FE-D05FCDBA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0F0C-78C6-FACE-7728-08137D8B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69F7-4AC8-BF2C-4CDF-CC4689F6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8D89-546E-638B-1846-774FC6D2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273D-939A-0757-4CB7-92659CD97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63AC-C6E1-6173-6DA9-AFF2FD82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5E47-6A2C-4FB8-DAA4-2AE8BBF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E41B-7F9E-B70F-7066-69282D9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CAA7-9B6D-BF5C-48FE-275CA344E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1CC2-A213-AE5F-8B6F-F9FEA012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659E-A4E8-48B8-5BBF-8BEAE97B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3209-490F-9AE2-B5C8-CED6ADE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3EB7-DDF9-C1AC-336A-B8F1F89B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DA33-62A5-AFB8-451C-0B4431F9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15A7-90A7-18FD-0933-90C78ECE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4BF-E71A-18ED-EE38-0E621F28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49F7-86D7-CCC7-3D24-F895C153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9F7B-3734-6B97-97A5-984ED3AE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1BD0-0171-6588-79C7-8266275B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B777E-7AD2-3E7F-538A-E50B2958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529E-B14D-7CCF-C637-6D94C260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1C66-779B-F32C-F84E-2D904336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3EA3-7CD7-4569-7852-AAF2AEA6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D2A5-6408-1699-0526-E8C45394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4DE5-42A1-1915-5E77-C01F84CF9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C1A0A-F573-7498-85C9-EA867AC2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6CF3-C593-4B5D-77FA-E94EF57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A44B-A812-BD50-C125-619B620A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E117-82DC-212C-0CED-01D70307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DA34-63D2-0A26-9458-7444590D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2691-9D54-0D79-0374-8155D52C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72F1-A12E-53ED-66EF-9C5F176B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1E287-0164-5B92-A964-E50EBAA1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80F95-4592-F6B8-66F4-BA6A14A9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0403E-9C33-9E62-4369-A76E93AD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931D2-948D-73D4-D4B7-64977FBD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0E445-2E15-7F90-39E1-B6380E75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91C-CA98-A39C-2316-DF9567B7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A7AE1-2B09-8868-1A5B-A32ED477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C5AF-1A72-F609-B692-C3824250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F42D4-41B2-936E-72F8-F47C0B47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00E7D-FA9F-AB02-21E0-0D9327C8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07300-679A-920F-A9FA-4B13548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0551-7D41-3D88-FBF0-927E783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249F-6FDC-8489-0A41-81C787F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777A-7961-CC26-7B82-9A0E78E2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75360-3C18-255D-4404-507204AF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DEE23-0288-0C66-8638-B2063845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8527-1CA8-F729-1368-4074DC2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EBDA-C51B-D07B-C522-414CA81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FEF1-0D64-83EB-A4DF-8F97C910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6CDD9-F233-D155-F580-99A9803F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B0592-DCB8-0681-EA6A-6428DB64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1773-8CE9-2835-C167-2B48AB3C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599B-5FF9-FD7D-7D0D-95B3D4CA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0C54-D626-AF57-8552-E5AB7DC1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8B474-5B0D-559E-674D-F1F3BA21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0907-BC93-BE3D-5E01-346213D7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A3DB-7C98-E0BD-502E-97D13F786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D575-82BB-458D-9AE9-900B11460B6B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0C1B-4D8C-DA09-C9B4-40CF6B77C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01BB-0F11-0FC1-8F84-24ECD6F35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9729-7E84-4F0E-960B-9E90969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4147E3C-A041-44FB-A8B1-A8BDBF6B9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7" y="888254"/>
            <a:ext cx="9043113" cy="45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ed, ceiling, colorful, wheel&#10;&#10;Description automatically generated">
            <a:extLst>
              <a:ext uri="{FF2B5EF4-FFF2-40B4-BE49-F238E27FC236}">
                <a16:creationId xmlns:a16="http://schemas.microsoft.com/office/drawing/2014/main" id="{B5727752-D18D-BEB2-8FD9-9C733B78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DC1BE-8022-FA70-AF75-259918A9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9504" y="1301564"/>
            <a:ext cx="5078136" cy="733207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BR MOTORCYCLE GARAGE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401C0-F17F-E2D9-F3E6-5B7CE2FB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495" y="2396663"/>
            <a:ext cx="8375009" cy="353286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We are Selling brand new motorcycle for our  customer’s. We have a commercial website so you can browse or choose your vehicle and feel free to contact us and visit our shop.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BrMG</a:t>
            </a:r>
            <a:r>
              <a:rPr lang="en-US" sz="2000" dirty="0">
                <a:solidFill>
                  <a:schemeClr val="bg1"/>
                </a:solidFill>
              </a:rPr>
              <a:t> are providing additional support with our services, we are offering maintenance and vehicle repairs with warranty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We provide best care for our customer’s vehicles and effectively solve all issues and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It is our mission to exceed our customer’s and employee’s expectations and maintain their loyalty for  a lifetime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C65F903-B7B2-C546-3009-4ED9030E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82" y="928474"/>
            <a:ext cx="1253022" cy="12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 Demi</vt:lpstr>
      <vt:lpstr>Calibri</vt:lpstr>
      <vt:lpstr>Calibri Light</vt:lpstr>
      <vt:lpstr>Wingdings</vt:lpstr>
      <vt:lpstr>Office Theme</vt:lpstr>
      <vt:lpstr>PowerPoint Presentation</vt:lpstr>
      <vt:lpstr>BR MOTORCYCLE GARAGE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Adarayan, Jeniffer</dc:creator>
  <cp:lastModifiedBy>Adarayan, Jeniffer</cp:lastModifiedBy>
  <cp:revision>4</cp:revision>
  <dcterms:created xsi:type="dcterms:W3CDTF">2022-10-28T20:34:52Z</dcterms:created>
  <dcterms:modified xsi:type="dcterms:W3CDTF">2022-10-29T01:40:43Z</dcterms:modified>
</cp:coreProperties>
</file>