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2" r:id="rId1"/>
  </p:sldMasterIdLst>
  <p:notesMasterIdLst>
    <p:notesMasterId r:id="rId6"/>
  </p:notesMasterIdLst>
  <p:sldIdLst>
    <p:sldId id="256" r:id="rId2"/>
    <p:sldId id="257" r:id="rId3"/>
    <p:sldId id="259" r:id="rId4"/>
    <p:sldId id="266" r:id="rId5"/>
  </p:sldIdLst>
  <p:sldSz cx="9144000" cy="5143500" type="screen16x9"/>
  <p:notesSz cx="6858000" cy="9144000"/>
  <p:embeddedFontLst>
    <p:embeddedFont>
      <p:font typeface="Avenir Next LT Pro Demi" charset="0"/>
      <p:bold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FCABD6-6742-4096-94D4-A6DCDDA1916C}" v="8" dt="2023-02-07T00:42:25.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2" d="100"/>
          <a:sy n="142" d="100"/>
        </p:scale>
        <p:origin x="-10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36" Type="http://schemas.microsoft.com/office/2015/10/relationships/revisionInfo" Target="revisionInfo.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ito Martin" userId="a7b4471d42fb26a8" providerId="LiveId" clId="{573A431E-BAE9-4BDE-B9FB-B93A87ADECB6}"/>
    <pc:docChg chg="modSld">
      <pc:chgData name="Carlito Martin" userId="a7b4471d42fb26a8" providerId="LiveId" clId="{573A431E-BAE9-4BDE-B9FB-B93A87ADECB6}" dt="2023-02-07T10:37:44.218" v="17" actId="20577"/>
      <pc:docMkLst>
        <pc:docMk/>
      </pc:docMkLst>
      <pc:sldChg chg="modSp mod">
        <pc:chgData name="Carlito Martin" userId="a7b4471d42fb26a8" providerId="LiveId" clId="{573A431E-BAE9-4BDE-B9FB-B93A87ADECB6}" dt="2023-02-07T10:37:44.218" v="17" actId="20577"/>
        <pc:sldMkLst>
          <pc:docMk/>
          <pc:sldMk cId="2179265909" sldId="262"/>
        </pc:sldMkLst>
        <pc:graphicFrameChg chg="modGraphic">
          <ac:chgData name="Carlito Martin" userId="a7b4471d42fb26a8" providerId="LiveId" clId="{573A431E-BAE9-4BDE-B9FB-B93A87ADECB6}" dt="2023-02-07T10:37:44.218" v="17" actId="20577"/>
          <ac:graphicFrameMkLst>
            <pc:docMk/>
            <pc:sldMk cId="2179265909" sldId="262"/>
            <ac:graphicFrameMk id="4" creationId="{0CAD73CA-3675-084E-4E1D-477529C1716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257417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4"/>
        <p:cNvGrpSpPr/>
        <p:nvPr/>
      </p:nvGrpSpPr>
      <p:grpSpPr>
        <a:xfrm>
          <a:off x="0" y="0"/>
          <a:ext cx="0" cy="0"/>
          <a:chOff x="0" y="0"/>
          <a:chExt cx="0" cy="0"/>
        </a:xfrm>
      </p:grpSpPr>
      <p:sp>
        <p:nvSpPr>
          <p:cNvPr id="95" name="Google Shape;95;p27"/>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lvl1pPr lvl="0" rtl="0">
              <a:spcBef>
                <a:spcPts val="0"/>
              </a:spcBef>
              <a:spcAft>
                <a:spcPts val="0"/>
              </a:spcAft>
              <a:buSzPts val="30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6" name="Google Shape;96;p27"/>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rmAutofit/>
          </a:bodyPr>
          <a:lstStyle>
            <a:lvl1pPr marL="457200" lvl="0" indent="-323850" rtl="0">
              <a:spcBef>
                <a:spcPts val="800"/>
              </a:spcBef>
              <a:spcAft>
                <a:spcPts val="0"/>
              </a:spcAft>
              <a:buSzPts val="1500"/>
              <a:buChar char="•"/>
              <a:defRPr/>
            </a:lvl1pPr>
            <a:lvl2pPr marL="914400" lvl="1" indent="-317500" rtl="0">
              <a:spcBef>
                <a:spcPts val="400"/>
              </a:spcBef>
              <a:spcAft>
                <a:spcPts val="0"/>
              </a:spcAft>
              <a:buSzPts val="1400"/>
              <a:buChar char="•"/>
              <a:defRPr/>
            </a:lvl2pPr>
            <a:lvl3pPr marL="1371600" lvl="2" indent="-298450" rtl="0">
              <a:spcBef>
                <a:spcPts val="400"/>
              </a:spcBef>
              <a:spcAft>
                <a:spcPts val="0"/>
              </a:spcAft>
              <a:buSzPts val="1100"/>
              <a:buChar char="•"/>
              <a:defRPr/>
            </a:lvl3pPr>
            <a:lvl4pPr marL="1828800" lvl="3" indent="-285750" rtl="0">
              <a:spcBef>
                <a:spcPts val="400"/>
              </a:spcBef>
              <a:spcAft>
                <a:spcPts val="0"/>
              </a:spcAft>
              <a:buSzPts val="900"/>
              <a:buChar char="•"/>
              <a:defRPr/>
            </a:lvl4pPr>
            <a:lvl5pPr marL="2286000" lvl="4" indent="-273050" rtl="0">
              <a:spcBef>
                <a:spcPts val="400"/>
              </a:spcBef>
              <a:spcAft>
                <a:spcPts val="0"/>
              </a:spcAft>
              <a:buSzPts val="7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97" name="Google Shape;97;p27"/>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14AD9-FCC8-48B7-B85B-012A91320DFF}" type="datetime2">
              <a:rPr lang="en-US" smtClean="0"/>
              <a:t>Friday, February 17, 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fieldengineer.com/c1/hire-freelance-computer-systems-technician"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CD83219-AFD1-6F1B-8AF9-743BD9431187}"/>
              </a:ext>
            </a:extLst>
          </p:cNvPr>
          <p:cNvSpPr>
            <a:spLocks noGrp="1"/>
          </p:cNvSpPr>
          <p:nvPr>
            <p:ph type="subTitle" idx="1"/>
          </p:nvPr>
        </p:nvSpPr>
        <p:spPr>
          <a:xfrm>
            <a:off x="2534770" y="3171601"/>
            <a:ext cx="4279153" cy="882687"/>
          </a:xfrm>
        </p:spPr>
        <p:txBody>
          <a:bodyPr>
            <a:noAutofit/>
          </a:bodyPr>
          <a:lstStyle/>
          <a:p>
            <a:pPr algn="ctr"/>
            <a:r>
              <a:rPr lang="en-US" sz="1400" dirty="0" smtClean="0"/>
              <a:t>Bryan </a:t>
            </a:r>
            <a:r>
              <a:rPr lang="en-US" sz="1400" dirty="0" err="1" smtClean="0"/>
              <a:t>Oribiada</a:t>
            </a:r>
            <a:endParaRPr lang="en-US" sz="1400" dirty="0" smtClean="0"/>
          </a:p>
          <a:p>
            <a:pPr algn="ctr"/>
            <a:r>
              <a:rPr lang="en-US" sz="1400" dirty="0" smtClean="0"/>
              <a:t>Aidan Matthew </a:t>
            </a:r>
            <a:r>
              <a:rPr lang="en-US" sz="1400" dirty="0" err="1" smtClean="0"/>
              <a:t>Desuasido</a:t>
            </a:r>
            <a:endParaRPr lang="en-PH"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281" y="796539"/>
            <a:ext cx="3671047" cy="1780968"/>
          </a:xfrm>
          <a:prstGeom prst="rect">
            <a:avLst/>
          </a:prstGeom>
        </p:spPr>
      </p:pic>
    </p:spTree>
    <p:extLst>
      <p:ext uri="{BB962C8B-B14F-4D97-AF65-F5344CB8AC3E}">
        <p14:creationId xmlns:p14="http://schemas.microsoft.com/office/powerpoint/2010/main" val="245653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63E2B-1051-D39D-A311-DBE01F4CAC2E}"/>
              </a:ext>
            </a:extLst>
          </p:cNvPr>
          <p:cNvSpPr>
            <a:spLocks noGrp="1"/>
          </p:cNvSpPr>
          <p:nvPr>
            <p:ph type="title"/>
          </p:nvPr>
        </p:nvSpPr>
        <p:spPr/>
        <p:txBody>
          <a:bodyPr>
            <a:normAutofit/>
          </a:bodyPr>
          <a:lstStyle/>
          <a:p>
            <a:pPr algn="ctr"/>
            <a:r>
              <a:rPr lang="en-US" sz="3200" dirty="0"/>
              <a:t>INTRODUCTION</a:t>
            </a:r>
            <a:endParaRPr lang="en-PH" sz="3200" dirty="0"/>
          </a:p>
        </p:txBody>
      </p:sp>
      <p:sp>
        <p:nvSpPr>
          <p:cNvPr id="3" name="Text Placeholder 2">
            <a:extLst>
              <a:ext uri="{FF2B5EF4-FFF2-40B4-BE49-F238E27FC236}">
                <a16:creationId xmlns:a16="http://schemas.microsoft.com/office/drawing/2014/main" xmlns="" id="{039397E9-A909-3FB1-70E3-8470EF33D644}"/>
              </a:ext>
            </a:extLst>
          </p:cNvPr>
          <p:cNvSpPr>
            <a:spLocks noGrp="1"/>
          </p:cNvSpPr>
          <p:nvPr>
            <p:ph type="body" idx="1"/>
          </p:nvPr>
        </p:nvSpPr>
        <p:spPr/>
        <p:txBody>
          <a:bodyPr>
            <a:normAutofit/>
          </a:bodyPr>
          <a:lstStyle/>
          <a:p>
            <a:pPr marL="0" indent="0">
              <a:buNone/>
            </a:pPr>
            <a:r>
              <a:rPr lang="en-US" sz="1500" dirty="0" smtClean="0"/>
              <a:t>  </a:t>
            </a:r>
          </a:p>
          <a:p>
            <a:pPr marL="285750" indent="-285750">
              <a:buFont typeface="Wingdings" pitchFamily="2" charset="2"/>
              <a:buChar char="Ø"/>
            </a:pPr>
            <a:r>
              <a:rPr lang="en-US" sz="1500" dirty="0" smtClean="0"/>
              <a:t> Personal </a:t>
            </a:r>
            <a:r>
              <a:rPr lang="en-US" sz="1500" dirty="0"/>
              <a:t>computers (PCs) have become extremely popular in the industrialized world. In all types of businesses and for people at all levels of education, the PC provides access to vast amounts of </a:t>
            </a:r>
            <a:r>
              <a:rPr lang="en-US" sz="1500" dirty="0" smtClean="0"/>
              <a:t>information.</a:t>
            </a:r>
          </a:p>
          <a:p>
            <a:pPr marL="285750" indent="-285750">
              <a:buFont typeface="Wingdings" pitchFamily="2" charset="2"/>
              <a:buChar char="Ø"/>
            </a:pPr>
            <a:r>
              <a:rPr lang="en-US" sz="1500" dirty="0" err="1"/>
              <a:t>ABTech</a:t>
            </a:r>
            <a:r>
              <a:rPr lang="en-US" sz="1500" dirty="0"/>
              <a:t> started business providing complete computer repair services to home and business PC users, based on many years of experience in Laptop &amp; Desktop PC service and repairs, technical support, maintenance and networking</a:t>
            </a:r>
            <a:r>
              <a:rPr lang="en-US" sz="1500" dirty="0" smtClean="0"/>
              <a:t>.</a:t>
            </a:r>
          </a:p>
          <a:p>
            <a:pPr marL="285750" indent="-285750">
              <a:buFont typeface="Wingdings" pitchFamily="2" charset="2"/>
              <a:buChar char="Ø"/>
            </a:pPr>
            <a:r>
              <a:rPr lang="en-US" sz="1500" dirty="0"/>
              <a:t>We installs, evaluates, detects, and troubleshoots different types of issues affecting </a:t>
            </a:r>
            <a:r>
              <a:rPr lang="en-US" sz="1500" dirty="0">
                <a:hlinkClick r:id="rId2"/>
              </a:rPr>
              <a:t>computer systems</a:t>
            </a:r>
            <a:r>
              <a:rPr lang="en-US" sz="1500" dirty="0"/>
              <a:t> or servers or networks. We  diagnose faulty hardware or software of PCs or laptops and diagnose them. </a:t>
            </a:r>
            <a:endParaRPr lang="en-US" sz="1500" dirty="0" smtClean="0"/>
          </a:p>
          <a:p>
            <a:pPr marL="285750" indent="-285750">
              <a:buFont typeface="Wingdings" pitchFamily="2" charset="2"/>
              <a:buChar char="Ø"/>
            </a:pPr>
            <a:r>
              <a:rPr lang="en-US" sz="1500" dirty="0"/>
              <a:t>“ Repairing is Our Job. </a:t>
            </a:r>
            <a:r>
              <a:rPr lang="en-US" sz="1500" dirty="0" err="1"/>
              <a:t>ABtech</a:t>
            </a:r>
            <a:r>
              <a:rPr lang="en-US" sz="1500" dirty="0"/>
              <a:t> adding Care to your PC'S and Giving Futures to your Tech</a:t>
            </a:r>
            <a:r>
              <a:rPr lang="en-US" sz="1500" dirty="0" smtClean="0"/>
              <a:t>.”</a:t>
            </a:r>
          </a:p>
          <a:p>
            <a:pPr marL="0" indent="0">
              <a:buNone/>
            </a:pPr>
            <a:endParaRPr lang="en-US" sz="1500" dirty="0" smtClean="0">
              <a:latin typeface="Avenir Next LT Pro Demi" panose="020B0704020202020204" pitchFamily="34" charset="0"/>
            </a:endParaRPr>
          </a:p>
          <a:p>
            <a:pPr marL="0" indent="0">
              <a:buNone/>
            </a:pPr>
            <a:endParaRPr lang="en-US" sz="1500" dirty="0">
              <a:latin typeface="Avenir Next LT Pro Demi" panose="020B0704020202020204" pitchFamily="34" charset="0"/>
            </a:endParaRPr>
          </a:p>
        </p:txBody>
      </p:sp>
    </p:spTree>
    <p:extLst>
      <p:ext uri="{BB962C8B-B14F-4D97-AF65-F5344CB8AC3E}">
        <p14:creationId xmlns:p14="http://schemas.microsoft.com/office/powerpoint/2010/main" val="426140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90C61C-7A50-EC11-9AA2-1DB445A56526}"/>
              </a:ext>
            </a:extLst>
          </p:cNvPr>
          <p:cNvSpPr>
            <a:spLocks noGrp="1"/>
          </p:cNvSpPr>
          <p:nvPr>
            <p:ph type="title"/>
          </p:nvPr>
        </p:nvSpPr>
        <p:spPr>
          <a:xfrm>
            <a:off x="372212" y="492089"/>
            <a:ext cx="8520600" cy="572700"/>
          </a:xfrm>
        </p:spPr>
        <p:txBody>
          <a:bodyPr>
            <a:normAutofit/>
          </a:bodyPr>
          <a:lstStyle/>
          <a:p>
            <a:pPr algn="ctr"/>
            <a:r>
              <a:rPr lang="en-US" sz="3200" dirty="0"/>
              <a:t>SCOPES &amp; LIMITATIONS</a:t>
            </a:r>
            <a:endParaRPr lang="en-PH" sz="3200" dirty="0"/>
          </a:p>
        </p:txBody>
      </p:sp>
      <p:sp>
        <p:nvSpPr>
          <p:cNvPr id="3" name="Text Placeholder 2">
            <a:extLst>
              <a:ext uri="{FF2B5EF4-FFF2-40B4-BE49-F238E27FC236}">
                <a16:creationId xmlns:a16="http://schemas.microsoft.com/office/drawing/2014/main" xmlns="" id="{D628DC3C-38D5-BD19-85D4-B2A178D6070C}"/>
              </a:ext>
            </a:extLst>
          </p:cNvPr>
          <p:cNvSpPr>
            <a:spLocks noGrp="1"/>
          </p:cNvSpPr>
          <p:nvPr>
            <p:ph type="body" idx="1"/>
          </p:nvPr>
        </p:nvSpPr>
        <p:spPr>
          <a:xfrm>
            <a:off x="116718" y="1360905"/>
            <a:ext cx="8960046" cy="2975771"/>
          </a:xfrm>
        </p:spPr>
        <p:txBody>
          <a:bodyPr>
            <a:normAutofit/>
          </a:bodyPr>
          <a:lstStyle/>
          <a:p>
            <a:pPr marL="133350" indent="0" algn="just">
              <a:buNone/>
            </a:pPr>
            <a:r>
              <a:rPr lang="en-US" sz="1600" dirty="0" smtClean="0"/>
              <a:t>PC’s Job Order is  a tasked </a:t>
            </a:r>
            <a:r>
              <a:rPr lang="en-US" sz="1600" dirty="0"/>
              <a:t>with </a:t>
            </a:r>
            <a:r>
              <a:rPr lang="en-US" sz="1600" b="1" dirty="0"/>
              <a:t>maintaining computer systems, troubleshooting errors, and repairing the organization's hardware </a:t>
            </a:r>
            <a:endParaRPr lang="en-US" sz="1600" b="1" dirty="0"/>
          </a:p>
          <a:p>
            <a:pPr marL="133350" indent="0" algn="just">
              <a:buNone/>
            </a:pPr>
            <a:endParaRPr lang="en-US" sz="1600" b="1" dirty="0" smtClean="0"/>
          </a:p>
          <a:p>
            <a:pPr marL="133350" indent="0" algn="just">
              <a:buNone/>
            </a:pPr>
            <a:r>
              <a:rPr lang="en-US" sz="1600" b="1" dirty="0" smtClean="0"/>
              <a:t>This Site’s have a limitations and under development</a:t>
            </a:r>
          </a:p>
          <a:p>
            <a:pPr algn="just">
              <a:buFont typeface="Wingdings" pitchFamily="2" charset="2"/>
              <a:buChar char="Ø"/>
            </a:pPr>
            <a:r>
              <a:rPr lang="en-US" sz="1400" b="1" dirty="0" smtClean="0"/>
              <a:t>Signup/Registration</a:t>
            </a:r>
            <a:endParaRPr lang="en-US" sz="1400" b="1" dirty="0"/>
          </a:p>
          <a:p>
            <a:pPr algn="just">
              <a:buFont typeface="Wingdings" pitchFamily="2" charset="2"/>
              <a:buChar char="Ø"/>
            </a:pPr>
            <a:r>
              <a:rPr lang="en-US" sz="1400" b="1" dirty="0" smtClean="0"/>
              <a:t>Job Order Print Document </a:t>
            </a:r>
          </a:p>
          <a:p>
            <a:pPr algn="just">
              <a:buFont typeface="Wingdings" pitchFamily="2" charset="2"/>
              <a:buChar char="Ø"/>
            </a:pPr>
            <a:r>
              <a:rPr lang="en-US" sz="1400" b="1" dirty="0" smtClean="0"/>
              <a:t>Online payment method</a:t>
            </a:r>
          </a:p>
          <a:p>
            <a:pPr marL="133350" indent="0" algn="just">
              <a:buNone/>
            </a:pPr>
            <a:endParaRPr lang="en-US" sz="1400" b="1" dirty="0" smtClean="0"/>
          </a:p>
          <a:p>
            <a:pPr marL="133350" indent="0" algn="just">
              <a:buNone/>
            </a:pPr>
            <a:r>
              <a:rPr lang="en-US" sz="1600" dirty="0" smtClean="0">
                <a:latin typeface="Avenir Next LT Pro Demi" panose="020B0704020202020204" pitchFamily="34" charset="0"/>
              </a:rPr>
              <a:t>Other </a:t>
            </a:r>
            <a:r>
              <a:rPr lang="en-US" sz="1600" dirty="0">
                <a:latin typeface="Avenir Next LT Pro Demi" panose="020B0704020202020204" pitchFamily="34" charset="0"/>
              </a:rPr>
              <a:t>screens and functionalities for further development and enhancement</a:t>
            </a:r>
            <a:endParaRPr lang="en-US" sz="1600" b="1" dirty="0" smtClean="0"/>
          </a:p>
          <a:p>
            <a:pPr marL="133350" indent="0" algn="just">
              <a:buNone/>
            </a:pPr>
            <a:endParaRPr lang="en-US" sz="1600" b="1" dirty="0" smtClean="0"/>
          </a:p>
        </p:txBody>
      </p:sp>
    </p:spTree>
    <p:extLst>
      <p:ext uri="{BB962C8B-B14F-4D97-AF65-F5344CB8AC3E}">
        <p14:creationId xmlns:p14="http://schemas.microsoft.com/office/powerpoint/2010/main" val="294401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A20E7-F055-E6D2-D2FE-DF9FB66A3148}"/>
              </a:ext>
            </a:extLst>
          </p:cNvPr>
          <p:cNvSpPr>
            <a:spLocks noGrp="1"/>
          </p:cNvSpPr>
          <p:nvPr>
            <p:ph type="ctrTitle"/>
          </p:nvPr>
        </p:nvSpPr>
        <p:spPr>
          <a:xfrm>
            <a:off x="1089212" y="596550"/>
            <a:ext cx="7315200" cy="1946269"/>
          </a:xfrm>
        </p:spPr>
        <p:txBody>
          <a:bodyPr>
            <a:normAutofit/>
          </a:bodyPr>
          <a:lstStyle/>
          <a:p>
            <a:pPr algn="ctr"/>
            <a:r>
              <a:rPr lang="en-US" dirty="0"/>
              <a:t>The Proposed Solution</a:t>
            </a:r>
            <a:endParaRPr lang="en-PH" dirty="0"/>
          </a:p>
        </p:txBody>
      </p:sp>
      <p:sp>
        <p:nvSpPr>
          <p:cNvPr id="3" name="Subtitle 2">
            <a:extLst>
              <a:ext uri="{FF2B5EF4-FFF2-40B4-BE49-F238E27FC236}">
                <a16:creationId xmlns:a16="http://schemas.microsoft.com/office/drawing/2014/main" xmlns="" id="{0212AF2B-E197-5C7B-BCF4-5F9C30429216}"/>
              </a:ext>
            </a:extLst>
          </p:cNvPr>
          <p:cNvSpPr>
            <a:spLocks noGrp="1"/>
          </p:cNvSpPr>
          <p:nvPr>
            <p:ph type="subTitle" idx="1"/>
          </p:nvPr>
        </p:nvSpPr>
        <p:spPr>
          <a:xfrm>
            <a:off x="1075765" y="2886539"/>
            <a:ext cx="7315200" cy="858474"/>
          </a:xfrm>
        </p:spPr>
        <p:txBody>
          <a:bodyPr/>
          <a:lstStyle/>
          <a:p>
            <a:pPr algn="ctr"/>
            <a:r>
              <a:rPr lang="en-US" dirty="0"/>
              <a:t>Thank you</a:t>
            </a:r>
            <a:endParaRPr lang="en-PH" dirty="0"/>
          </a:p>
        </p:txBody>
      </p:sp>
    </p:spTree>
    <p:extLst>
      <p:ext uri="{BB962C8B-B14F-4D97-AF65-F5344CB8AC3E}">
        <p14:creationId xmlns:p14="http://schemas.microsoft.com/office/powerpoint/2010/main" val="1034786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172</TotalTime>
  <Words>68</Words>
  <Application>Microsoft Office PowerPoint</Application>
  <PresentationFormat>On-screen Show (16:9)</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Avenir Next LT Pro Demi</vt:lpstr>
      <vt:lpstr>Wingdings</vt:lpstr>
      <vt:lpstr>Perspective</vt:lpstr>
      <vt:lpstr>PowerPoint Presentation</vt:lpstr>
      <vt:lpstr>INTRODUCTION</vt:lpstr>
      <vt:lpstr>SCOPES &amp; LIMITATIONS</vt:lpstr>
      <vt:lpstr>The Proposed 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Zenoiah</cp:lastModifiedBy>
  <cp:revision>10</cp:revision>
  <dcterms:modified xsi:type="dcterms:W3CDTF">2023-02-17T09:32:33Z</dcterms:modified>
</cp:coreProperties>
</file>