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6f6321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6f6321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6f63215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6f63215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e6f63215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e6f63215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e6f63215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e6f63215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e6f63215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e6f63215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32c239e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32c239e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population trends and rarity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Zenon Nowakowski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with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Utilized: “NCRN Bird Monitoring Data 2007 - 2017”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Dimensions: 29 columns, 14230 entries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Size: 2.8 mb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969400" y="393750"/>
            <a:ext cx="7541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Bird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69400" y="921450"/>
            <a:ext cx="26073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bird sightings where at a very large increase from 2014 onward. Though this is due to a variety of factors. Regardless other analysis has shown many bird populations to be in an overall positive direction.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00" y="1066575"/>
            <a:ext cx="4540675" cy="33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969400" y="393750"/>
            <a:ext cx="7541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Bird data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69400" y="921450"/>
            <a:ext cx="26073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Overall bird sightings where at a very large increase from 2014 onward. Though this is due to a variety of factors. Regardless other analysis has shown many bird populations to be in an overall positive direction.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00" y="1000675"/>
            <a:ext cx="5408550" cy="34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 observers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showing observers, on the left is observers from 2007-2014. On the right is observers from 2015-2017.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389600"/>
            <a:ext cx="2913918" cy="26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991" y="1389600"/>
            <a:ext cx="2956184" cy="26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Rare bird sightings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While </a:t>
            </a:r>
            <a:r>
              <a:rPr lang="en"/>
              <a:t>most</a:t>
            </a:r>
            <a:r>
              <a:rPr lang="en"/>
              <a:t> of these </a:t>
            </a:r>
            <a:r>
              <a:rPr lang="en"/>
              <a:t>birds</a:t>
            </a:r>
            <a:r>
              <a:rPr lang="en"/>
              <a:t> are not endangered they are rare to spot in the given areas this survey took place.This graph depicts the years they </a:t>
            </a:r>
            <a:r>
              <a:rPr lang="en"/>
              <a:t>where</a:t>
            </a:r>
            <a:r>
              <a:rPr lang="en"/>
              <a:t> spotted. 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422828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Rarest club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1300"/>
            <a:ext cx="6091435" cy="35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