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6"/>
  </p:notesMasterIdLst>
  <p:sldIdLst>
    <p:sldId id="256" r:id="rId2"/>
    <p:sldId id="346" r:id="rId3"/>
    <p:sldId id="335" r:id="rId4"/>
    <p:sldId id="281" r:id="rId5"/>
    <p:sldId id="299" r:id="rId6"/>
    <p:sldId id="258" r:id="rId7"/>
    <p:sldId id="297" r:id="rId8"/>
    <p:sldId id="259" r:id="rId9"/>
    <p:sldId id="364" r:id="rId10"/>
    <p:sldId id="360" r:id="rId11"/>
    <p:sldId id="342" r:id="rId12"/>
    <p:sldId id="289" r:id="rId13"/>
    <p:sldId id="372" r:id="rId14"/>
    <p:sldId id="373" r:id="rId15"/>
    <p:sldId id="374" r:id="rId16"/>
    <p:sldId id="358" r:id="rId17"/>
    <p:sldId id="301" r:id="rId18"/>
    <p:sldId id="285" r:id="rId19"/>
    <p:sldId id="282" r:id="rId20"/>
    <p:sldId id="283" r:id="rId21"/>
    <p:sldId id="307" r:id="rId22"/>
    <p:sldId id="351" r:id="rId23"/>
    <p:sldId id="352" r:id="rId24"/>
    <p:sldId id="353" r:id="rId25"/>
    <p:sldId id="312" r:id="rId26"/>
    <p:sldId id="313" r:id="rId27"/>
    <p:sldId id="327" r:id="rId28"/>
    <p:sldId id="284" r:id="rId29"/>
    <p:sldId id="328" r:id="rId30"/>
    <p:sldId id="309" r:id="rId31"/>
    <p:sldId id="354" r:id="rId32"/>
    <p:sldId id="355" r:id="rId33"/>
    <p:sldId id="365" r:id="rId34"/>
    <p:sldId id="347" r:id="rId35"/>
    <p:sldId id="324" r:id="rId36"/>
    <p:sldId id="356" r:id="rId37"/>
    <p:sldId id="368" r:id="rId38"/>
    <p:sldId id="325" r:id="rId39"/>
    <p:sldId id="348" r:id="rId40"/>
    <p:sldId id="317" r:id="rId41"/>
    <p:sldId id="349" r:id="rId42"/>
    <p:sldId id="319" r:id="rId43"/>
    <p:sldId id="320" r:id="rId44"/>
    <p:sldId id="323" r:id="rId45"/>
    <p:sldId id="345" r:id="rId46"/>
    <p:sldId id="350" r:id="rId47"/>
    <p:sldId id="331" r:id="rId48"/>
    <p:sldId id="326" r:id="rId49"/>
    <p:sldId id="276" r:id="rId50"/>
    <p:sldId id="306" r:id="rId51"/>
    <p:sldId id="371" r:id="rId52"/>
    <p:sldId id="260" r:id="rId53"/>
    <p:sldId id="288" r:id="rId54"/>
    <p:sldId id="362" r:id="rId55"/>
    <p:sldId id="278" r:id="rId56"/>
    <p:sldId id="375" r:id="rId57"/>
    <p:sldId id="363" r:id="rId58"/>
    <p:sldId id="292" r:id="rId59"/>
    <p:sldId id="359" r:id="rId60"/>
    <p:sldId id="366" r:id="rId61"/>
    <p:sldId id="367" r:id="rId62"/>
    <p:sldId id="369" r:id="rId63"/>
    <p:sldId id="334" r:id="rId64"/>
    <p:sldId id="29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CE8"/>
    <a:srgbClr val="E1E2C4"/>
    <a:srgbClr val="C7E6A4"/>
    <a:srgbClr val="0DA31B"/>
    <a:srgbClr val="FF873D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54A22-84CF-4327-A4E9-C795BA5576A3}"/>
              </a:ext>
            </a:extLst>
          </p:cNvPr>
          <p:cNvSpPr txBox="1"/>
          <p:nvPr/>
        </p:nvSpPr>
        <p:spPr>
          <a:xfrm>
            <a:off x="8431175" y="569421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Neue" panose="00000400000000000000"/>
              </a:rPr>
              <a:t>Andrii Bezruchko</a:t>
            </a:r>
          </a:p>
          <a:p>
            <a:pPr algn="r"/>
            <a:r>
              <a:rPr lang="en-US" dirty="0">
                <a:latin typeface="HelveticaNeue" panose="00000400000000000000"/>
              </a:rPr>
              <a:t>Software Engineer @ EPAM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AC86D7-45E0-4C47-85A8-554E8E5E5C6A}"/>
              </a:ext>
            </a:extLst>
          </p:cNvPr>
          <p:cNvGrpSpPr/>
          <p:nvPr/>
        </p:nvGrpSpPr>
        <p:grpSpPr>
          <a:xfrm>
            <a:off x="896313" y="436051"/>
            <a:ext cx="4489439" cy="5898452"/>
            <a:chOff x="5736972" y="158282"/>
            <a:chExt cx="4489439" cy="5898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8A5B76E-83E2-488E-9B9D-20E74EBD1D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33FF5F-BFE5-44BD-9B93-87C67A8AABD0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06916E-B569-4337-B015-5CC903C2467B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0B1626-50FC-41CC-A030-9DBAACBFE1B3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1AC8EFA8-4679-4BEA-B3D9-53F94634C14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AAF9CF4-5AD8-4C5D-BDA4-1D1FE368C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91C045B3-44F8-42C3-B10E-0FC2E368A3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A24FDCE4-FCE8-49BC-8953-781CD61D8F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16EF427-9A00-4C25-9890-58EBD3EC07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7FD4C8A3-E426-47A1-9295-5B95ACD51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DFF97867-85D5-4AD0-B750-6AA1A9E071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AB97FB85-E234-4F6B-9B13-643D9B3F7B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BE27AF-8342-4D8B-B057-6400DAEC7BB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78D9962-5726-4F18-A395-9BE2C29650E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301D3B-DDA8-48F9-AA0C-CD519F8B0656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5C5D9C9-76E7-4D23-9415-C09E294E11B7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C92A97D-B2F6-421D-9A49-391E4443E114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5FB29C-E35D-4908-8EC2-093B4A4CF63D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60487FD-AF7B-4297-A085-AE6084123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0F2774-7841-47BA-89EA-36784746E997}"/>
              </a:ext>
            </a:extLst>
          </p:cNvPr>
          <p:cNvGrpSpPr/>
          <p:nvPr/>
        </p:nvGrpSpPr>
        <p:grpSpPr>
          <a:xfrm>
            <a:off x="6720219" y="408755"/>
            <a:ext cx="5115671" cy="5898452"/>
            <a:chOff x="6911291" y="381459"/>
            <a:chExt cx="5115671" cy="58984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B97B6E-5BA3-47C4-B64B-837B2E321189}"/>
                </a:ext>
              </a:extLst>
            </p:cNvPr>
            <p:cNvGrpSpPr/>
            <p:nvPr/>
          </p:nvGrpSpPr>
          <p:grpSpPr>
            <a:xfrm>
              <a:off x="6911291" y="381459"/>
              <a:ext cx="4489439" cy="5898452"/>
              <a:chOff x="5736972" y="158282"/>
              <a:chExt cx="4489439" cy="589845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BF73D38-A7B0-4377-84DA-237B3CEE0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817" y="1175588"/>
                <a:ext cx="2772770" cy="7195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D61C9AC-DE77-4AFF-AB28-738869E9CE73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5736972" y="158282"/>
                <a:chExt cx="4489439" cy="589845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C12B954-E6E3-47AB-AD1F-1AD1D17B36BB}"/>
                    </a:ext>
                  </a:extLst>
                </p:cNvPr>
                <p:cNvGrpSpPr/>
                <p:nvPr/>
              </p:nvGrpSpPr>
              <p:grpSpPr>
                <a:xfrm>
                  <a:off x="5736972" y="158282"/>
                  <a:ext cx="4489439" cy="5898452"/>
                  <a:chOff x="921620" y="158282"/>
                  <a:chExt cx="4489439" cy="5898452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6103D16-C6F3-42AA-91C2-096544D161B0}"/>
                      </a:ext>
                    </a:extLst>
                  </p:cNvPr>
                  <p:cNvGrpSpPr/>
                  <p:nvPr/>
                </p:nvGrpSpPr>
                <p:grpSpPr>
                  <a:xfrm>
                    <a:off x="921620" y="158282"/>
                    <a:ext cx="4489439" cy="5898452"/>
                    <a:chOff x="-797751" y="461405"/>
                    <a:chExt cx="4489439" cy="5898452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468B1ECB-C51B-466B-B0C0-6161874BCC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86" y="873457"/>
                      <a:ext cx="2804612" cy="5486400"/>
                      <a:chOff x="404886" y="873457"/>
                      <a:chExt cx="2804612" cy="5486400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2783FDC9-BEC3-49E2-847D-9D1D27D0AF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6728" y="873457"/>
                        <a:ext cx="2772770" cy="5486400"/>
                        <a:chOff x="436728" y="873457"/>
                        <a:chExt cx="2772770" cy="5486400"/>
                      </a:xfrm>
                    </p:grpSpPr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15801751-5F76-480D-944D-89FD6D117D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672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422C5239-FE6C-495A-B45A-575233C8CA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20949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90CE7F8-863B-453E-948E-483C786EF0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4886" y="1101226"/>
                        <a:ext cx="2772770" cy="719572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9A3E777E-A404-4B6E-9E2D-3AA16D962D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6728" y="4113837"/>
                        <a:ext cx="2740929" cy="89173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B374A0DE-BF88-440E-AF68-C1090D4D24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0806" y="4578123"/>
                        <a:ext cx="2788692" cy="92504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093EFDE7-DC7D-48D2-B5EE-9C31BA617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2649" y="1929964"/>
                        <a:ext cx="2756849" cy="67637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8AA175C-7FAD-4907-8B60-38CD72004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75" y="461405"/>
                      <a:ext cx="8675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client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514CF1E-A332-4F8F-ADE0-F75797317D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7963" y="464049"/>
                      <a:ext cx="9637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15B9265-BE3F-4E45-9A2E-87F47136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97751" y="887525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DA31B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open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852FC1C-75DE-4F7B-A929-B07C1241A8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627445" y="5849753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close</a:t>
                      </a:r>
                    </a:p>
                  </p:txBody>
                </p:sp>
              </p:grp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9187523-662E-498B-B65D-AD3DB4CF7723}"/>
                      </a:ext>
                    </a:extLst>
                  </p:cNvPr>
                  <p:cNvCxnSpPr/>
                  <p:nvPr/>
                </p:nvCxnSpPr>
                <p:spPr>
                  <a:xfrm>
                    <a:off x="1899063" y="770389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0DA31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9FC0543-2F74-4911-8159-C6E2A1C95D16}"/>
                      </a:ext>
                    </a:extLst>
                  </p:cNvPr>
                  <p:cNvCxnSpPr/>
                  <p:nvPr/>
                </p:nvCxnSpPr>
                <p:spPr>
                  <a:xfrm>
                    <a:off x="1904239" y="5735720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F495D25-8B74-4A5A-BE85-E59856EAE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9534" y="4765026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4EBDA8B-3A4A-447A-BCC4-DF3EE2DEC43C}"/>
                </a:ext>
              </a:extLst>
            </p:cNvPr>
            <p:cNvSpPr/>
            <p:nvPr/>
          </p:nvSpPr>
          <p:spPr>
            <a:xfrm>
              <a:off x="10912906" y="1811192"/>
              <a:ext cx="369383" cy="222269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D91130-CA73-40D7-BDE6-6EB9181C7C41}"/>
                </a:ext>
              </a:extLst>
            </p:cNvPr>
            <p:cNvSpPr txBox="1"/>
            <p:nvPr/>
          </p:nvSpPr>
          <p:spPr>
            <a:xfrm>
              <a:off x="11308496" y="2718915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noProof="1">
                <a:latin typeface="HelveticaNeue" panose="00000400000000000000" pitchFamily="2" charset="0"/>
              </a:rPr>
              <a:t>Inlining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8082DE-8BAE-4CF9-8317-CB462729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7" y="554182"/>
            <a:ext cx="11286954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DE91F-EC98-47E4-9C69-BF5468315AC5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Image sprites</a:t>
            </a:r>
          </a:p>
        </p:txBody>
      </p:sp>
      <p:pic>
        <p:nvPicPr>
          <p:cNvPr id="4102" name="Picture 6" descr="Похожее изображение">
            <a:extLst>
              <a:ext uri="{FF2B5EF4-FFF2-40B4-BE49-F238E27FC236}">
                <a16:creationId xmlns:a16="http://schemas.microsoft.com/office/drawing/2014/main" id="{C191C8CA-38A3-421E-B76A-71F7D1F1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3" y="1107498"/>
            <a:ext cx="8781309" cy="56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3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http 1.1 sharding">
            <a:extLst>
              <a:ext uri="{FF2B5EF4-FFF2-40B4-BE49-F238E27FC236}">
                <a16:creationId xmlns:a16="http://schemas.microsoft.com/office/drawing/2014/main" id="{C1B8A980-3CE6-40AC-9D54-71C1C94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" y="72043"/>
            <a:ext cx="11102108" cy="66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5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201A4-C86D-497E-AB8B-CB9C02219D4C}"/>
              </a:ext>
            </a:extLst>
          </p:cNvPr>
          <p:cNvSpPr txBox="1"/>
          <p:nvPr/>
        </p:nvSpPr>
        <p:spPr>
          <a:xfrm>
            <a:off x="494113" y="3550332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-238077" y="18848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715578"/>
            <a:ext cx="11725736" cy="5576155"/>
            <a:chOff x="237664" y="725103"/>
            <a:chExt cx="11725736" cy="55761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725103"/>
              <a:ext cx="11725736" cy="5576155"/>
              <a:chOff x="423649" y="1286186"/>
              <a:chExt cx="11302425" cy="394166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286186"/>
                <a:ext cx="5865024" cy="3941665"/>
                <a:chOff x="5769513" y="569470"/>
                <a:chExt cx="5865024" cy="394166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569470"/>
                  <a:ext cx="5865024" cy="2412952"/>
                  <a:chOff x="900752" y="3471251"/>
                  <a:chExt cx="4258102" cy="2273742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228477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471251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033185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687982"/>
                <a:ext cx="1179300" cy="230332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88303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497D-335C-4A88-A763-577DC367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" y="1384717"/>
            <a:ext cx="11603069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6DCA1-7D12-483D-932C-05C80BAC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7" y="4284460"/>
            <a:ext cx="1160306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royhunt.com/content/images/2016/07/HTTP-2-Loading-1.png">
            <a:extLst>
              <a:ext uri="{FF2B5EF4-FFF2-40B4-BE49-F238E27FC236}">
                <a16:creationId xmlns:a16="http://schemas.microsoft.com/office/drawing/2014/main" id="{EBBD133D-D4BB-4F1C-992B-43B8A99B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166530"/>
            <a:ext cx="3109189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oyhunt.com/content/images/2016/07/HTTP-1-1-Loading-2.png">
            <a:extLst>
              <a:ext uri="{FF2B5EF4-FFF2-40B4-BE49-F238E27FC236}">
                <a16:creationId xmlns:a16="http://schemas.microsoft.com/office/drawing/2014/main" id="{FF4E2DD3-E8D3-443B-AC81-C1F89777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8" y="166529"/>
            <a:ext cx="5419786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3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A6AE3-C166-4BAA-8428-2A37C5980A6D}"/>
              </a:ext>
            </a:extLst>
          </p:cNvPr>
          <p:cNvGrpSpPr/>
          <p:nvPr/>
        </p:nvGrpSpPr>
        <p:grpSpPr>
          <a:xfrm>
            <a:off x="296060" y="3235997"/>
            <a:ext cx="11434779" cy="2379892"/>
            <a:chOff x="361835" y="1074688"/>
            <a:chExt cx="11434779" cy="23798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81F265-EABC-4398-84F0-B95B68AAD3C2}"/>
                </a:ext>
              </a:extLst>
            </p:cNvPr>
            <p:cNvGrpSpPr/>
            <p:nvPr/>
          </p:nvGrpSpPr>
          <p:grpSpPr>
            <a:xfrm>
              <a:off x="361835" y="1074688"/>
              <a:ext cx="11434779" cy="2379892"/>
              <a:chOff x="392905" y="1102406"/>
              <a:chExt cx="11434779" cy="2379892"/>
            </a:xfrm>
            <a:solidFill>
              <a:srgbClr val="00B05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B263E3-5B7C-4234-A927-868125638DAE}"/>
                  </a:ext>
                </a:extLst>
              </p:cNvPr>
              <p:cNvSpPr/>
              <p:nvPr/>
            </p:nvSpPr>
            <p:spPr>
              <a:xfrm>
                <a:off x="393208" y="1615154"/>
                <a:ext cx="11430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STREAM IDENTIFIER (31)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43645A-A8EF-4995-B908-B76F33EA9B2D}"/>
                  </a:ext>
                </a:extLst>
              </p:cNvPr>
              <p:cNvSpPr/>
              <p:nvPr/>
            </p:nvSpPr>
            <p:spPr>
              <a:xfrm>
                <a:off x="393208" y="2567898"/>
                <a:ext cx="11430000" cy="91440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FRAME PAYLOADS (0..N)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892D8C-6CB4-415C-8225-CABB94D06BCC}"/>
                  </a:ext>
                </a:extLst>
              </p:cNvPr>
              <p:cNvSpPr/>
              <p:nvPr/>
            </p:nvSpPr>
            <p:spPr>
              <a:xfrm>
                <a:off x="393107" y="1102407"/>
                <a:ext cx="5715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Open Sans Semibold" panose="020B0706030804020204"/>
                  </a:rPr>
                  <a:t>LENGTH (24)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22FF97-3462-4981-8996-0B1F374A2CA1}"/>
                  </a:ext>
                </a:extLst>
              </p:cNvPr>
              <p:cNvSpPr/>
              <p:nvPr/>
            </p:nvSpPr>
            <p:spPr>
              <a:xfrm>
                <a:off x="392905" y="1615153"/>
                <a:ext cx="538587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B03931D-E724-4F4F-A0AC-CB4AAB85D71A}"/>
                  </a:ext>
                </a:extLst>
              </p:cNvPr>
              <p:cNvSpPr/>
              <p:nvPr/>
            </p:nvSpPr>
            <p:spPr>
              <a:xfrm>
                <a:off x="6095693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TYPE (8)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03C1E-7490-433B-B857-8DECB42A3010}"/>
                  </a:ext>
                </a:extLst>
              </p:cNvPr>
              <p:cNvSpPr/>
              <p:nvPr/>
            </p:nvSpPr>
            <p:spPr>
              <a:xfrm>
                <a:off x="8965612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FLAGS (8)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7A629F-59AA-42CC-B7A0-091D11107603}"/>
                </a:ext>
              </a:extLst>
            </p:cNvPr>
            <p:cNvSpPr/>
            <p:nvPr/>
          </p:nvSpPr>
          <p:spPr>
            <a:xfrm>
              <a:off x="362138" y="2070822"/>
              <a:ext cx="11430000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 PRIORITY (31)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E71BC5-D068-4AC1-BABC-5041DE3DEF7C}"/>
                </a:ext>
              </a:extLst>
            </p:cNvPr>
            <p:cNvSpPr/>
            <p:nvPr/>
          </p:nvSpPr>
          <p:spPr>
            <a:xfrm>
              <a:off x="361835" y="2044635"/>
              <a:ext cx="538587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183186"/>
                  <a:chOff x="580564" y="3692356"/>
                  <a:chExt cx="4417581" cy="287765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5"/>
                    <a:ext cx="4417581" cy="1737021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sz="2400" b="1" u="sng" spc="13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47985-1B59-445F-9BAC-705E556A7900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Priority Stream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3F9D3-31DC-4A05-8737-A98DD8DBCAE0}"/>
              </a:ext>
            </a:extLst>
          </p:cNvPr>
          <p:cNvGrpSpPr/>
          <p:nvPr/>
        </p:nvGrpSpPr>
        <p:grpSpPr>
          <a:xfrm>
            <a:off x="417253" y="2321597"/>
            <a:ext cx="11434779" cy="1025495"/>
            <a:chOff x="392905" y="1102406"/>
            <a:chExt cx="11434779" cy="1025495"/>
          </a:xfrm>
          <a:solidFill>
            <a:srgbClr val="00B05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69BE54-2E17-4074-A8CA-132309E04F24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838A5-7384-42EF-B1EF-28D0299BD4EA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1F2622-5225-46D6-AEAE-91D9916ABD10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BEDC9-0BCE-4F06-AD20-AAB3BAE56C5D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8E5EE-E653-447C-950A-727E54CB3111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D14EC-040B-47E0-A333-5284B0E4748B}"/>
              </a:ext>
            </a:extLst>
          </p:cNvPr>
          <p:cNvSpPr/>
          <p:nvPr/>
        </p:nvSpPr>
        <p:spPr>
          <a:xfrm>
            <a:off x="417556" y="3347091"/>
            <a:ext cx="11430000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STREAM DEPENDENCY (31)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ED46C-DC20-4C56-B1D9-CA8C1C496E3B}"/>
              </a:ext>
            </a:extLst>
          </p:cNvPr>
          <p:cNvSpPr/>
          <p:nvPr/>
        </p:nvSpPr>
        <p:spPr>
          <a:xfrm>
            <a:off x="417253" y="3347090"/>
            <a:ext cx="538587" cy="512747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F92CF-5F55-487B-8D97-B4224145DF32}"/>
              </a:ext>
            </a:extLst>
          </p:cNvPr>
          <p:cNvSpPr/>
          <p:nvPr/>
        </p:nvSpPr>
        <p:spPr>
          <a:xfrm>
            <a:off x="417556" y="3859837"/>
            <a:ext cx="2713571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WEIGHT (8)</a:t>
            </a:r>
          </a:p>
        </p:txBody>
      </p:sp>
    </p:spTree>
    <p:extLst>
      <p:ext uri="{BB962C8B-B14F-4D97-AF65-F5344CB8AC3E}">
        <p14:creationId xmlns:p14="http://schemas.microsoft.com/office/powerpoint/2010/main" val="109508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E8EF4B-3A5C-4B88-A1A2-0E91E96272D2}"/>
              </a:ext>
            </a:extLst>
          </p:cNvPr>
          <p:cNvGrpSpPr/>
          <p:nvPr/>
        </p:nvGrpSpPr>
        <p:grpSpPr>
          <a:xfrm>
            <a:off x="2545008" y="1354573"/>
            <a:ext cx="2286703" cy="2443700"/>
            <a:chOff x="774807" y="2363487"/>
            <a:chExt cx="2286703" cy="2443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548564-A5B8-4973-BFCA-9C6D04157568}"/>
                </a:ext>
              </a:extLst>
            </p:cNvPr>
            <p:cNvGrpSpPr/>
            <p:nvPr/>
          </p:nvGrpSpPr>
          <p:grpSpPr>
            <a:xfrm>
              <a:off x="774807" y="2363487"/>
              <a:ext cx="2286703" cy="2443700"/>
              <a:chOff x="774807" y="2363487"/>
              <a:chExt cx="2286703" cy="24437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D557865-4996-4E1D-B501-B079E0D9E475}"/>
                  </a:ext>
                </a:extLst>
              </p:cNvPr>
              <p:cNvSpPr/>
              <p:nvPr/>
            </p:nvSpPr>
            <p:spPr>
              <a:xfrm>
                <a:off x="1506324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04AE25-0CE7-47BB-A5A4-4F0E9E696D8C}"/>
                  </a:ext>
                </a:extLst>
              </p:cNvPr>
              <p:cNvSpPr/>
              <p:nvPr/>
            </p:nvSpPr>
            <p:spPr>
              <a:xfrm>
                <a:off x="774807" y="3991261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CC3951-89D2-462A-9084-B330E2129568}"/>
                  </a:ext>
                </a:extLst>
              </p:cNvPr>
              <p:cNvSpPr/>
              <p:nvPr/>
            </p:nvSpPr>
            <p:spPr>
              <a:xfrm>
                <a:off x="2245585" y="3991262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9A425-92E1-4C30-9A3B-559B4A0D0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470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D07F23-2157-4FAA-A281-0C7AB67C315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881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147C1-61C2-41E8-A3D5-180967E592E9}"/>
              </a:ext>
            </a:extLst>
          </p:cNvPr>
          <p:cNvGrpSpPr/>
          <p:nvPr/>
        </p:nvGrpSpPr>
        <p:grpSpPr>
          <a:xfrm>
            <a:off x="5366680" y="1257679"/>
            <a:ext cx="2286703" cy="4063530"/>
            <a:chOff x="3588340" y="1368189"/>
            <a:chExt cx="2286703" cy="40635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4D01BC-561D-48D8-83AF-C143B49E1D04}"/>
                </a:ext>
              </a:extLst>
            </p:cNvPr>
            <p:cNvGrpSpPr/>
            <p:nvPr/>
          </p:nvGrpSpPr>
          <p:grpSpPr>
            <a:xfrm>
              <a:off x="3588340" y="1368189"/>
              <a:ext cx="2286703" cy="4063530"/>
              <a:chOff x="807605" y="2363487"/>
              <a:chExt cx="2286703" cy="40635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696BC3-7A65-410A-9FF3-C56206E847E0}"/>
                  </a:ext>
                </a:extLst>
              </p:cNvPr>
              <p:cNvGrpSpPr/>
              <p:nvPr/>
            </p:nvGrpSpPr>
            <p:grpSpPr>
              <a:xfrm>
                <a:off x="807605" y="2363487"/>
                <a:ext cx="2286703" cy="4063530"/>
                <a:chOff x="807605" y="2363487"/>
                <a:chExt cx="2286703" cy="406353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2F94C7E-F5C1-474D-9813-6CCFFC953E92}"/>
                    </a:ext>
                  </a:extLst>
                </p:cNvPr>
                <p:cNvSpPr/>
                <p:nvPr/>
              </p:nvSpPr>
              <p:spPr>
                <a:xfrm>
                  <a:off x="1506324" y="2363487"/>
                  <a:ext cx="815925" cy="815925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*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356F13C-CE57-4EC0-9981-48DA208E8756}"/>
                    </a:ext>
                  </a:extLst>
                </p:cNvPr>
                <p:cNvSpPr/>
                <p:nvPr/>
              </p:nvSpPr>
              <p:spPr>
                <a:xfrm>
                  <a:off x="807605" y="5611091"/>
                  <a:ext cx="815925" cy="815925"/>
                </a:xfrm>
                <a:prstGeom prst="ellipse">
                  <a:avLst/>
                </a:prstGeom>
                <a:solidFill>
                  <a:srgbClr val="C7E6A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  <a:endParaRPr lang="ru-RU" dirty="0"/>
                </a:p>
                <a:p>
                  <a:pPr algn="ctr"/>
                  <a:r>
                    <a:rPr lang="ru-RU" dirty="0"/>
                    <a:t>12</a:t>
                  </a:r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81B85F5-AB89-46C2-8CF7-2E594FE061C9}"/>
                    </a:ext>
                  </a:extLst>
                </p:cNvPr>
                <p:cNvSpPr/>
                <p:nvPr/>
              </p:nvSpPr>
              <p:spPr>
                <a:xfrm>
                  <a:off x="2278383" y="5611092"/>
                  <a:ext cx="815925" cy="815925"/>
                </a:xfrm>
                <a:prstGeom prst="ellipse">
                  <a:avLst/>
                </a:prstGeom>
                <a:solidFill>
                  <a:srgbClr val="E1E2C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endParaRPr lang="ru-RU" dirty="0"/>
                </a:p>
                <a:p>
                  <a:pPr algn="ctr"/>
                  <a:r>
                    <a:rPr lang="ru-RU" dirty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F3B33-557A-4DBA-B39E-AE77DDDC98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268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A667958-FACB-498C-8720-16F180D2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79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94E673-E600-4526-BA34-F31723B69E66}"/>
                </a:ext>
              </a:extLst>
            </p:cNvPr>
            <p:cNvSpPr/>
            <p:nvPr/>
          </p:nvSpPr>
          <p:spPr>
            <a:xfrm>
              <a:off x="4274393" y="2981587"/>
              <a:ext cx="815925" cy="815925"/>
            </a:xfrm>
            <a:prstGeom prst="ellipse">
              <a:avLst/>
            </a:prstGeom>
            <a:solidFill>
              <a:srgbClr val="A0DCE8"/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5F3867-6C12-4B5F-8360-D5082112A4E4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4682356" y="2184114"/>
              <a:ext cx="12666" cy="79747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380B10-85E1-4DE4-B3C2-B4D8F9B7B379}"/>
              </a:ext>
            </a:extLst>
          </p:cNvPr>
          <p:cNvGrpSpPr/>
          <p:nvPr/>
        </p:nvGrpSpPr>
        <p:grpSpPr>
          <a:xfrm>
            <a:off x="802678" y="1354573"/>
            <a:ext cx="851639" cy="4098703"/>
            <a:chOff x="1442035" y="2363487"/>
            <a:chExt cx="851639" cy="409870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BC2E13F-D011-4B3F-B601-2699D1DC79FF}"/>
                </a:ext>
              </a:extLst>
            </p:cNvPr>
            <p:cNvGrpSpPr/>
            <p:nvPr/>
          </p:nvGrpSpPr>
          <p:grpSpPr>
            <a:xfrm>
              <a:off x="1442035" y="2363487"/>
              <a:ext cx="851639" cy="4098703"/>
              <a:chOff x="1442035" y="2363487"/>
              <a:chExt cx="851639" cy="40987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3F5203-700A-491F-8454-2DE1A0213867}"/>
                  </a:ext>
                </a:extLst>
              </p:cNvPr>
              <p:cNvSpPr/>
              <p:nvPr/>
            </p:nvSpPr>
            <p:spPr>
              <a:xfrm>
                <a:off x="1477749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*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C83DE9C-DF00-4765-8F9F-90EF94BF6A9F}"/>
                  </a:ext>
                </a:extLst>
              </p:cNvPr>
              <p:cNvSpPr/>
              <p:nvPr/>
            </p:nvSpPr>
            <p:spPr>
              <a:xfrm>
                <a:off x="1465536" y="3966857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A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12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6A1D19-26B8-4413-9386-91DFC44559D7}"/>
                  </a:ext>
                </a:extLst>
              </p:cNvPr>
              <p:cNvSpPr/>
              <p:nvPr/>
            </p:nvSpPr>
            <p:spPr>
              <a:xfrm>
                <a:off x="1442035" y="5646265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B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4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BF4CB2-3037-405C-9395-6F8038B254D8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1873499" y="3179412"/>
              <a:ext cx="12213" cy="787445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CCE9CD-7829-4567-AF7E-1C1C8EC50D4A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 flipH="1">
              <a:off x="1849998" y="4782782"/>
              <a:ext cx="23501" cy="86348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6BF9607-26FF-40CE-B21C-2536368AE061}"/>
              </a:ext>
            </a:extLst>
          </p:cNvPr>
          <p:cNvGrpSpPr/>
          <p:nvPr/>
        </p:nvGrpSpPr>
        <p:grpSpPr>
          <a:xfrm>
            <a:off x="8273031" y="1312647"/>
            <a:ext cx="3213377" cy="3913629"/>
            <a:chOff x="7379361" y="1524041"/>
            <a:chExt cx="3213377" cy="391362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4ECA6A-827D-4AC7-8627-8D8DC8608D91}"/>
                </a:ext>
              </a:extLst>
            </p:cNvPr>
            <p:cNvGrpSpPr/>
            <p:nvPr/>
          </p:nvGrpSpPr>
          <p:grpSpPr>
            <a:xfrm>
              <a:off x="8269816" y="1524041"/>
              <a:ext cx="2322922" cy="3913629"/>
              <a:chOff x="4287059" y="1368189"/>
              <a:chExt cx="2322922" cy="39136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58F44AC-4FAE-4BC1-BA71-8A94A50D04C2}"/>
                  </a:ext>
                </a:extLst>
              </p:cNvPr>
              <p:cNvGrpSpPr/>
              <p:nvPr/>
            </p:nvGrpSpPr>
            <p:grpSpPr>
              <a:xfrm>
                <a:off x="4287059" y="1368189"/>
                <a:ext cx="2322922" cy="3913629"/>
                <a:chOff x="1506324" y="2363487"/>
                <a:chExt cx="2322922" cy="391362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F2BC226-4DBC-407D-8309-A8E7BEF91A0B}"/>
                    </a:ext>
                  </a:extLst>
                </p:cNvPr>
                <p:cNvGrpSpPr/>
                <p:nvPr/>
              </p:nvGrpSpPr>
              <p:grpSpPr>
                <a:xfrm>
                  <a:off x="1506324" y="2363487"/>
                  <a:ext cx="2322922" cy="3913629"/>
                  <a:chOff x="1506324" y="2363487"/>
                  <a:chExt cx="2322922" cy="3913629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588275C-2420-4C81-844F-9B7A62C34EEC}"/>
                      </a:ext>
                    </a:extLst>
                  </p:cNvPr>
                  <p:cNvSpPr/>
                  <p:nvPr/>
                </p:nvSpPr>
                <p:spPr>
                  <a:xfrm>
                    <a:off x="1506324" y="2363487"/>
                    <a:ext cx="815925" cy="815925"/>
                  </a:xfrm>
                  <a:prstGeom prst="ellips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*</a:t>
                    </a: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1A448F77-873A-4CBE-B552-306366F25209}"/>
                      </a:ext>
                    </a:extLst>
                  </p:cNvPr>
                  <p:cNvSpPr/>
                  <p:nvPr/>
                </p:nvSpPr>
                <p:spPr>
                  <a:xfrm>
                    <a:off x="1542543" y="5461190"/>
                    <a:ext cx="815925" cy="815925"/>
                  </a:xfrm>
                  <a:prstGeom prst="ellipse">
                    <a:avLst/>
                  </a:prstGeom>
                  <a:solidFill>
                    <a:srgbClr val="C7E6A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12</a:t>
                    </a:r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FE369E8-C921-4FB4-9EA8-7655E58C5712}"/>
                      </a:ext>
                    </a:extLst>
                  </p:cNvPr>
                  <p:cNvSpPr/>
                  <p:nvPr/>
                </p:nvSpPr>
                <p:spPr>
                  <a:xfrm>
                    <a:off x="3013321" y="5461191"/>
                    <a:ext cx="815925" cy="815925"/>
                  </a:xfrm>
                  <a:prstGeom prst="ellipse">
                    <a:avLst/>
                  </a:prstGeom>
                  <a:solidFill>
                    <a:srgbClr val="E1E2C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4</a:t>
                    </a:r>
                    <a:endParaRPr lang="en-US" dirty="0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6031CEAE-046C-4D7A-8ACA-8A21285CF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92206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5524790-4545-4AAF-B243-7D2FFA432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5617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FFCF2D-1C28-4CAE-9566-63AB6ABBCB76}"/>
                  </a:ext>
                </a:extLst>
              </p:cNvPr>
              <p:cNvSpPr/>
              <p:nvPr/>
            </p:nvSpPr>
            <p:spPr>
              <a:xfrm>
                <a:off x="5053614" y="2840111"/>
                <a:ext cx="815925" cy="815925"/>
              </a:xfrm>
              <a:prstGeom prst="ellipse">
                <a:avLst/>
              </a:prstGeom>
              <a:solidFill>
                <a:srgbClr val="A0DCE8"/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  <a:p>
                <a:pPr algn="ctr"/>
                <a:r>
                  <a:rPr lang="ru-RU" dirty="0"/>
                  <a:t>8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3A44F3-0E1C-4125-971D-8A6908BE53F4}"/>
                  </a:ext>
                </a:extLst>
              </p:cNvPr>
              <p:cNvCxnSpPr>
                <a:cxnSpLocks/>
                <a:stCxn id="62" idx="5"/>
                <a:endCxn id="57" idx="0"/>
              </p:cNvCxnSpPr>
              <p:nvPr/>
            </p:nvCxnSpPr>
            <p:spPr>
              <a:xfrm>
                <a:off x="4983495" y="2064625"/>
                <a:ext cx="478082" cy="775486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9C17EE-DFC7-4197-B171-700F22CE57A7}"/>
                </a:ext>
              </a:extLst>
            </p:cNvPr>
            <p:cNvSpPr/>
            <p:nvPr/>
          </p:nvSpPr>
          <p:spPr>
            <a:xfrm>
              <a:off x="7379361" y="3033223"/>
              <a:ext cx="815925" cy="815925"/>
            </a:xfrm>
            <a:prstGeom prst="ellipse">
              <a:avLst/>
            </a:prstGeom>
            <a:solidFill>
              <a:srgbClr val="C7E6A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DC6B815-7DA5-4506-95FC-31817E2C2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9024" y="2221374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7" y="1219200"/>
            <a:ext cx="898327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976757" y="9074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6CE2AB-7F2C-49FA-88C7-1A76806C6895}"/>
              </a:ext>
            </a:extLst>
          </p:cNvPr>
          <p:cNvGrpSpPr/>
          <p:nvPr/>
        </p:nvGrpSpPr>
        <p:grpSpPr>
          <a:xfrm>
            <a:off x="852045" y="500468"/>
            <a:ext cx="10470876" cy="6098970"/>
            <a:chOff x="1662148" y="512660"/>
            <a:chExt cx="7436864" cy="60989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4FFBD6-B6B3-46DD-87AA-69150A6929F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6530200" y="1684036"/>
              <a:ext cx="1765992" cy="33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627B89-2122-4E8A-AD4A-9D3C5CCBAC95}"/>
                </a:ext>
              </a:extLst>
            </p:cNvPr>
            <p:cNvGrpSpPr/>
            <p:nvPr/>
          </p:nvGrpSpPr>
          <p:grpSpPr>
            <a:xfrm>
              <a:off x="1662148" y="512660"/>
              <a:ext cx="7436864" cy="6098970"/>
              <a:chOff x="1662148" y="512660"/>
              <a:chExt cx="7436864" cy="609897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C693E-DB6C-427A-8D99-8F6011E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2606893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ACA85E-A654-44F9-9774-31F4C71109ED}"/>
                  </a:ext>
                </a:extLst>
              </p:cNvPr>
              <p:cNvSpPr txBox="1"/>
              <p:nvPr/>
            </p:nvSpPr>
            <p:spPr>
              <a:xfrm>
                <a:off x="5903748" y="2437616"/>
                <a:ext cx="1692070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setPath(“/style.css”)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B99988E-C454-4FAE-911F-D857D6910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276290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3C506-2394-4D9A-AAE9-B30B41350548}"/>
                  </a:ext>
                </a:extLst>
              </p:cNvPr>
              <p:cNvSpPr txBox="1"/>
              <p:nvPr/>
            </p:nvSpPr>
            <p:spPr>
              <a:xfrm>
                <a:off x="6434050" y="3107013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0B9595-3CFF-4CDA-B2E0-31AB768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879494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98FD0-DD6F-4146-9FCC-6C80ACE01DBB}"/>
                  </a:ext>
                </a:extLst>
              </p:cNvPr>
              <p:cNvSpPr txBox="1"/>
              <p:nvPr/>
            </p:nvSpPr>
            <p:spPr>
              <a:xfrm>
                <a:off x="5906407" y="3710217"/>
                <a:ext cx="1702591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setPath(“/jquery.js”)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366110-78F5-45ED-A0AF-319967C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4548891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C1A30A-9F26-4B39-9EDE-4CE4A1CB67C5}"/>
                  </a:ext>
                </a:extLst>
              </p:cNvPr>
              <p:cNvSpPr txBox="1"/>
              <p:nvPr/>
            </p:nvSpPr>
            <p:spPr>
              <a:xfrm>
                <a:off x="6434050" y="4379614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71E215-E063-4C41-8468-EA175AAFA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206147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3CABB-A769-4F8D-9968-51AAC2C57F7F}"/>
                  </a:ext>
                </a:extLst>
              </p:cNvPr>
              <p:cNvSpPr txBox="1"/>
              <p:nvPr/>
            </p:nvSpPr>
            <p:spPr>
              <a:xfrm>
                <a:off x="3218271" y="5036870"/>
                <a:ext cx="789224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style.css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A88868-E953-401A-B672-45B1A0970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799668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AC55F1-2B2E-4CE0-8FAA-1F3464D6CC37}"/>
                  </a:ext>
                </a:extLst>
              </p:cNvPr>
              <p:cNvSpPr txBox="1"/>
              <p:nvPr/>
            </p:nvSpPr>
            <p:spPr>
              <a:xfrm>
                <a:off x="3220931" y="5630391"/>
                <a:ext cx="799743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jquery.js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3FD18F-2DAC-4184-A498-60D73F42E691}"/>
                  </a:ext>
                </a:extLst>
              </p:cNvPr>
              <p:cNvGrpSpPr/>
              <p:nvPr/>
            </p:nvGrpSpPr>
            <p:grpSpPr>
              <a:xfrm>
                <a:off x="1662148" y="512660"/>
                <a:ext cx="7436864" cy="6098970"/>
                <a:chOff x="1662148" y="512660"/>
                <a:chExt cx="7436864" cy="609897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0C7EBF2-D078-4B89-B0E8-522200572640}"/>
                    </a:ext>
                  </a:extLst>
                </p:cNvPr>
                <p:cNvGrpSpPr/>
                <p:nvPr/>
              </p:nvGrpSpPr>
              <p:grpSpPr>
                <a:xfrm>
                  <a:off x="1662148" y="512660"/>
                  <a:ext cx="4004231" cy="6098970"/>
                  <a:chOff x="1662148" y="512660"/>
                  <a:chExt cx="4004231" cy="609897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9E75581-6A3E-4D09-B743-82787EF1ABFB}"/>
                      </a:ext>
                    </a:extLst>
                  </p:cNvPr>
                  <p:cNvGrpSpPr/>
                  <p:nvPr/>
                </p:nvGrpSpPr>
                <p:grpSpPr>
                  <a:xfrm>
                    <a:off x="2153554" y="990384"/>
                    <a:ext cx="2942702" cy="369332"/>
                    <a:chOff x="2153554" y="990384"/>
                    <a:chExt cx="2942702" cy="369332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D86DC8B3-6540-42E5-BD8D-12BA1D82F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53554" y="1159661"/>
                      <a:ext cx="294270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04E7FB1-EBBA-4630-BF9E-93F5B87936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816" y="990384"/>
                      <a:ext cx="1389361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noProof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GET /index.html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229FFE-E652-48EC-BD64-FE43B7B6C2E0}"/>
                      </a:ext>
                    </a:extLst>
                  </p:cNvPr>
                  <p:cNvGrpSpPr/>
                  <p:nvPr/>
                </p:nvGrpSpPr>
                <p:grpSpPr>
                  <a:xfrm>
                    <a:off x="1662148" y="512660"/>
                    <a:ext cx="4004231" cy="6098970"/>
                    <a:chOff x="1662148" y="512660"/>
                    <a:chExt cx="4004231" cy="609897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927C618D-BAFA-4716-BC5B-8C798524F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2321" y="6206861"/>
                      <a:ext cx="2803932" cy="369332"/>
                      <a:chOff x="2292323" y="935792"/>
                      <a:chExt cx="2803932" cy="369332"/>
                    </a:xfrm>
                  </p:grpSpPr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5306AA66-598D-4B1A-A225-AE88ADD43F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2323" y="1095126"/>
                        <a:ext cx="2803932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0413307F-7A4E-4E72-98F7-89B596C78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9758" y="935792"/>
                        <a:ext cx="980631" cy="369332"/>
                      </a:xfrm>
                      <a:prstGeom prst="rect">
                        <a:avLst/>
                      </a:prstGeom>
                      <a:solidFill>
                        <a:srgbClr val="A0DCE8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index.html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5EFD835-332A-418C-920C-F5FA9DF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2148" y="512660"/>
                      <a:ext cx="4004231" cy="6098970"/>
                      <a:chOff x="1662148" y="512660"/>
                      <a:chExt cx="4004231" cy="609897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FC814866-357C-4F3D-94DF-C2186EFB7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8703" y="1031630"/>
                        <a:ext cx="3603553" cy="5580000"/>
                        <a:chOff x="1888704" y="1031630"/>
                        <a:chExt cx="3603553" cy="5580000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03EBBC2-AA5B-432F-BE81-4A7659A49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257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92D05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92D05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92D05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F34E2BB2-0D74-45A9-8144-F99F63439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8704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1"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1"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</p:grp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E9A7E1F-4EFB-40B5-AE38-E0B52FFFB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2148" y="512660"/>
                        <a:ext cx="8491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B43AA55-13D8-48A2-9C07-F359B517E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497" y="516668"/>
                        <a:ext cx="72888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servlet</a:t>
                        </a:r>
                      </a:p>
                    </p:txBody>
                  </p:sp>
                </p:grp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E673A0D-5330-4086-BDAA-54A1B1EB4F6D}"/>
                    </a:ext>
                  </a:extLst>
                </p:cNvPr>
                <p:cNvSpPr/>
                <p:nvPr/>
              </p:nvSpPr>
              <p:spPr>
                <a:xfrm>
                  <a:off x="8300898" y="1569017"/>
                  <a:ext cx="396000" cy="4599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825A29-F176-4E06-B4B3-CA4866D9FE1B}"/>
                    </a:ext>
                  </a:extLst>
                </p:cNvPr>
                <p:cNvSpPr txBox="1"/>
                <p:nvPr/>
              </p:nvSpPr>
              <p:spPr>
                <a:xfrm>
                  <a:off x="7898783" y="985819"/>
                  <a:ext cx="1200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PushBuilder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3C5DC-976D-4259-974C-3C6820DA35D4}"/>
                  </a:ext>
                </a:extLst>
              </p:cNvPr>
              <p:cNvSpPr txBox="1"/>
              <p:nvPr/>
            </p:nvSpPr>
            <p:spPr>
              <a:xfrm>
                <a:off x="4074637" y="1483834"/>
                <a:ext cx="2455563" cy="4680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request.newPushBuilder(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и по запросу alpn request">
            <a:extLst>
              <a:ext uri="{FF2B5EF4-FFF2-40B4-BE49-F238E27FC236}">
                <a16:creationId xmlns:a16="http://schemas.microsoft.com/office/drawing/2014/main" id="{CA8C022E-7FAA-4B87-AAF6-9C84CDF0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4" y="0"/>
            <a:ext cx="1057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0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26430" y="2235676"/>
            <a:ext cx="11627892" cy="452431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className="org.apache.coyote.http2.Http2Protocol“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initialWindowSize=“65535”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keepAliveTimeout=“-1”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maxConcurrentStreams=“200”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/&gt;</a:t>
            </a:r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1A96C-AC28-4A65-B7A5-DDFEA260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0780"/>
              </p:ext>
            </p:extLst>
          </p:nvPr>
        </p:nvGraphicFramePr>
        <p:xfrm>
          <a:off x="807902" y="1342534"/>
          <a:ext cx="10440003" cy="41266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822215166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000479313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05397780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64930349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57626735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54494545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35529628"/>
                    </a:ext>
                  </a:extLst>
                </a:gridCol>
              </a:tblGrid>
              <a:tr h="1426683">
                <a:tc>
                  <a:txBody>
                    <a:bodyPr/>
                    <a:lstStyle/>
                    <a:p>
                      <a:pPr algn="ctr" fontAlgn="ctr"/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 req 172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66 req 215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130 req 427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230 req 2.0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330 req 4.2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430 req 5.4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8717579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HTTP/2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332.37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415.33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774.13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1.26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1.83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2.31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599292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 1.1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545.67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629.30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877.77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1.40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1.94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2.46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773686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Diff %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64.18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51.52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13.39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11.61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5.73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48957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24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345989" y="2027026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8D600-EC64-4A21-995B-FFD5F984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69" y="1801387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"/res/js/common.js"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53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9989F-CC4E-4FE0-8E6F-68F083F832D6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1402F-1EAA-4614-996C-6BAEEF50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972820"/>
            <a:ext cx="11165236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pushSample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= req.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?.apply </a:t>
            </a:r>
            <a:r>
              <a:rPr lang="en-US" altLang="en-US" sz="2800" b="1" noProof="1">
                <a:solidFill>
                  <a:srgbClr val="000000"/>
                </a:solidFill>
                <a:latin typeface="HelveticaNeue" panose="00000400000000000000" pitchFamily="2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..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250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"res/images/space/space_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addHeader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"image/jpg"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}</a:t>
            </a:r>
            <a:endParaRPr kumimoji="0" lang="en-US" altLang="en-US" sz="60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ServletRequest, resp: ServletResponse, chain: FilterChain)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665CC-E81E-4DF1-BD73-CD2ED3572B3F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about HTTP/2 client?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21164-52DC-4DB1-A831-EEB974769943}"/>
              </a:ext>
            </a:extLst>
          </p:cNvPr>
          <p:cNvSpPr txBox="1"/>
          <p:nvPr/>
        </p:nvSpPr>
        <p:spPr>
          <a:xfrm>
            <a:off x="368605" y="1982886"/>
            <a:ext cx="11161838" cy="1516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for HTTP/2 has been introduced in Java 9: </a:t>
            </a:r>
          </a:p>
          <a:p>
            <a:pPr>
              <a:lnSpc>
                <a:spcPct val="150000"/>
              </a:lnSpc>
            </a:pPr>
            <a:r>
              <a:rPr lang="en-US" sz="40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jdk.incubator.httpclient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HTTP/2 client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C8D294-6940-439F-BB64-250E2B5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1754961"/>
            <a:ext cx="1112714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(HttpClient.Version.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HTTP_2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41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575896" y="2076578"/>
            <a:ext cx="1149141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HttpRequest = HttpRequest.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C7090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658AB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"http:/google.com.ua"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(“page”, “1”)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(“limit”, “20”)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66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8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364840" y="1951887"/>
            <a:ext cx="11827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response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ru-RU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HttpResponse&lt;String&gt;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HttpResponse.BodyHandler.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asString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 ))</a:t>
            </a:r>
            <a:endParaRPr lang="en-US" altLang="en-US" sz="30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3000" noProof="1">
              <a:solidFill>
                <a:srgbClr val="0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 err="1">
                <a:solidFill>
                  <a:srgbClr val="000080"/>
                </a:solidFill>
                <a:latin typeface="Open Sans Semibold" panose="020B0706030804020204" pitchFamily="34" charset="0"/>
              </a:rPr>
              <a:t>val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 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: 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CompletableFuture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HttpResponse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&lt;String&gt;&gt; </a:t>
            </a:r>
            <a:r>
              <a:rPr lang="en-US" altLang="en-US" sz="3000" dirty="0">
                <a:solidFill>
                  <a:srgbClr val="A9B7C6"/>
                </a:solidFill>
                <a:latin typeface="Open Sans Semibold" panose="020B0706030804020204"/>
              </a:rPr>
              <a:t>= 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client</a:t>
            </a:r>
            <a:r>
              <a:rPr lang="en-US" altLang="en-US" sz="3000" dirty="0" err="1">
                <a:solidFill>
                  <a:srgbClr val="A9B7C6"/>
                </a:solidFill>
                <a:latin typeface="Open Sans Semibold" panose="020B0706030804020204"/>
              </a:rPr>
              <a:t>.</a:t>
            </a:r>
            <a:r>
              <a:rPr lang="en-US" altLang="en-US" sz="3000" b="1" dirty="0" err="1">
                <a:solidFill>
                  <a:srgbClr val="00064F"/>
                </a:solidFill>
                <a:latin typeface="Open Sans Semibold" panose="020B0706030804020204" pitchFamily="34" charset="0"/>
              </a:rPr>
              <a:t>sendAsync</a:t>
            </a:r>
            <a:r>
              <a:rPr lang="en-US" altLang="en-US" sz="3000" b="1" dirty="0">
                <a:solidFill>
                  <a:srgbClr val="00064F"/>
                </a:solidFill>
                <a:latin typeface="Open Sans Semibold" panose="020B0706030804020204" pitchFamily="34" charset="0"/>
              </a:rPr>
              <a:t> 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(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, 					   		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HttpResponse.BodyHandler.asString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()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111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en-US" sz="3200" dirty="0">
              <a:latin typeface="HelveticaNeue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10B9235-6B80-42B0-8994-D77A93632475}"/>
              </a:ext>
            </a:extLst>
          </p:cNvPr>
          <p:cNvGrpSpPr/>
          <p:nvPr/>
        </p:nvGrpSpPr>
        <p:grpSpPr>
          <a:xfrm>
            <a:off x="644913" y="284764"/>
            <a:ext cx="4489439" cy="5915065"/>
            <a:chOff x="921620" y="158282"/>
            <a:chExt cx="4489439" cy="5915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8466FD-6426-49A3-B890-BCF303439FAD}"/>
                </a:ext>
              </a:extLst>
            </p:cNvPr>
            <p:cNvGrpSpPr/>
            <p:nvPr/>
          </p:nvGrpSpPr>
          <p:grpSpPr>
            <a:xfrm>
              <a:off x="921620" y="158282"/>
              <a:ext cx="4489439" cy="5915065"/>
              <a:chOff x="-797751" y="461405"/>
              <a:chExt cx="4489439" cy="59150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365C14F-3A65-47D3-8AF4-1AF78DCAD0A6}"/>
                  </a:ext>
                </a:extLst>
              </p:cNvPr>
              <p:cNvGrpSpPr/>
              <p:nvPr/>
            </p:nvGrpSpPr>
            <p:grpSpPr>
              <a:xfrm>
                <a:off x="404886" y="873457"/>
                <a:ext cx="2804612" cy="5486400"/>
                <a:chOff x="404886" y="873457"/>
                <a:chExt cx="2804612" cy="548640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403966D-4A1D-4AC8-BB88-275081326C9B}"/>
                    </a:ext>
                  </a:extLst>
                </p:cNvPr>
                <p:cNvGrpSpPr/>
                <p:nvPr/>
              </p:nvGrpSpPr>
              <p:grpSpPr>
                <a:xfrm>
                  <a:off x="436728" y="873457"/>
                  <a:ext cx="2772770" cy="5486400"/>
                  <a:chOff x="436728" y="873457"/>
                  <a:chExt cx="2772770" cy="5486400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86260F7-992B-40A8-B4F5-7FC1CFF3DC90}"/>
                      </a:ext>
                    </a:extLst>
                  </p:cNvPr>
                  <p:cNvCxnSpPr/>
                  <p:nvPr/>
                </p:nvCxnSpPr>
                <p:spPr>
                  <a:xfrm>
                    <a:off x="43672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77E132-660E-4D25-859C-EAD2CCF91445}"/>
                      </a:ext>
                    </a:extLst>
                  </p:cNvPr>
                  <p:cNvCxnSpPr/>
                  <p:nvPr/>
                </p:nvCxnSpPr>
                <p:spPr>
                  <a:xfrm>
                    <a:off x="320949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87598CA-9040-42FE-B611-73F42D3A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886" y="1101226"/>
                  <a:ext cx="2772770" cy="71957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637368-C9A8-4533-8589-2F923D1DA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6728" y="1891138"/>
                  <a:ext cx="2740929" cy="89173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2E30952-469A-467B-A32D-B06BDE42C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8" y="2855389"/>
                  <a:ext cx="2756849" cy="653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09A047-2468-43B1-80E6-940CE382E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806" y="3537113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0A9E00-B43F-4C62-93FB-666266BD5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9" y="4532491"/>
                  <a:ext cx="2756849" cy="67637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FD7B-7534-4A91-9423-35994DDFA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649" y="5265136"/>
                  <a:ext cx="2756849" cy="911277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73A99-D689-48A1-818E-B57C0AC70EFD}"/>
                  </a:ext>
                </a:extLst>
              </p:cNvPr>
              <p:cNvSpPr txBox="1"/>
              <p:nvPr/>
            </p:nvSpPr>
            <p:spPr>
              <a:xfrm>
                <a:off x="18875" y="461405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client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D5396-FF69-447A-A656-B6FA4914AE99}"/>
                  </a:ext>
                </a:extLst>
              </p:cNvPr>
              <p:cNvSpPr txBox="1"/>
              <p:nvPr/>
            </p:nvSpPr>
            <p:spPr>
              <a:xfrm>
                <a:off x="2727963" y="464049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server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DF08B4-ECF3-4CB0-972C-387387179D37}"/>
                  </a:ext>
                </a:extLst>
              </p:cNvPr>
              <p:cNvSpPr txBox="1"/>
              <p:nvPr/>
            </p:nvSpPr>
            <p:spPr>
              <a:xfrm>
                <a:off x="-797751" y="887525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DA31B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open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A56A35-C195-4A69-8782-FF027416BCD6}"/>
                  </a:ext>
                </a:extLst>
              </p:cNvPr>
              <p:cNvSpPr txBox="1"/>
              <p:nvPr/>
            </p:nvSpPr>
            <p:spPr>
              <a:xfrm>
                <a:off x="-599309" y="5976360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close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06FC64-8836-4902-99A6-781D2ABD4C24}"/>
                </a:ext>
              </a:extLst>
            </p:cNvPr>
            <p:cNvCxnSpPr/>
            <p:nvPr/>
          </p:nvCxnSpPr>
          <p:spPr>
            <a:xfrm>
              <a:off x="1899063" y="770389"/>
              <a:ext cx="545910" cy="0"/>
            </a:xfrm>
            <a:prstGeom prst="line">
              <a:avLst/>
            </a:prstGeom>
            <a:ln w="57150">
              <a:solidFill>
                <a:srgbClr val="0DA3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1575CC-35C1-4BFB-8CCE-A7D30256E3F2}"/>
                </a:ext>
              </a:extLst>
            </p:cNvPr>
            <p:cNvCxnSpPr/>
            <p:nvPr/>
          </p:nvCxnSpPr>
          <p:spPr>
            <a:xfrm>
              <a:off x="1904239" y="5918602"/>
              <a:ext cx="5459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8CAE4A-3708-4754-9D6D-A2F0C93983FD}"/>
              </a:ext>
            </a:extLst>
          </p:cNvPr>
          <p:cNvGrpSpPr/>
          <p:nvPr/>
        </p:nvGrpSpPr>
        <p:grpSpPr>
          <a:xfrm>
            <a:off x="6364769" y="284764"/>
            <a:ext cx="4489439" cy="5898452"/>
            <a:chOff x="5736972" y="158282"/>
            <a:chExt cx="4489439" cy="589845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EBEDBE-5F1C-44E2-955A-F5A2F0A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A42AE39-9142-450C-84CC-830E89D88D0F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550DEB0-B61C-45D8-8C54-5D8754AC4F68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526117B-31E2-4921-B794-CE05FEDA5ADD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AFB5D3E2-DDDE-4425-8B04-C56E484C6AAA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FED0457-2962-4C09-857F-B0F17D415A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2F5BA52C-D68C-4DC0-8F74-1E2949DE470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77BD907A-5A73-4EAA-BC65-1A2DAC1536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6E20790-4164-476D-B846-730BE4CBC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85DB6526-E479-48CC-9780-C1A70C04CB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C573CF05-5141-450B-A734-099176E6AB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109435B-7A86-4EC3-A45E-EFFD6B98BE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AAAC1A7-1B73-4521-A8D9-9C0788F20A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2938FDB-3089-4AD6-9F67-F56B03F0C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F0C807-81C9-488D-BEAB-FEF94C650C8F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47F01CF-EFF3-4A07-811F-33A2E517BD2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7F61093-C3C6-4247-9A08-929A62F3CC4E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63157D3-B205-4A85-834E-D74D7EB31533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3F478FA-8513-457B-A84F-8E31B8057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784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1900</Words>
  <Application>Microsoft Office PowerPoint</Application>
  <PresentationFormat>Widescreen</PresentationFormat>
  <Paragraphs>547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 Unicode MS</vt:lpstr>
      <vt:lpstr>Arial</vt:lpstr>
      <vt:lpstr>Calibri</vt:lpstr>
      <vt:lpstr>Cambria</vt:lpstr>
      <vt:lpstr>Courier New</vt:lpstr>
      <vt:lpstr>HelveticaNeue</vt:lpstr>
      <vt:lpstr>Open Sans</vt:lpstr>
      <vt:lpstr>Open Sans Semibold</vt:lpstr>
      <vt:lpstr>Rockwell</vt:lpstr>
      <vt:lpstr>Rockwell Condensed</vt:lpstr>
      <vt:lpstr>Wingdings</vt:lpstr>
      <vt:lpstr>Wood Type</vt:lpstr>
      <vt:lpstr>HTTP/2.0 Servlet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392</cp:revision>
  <dcterms:created xsi:type="dcterms:W3CDTF">2017-12-26T21:28:44Z</dcterms:created>
  <dcterms:modified xsi:type="dcterms:W3CDTF">2018-01-28T14:10:02Z</dcterms:modified>
</cp:coreProperties>
</file>