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B2B-FAA5-9A91-A991-DD5BD945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9046-24FA-5FD2-500C-14B42148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3CB5-7C75-84EB-7476-4761566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3AB6-531F-8C7C-09ED-1EA2A85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8141-10BB-1882-859D-9CA06E36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D24-4701-9599-093F-D84B3F11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76CF-0DAF-8417-F2A3-09830953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163B-05B4-A23A-AF16-997C680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2DF0-4E60-C0C1-9E8C-E5EEA57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9C18-CDE6-F7FF-D296-73C3042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C18D-DCCA-C50C-8435-DBDE99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51F6-A319-FA58-EF70-26D095F4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53AA-709A-CB63-A59B-E519D0C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577E-815E-597D-9FD2-28B05A4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A472-4305-45EF-8BC3-A60C1E7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529-3E4B-25E4-2949-269604DB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965-FF65-559B-798D-E1260AB3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E8C9-E3A9-70D1-59D4-B1AA61BB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BCD-CCEC-862F-2E4A-BF23E8B9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9F24-11B9-6713-1069-3684C19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EAEC-74F8-D11E-5404-1E319AE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F1D-9BD0-6F1F-C4F2-0A6C91AB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EC3C-FAA1-15FE-9F32-BFD9DFEB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4516-2635-E39E-B260-509EC3F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BEFD-4E35-41B3-8499-25809BD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14A-5D2F-DF90-5629-0BA0634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57A7-DE78-F1BD-61A3-5C6D857C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34B1-A005-9629-B0E3-2A22AFC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ECB8-B27F-58BD-C470-53CB990F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84F5-6191-7E37-0AF9-C580F30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8E08-0864-E3F1-40FF-A9ED45B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436-D52A-DDE0-6A71-A2665499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2EC7-84C6-F1A7-FCB3-D95F0B57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36C5-13E1-6AE2-38C3-98DD937E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7035-F5C0-1917-23ED-EA810F47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3A8E-C089-2C06-BE91-A401FE2C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69C5F-BF23-76C0-8594-58E2908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11FA-D258-B3B0-3C2F-A4C9403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DE7A-900E-313E-DD7D-AA55C13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576-4ADB-40B3-5A23-EEE2CC9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D165E-1308-08B5-03F6-474BFD61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63C0E-C89D-73B9-BCAB-3D97313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2216-5DF2-F6AE-BC4C-32386E0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877C-E3EC-BFFA-1F8C-594E120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5364E-9D3B-49B8-0150-3F948C33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3EE0-792C-38A7-DA18-BBD9F6E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1E7F-D320-9635-6452-2B9C8320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5878-F07E-928D-8237-22E1B867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ED57-A5B0-6591-EA26-7EAA5CE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A9C8-D1EE-6DD7-C945-8409E33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2335-88F0-D246-4F7D-B65FDD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0769-040F-FC45-82B9-0FA5C4C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C9E-4CAE-2D40-B911-CA9A8CF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D41B-1547-4BF5-35C4-C92CB35A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A558-0A3D-C15B-8457-B1AA4D7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A3ED-C590-AFE2-6F30-C0EC899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BBFC-7CF6-954A-1C85-86ACD84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5049-2EA8-5B6E-4E53-B8DCA2E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15A4-5C3C-12D5-DE58-A24C49A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49B5-10AE-2E32-F641-8383D0E3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987F-FC34-AC7A-1631-E3804561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9262-D084-3305-6033-1B0595A5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97D-24C8-7A1F-DD5B-F4893B9B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907AD-6C5E-9714-64E1-593F88BBD643}"/>
              </a:ext>
            </a:extLst>
          </p:cNvPr>
          <p:cNvSpPr txBox="1"/>
          <p:nvPr/>
        </p:nvSpPr>
        <p:spPr>
          <a:xfrm>
            <a:off x="1516966" y="696350"/>
            <a:ext cx="915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Question 3476324 Doc2vec and Formula2vec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2211-EB8A-2316-FEB6-DFF91BE99DFA}"/>
              </a:ext>
            </a:extLst>
          </p:cNvPr>
          <p:cNvSpPr txBox="1"/>
          <p:nvPr/>
        </p:nvSpPr>
        <p:spPr>
          <a:xfrm>
            <a:off x="1516966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DBA62-B356-8300-D1AB-31F2DFD19C63}"/>
              </a:ext>
            </a:extLst>
          </p:cNvPr>
          <p:cNvSpPr txBox="1"/>
          <p:nvPr/>
        </p:nvSpPr>
        <p:spPr>
          <a:xfrm>
            <a:off x="6096000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Formula2vec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ADBE8B-AE29-CD75-9FF0-5A26E881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80679"/>
              </p:ext>
            </p:extLst>
          </p:nvPr>
        </p:nvGraphicFramePr>
        <p:xfrm>
          <a:off x="1727590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3595022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4407577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CA6C6C-00A9-53F3-711A-40F28C24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671"/>
              </p:ext>
            </p:extLst>
          </p:nvPr>
        </p:nvGraphicFramePr>
        <p:xfrm>
          <a:off x="6466058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99BF3C-ABED-39A4-B8C8-D182933EF531}"/>
              </a:ext>
            </a:extLst>
          </p:cNvPr>
          <p:cNvSpPr txBox="1"/>
          <p:nvPr/>
        </p:nvSpPr>
        <p:spPr>
          <a:xfrm>
            <a:off x="3806483" y="391827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 + Formula2vec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A45756-F6C5-9BDC-67EB-646E7C2A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88308"/>
              </p:ext>
            </p:extLst>
          </p:nvPr>
        </p:nvGraphicFramePr>
        <p:xfrm>
          <a:off x="3340923" y="4287611"/>
          <a:ext cx="5510153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02335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885168">
                  <a:extLst>
                    <a:ext uri="{9D8B030D-6E8A-4147-A177-3AD203B41FA5}">
                      <a16:colId xmlns:a16="http://schemas.microsoft.com/office/drawing/2014/main" val="1361249536"/>
                    </a:ext>
                  </a:extLst>
                </a:gridCol>
                <a:gridCol w="1515649">
                  <a:extLst>
                    <a:ext uri="{9D8B030D-6E8A-4147-A177-3AD203B41FA5}">
                      <a16:colId xmlns:a16="http://schemas.microsoft.com/office/drawing/2014/main" val="2811722275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324330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3595022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4407577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83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Wheelwright</dc:creator>
  <cp:lastModifiedBy>Angel Wheelwright</cp:lastModifiedBy>
  <cp:revision>4</cp:revision>
  <dcterms:created xsi:type="dcterms:W3CDTF">2024-04-08T02:34:38Z</dcterms:created>
  <dcterms:modified xsi:type="dcterms:W3CDTF">2024-04-16T16:34:15Z</dcterms:modified>
</cp:coreProperties>
</file>