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BB2B-FAA5-9A91-A991-DD5BD945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89046-24FA-5FD2-500C-14B421481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3CB5-7C75-84EB-7476-4761566C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3AB6-531F-8C7C-09ED-1EA2A857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8141-10BB-1882-859D-9CA06E36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DD24-4701-9599-093F-D84B3F11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F76CF-0DAF-8417-F2A3-098309539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163B-05B4-A23A-AF16-997C680C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C2DF0-4E60-C0C1-9E8C-E5EEA57C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9C18-CDE6-F7FF-D296-73C30429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3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4C18D-DCCA-C50C-8435-DBDE991CE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851F6-A319-FA58-EF70-26D095F47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53AA-709A-CB63-A59B-E519D0CA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577E-815E-597D-9FD2-28B05A46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A472-4305-45EF-8BC3-A60C1E79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529-3E4B-25E4-2949-269604DB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C965-FF65-559B-798D-E1260AB34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E8C9-E3A9-70D1-59D4-B1AA61BB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1BCD-CCEC-862F-2E4A-BF23E8B9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9F24-11B9-6713-1069-3684C193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1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EAEC-74F8-D11E-5404-1E319AEF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8F1D-9BD0-6F1F-C4F2-0A6C91AB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CEC3C-FAA1-15FE-9F32-BFD9DFEB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F4516-2635-E39E-B260-509EC3FE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BEFD-4E35-41B3-8499-25809BD4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014A-5D2F-DF90-5629-0BA06347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457A7-DE78-F1BD-61A3-5C6D857C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434B1-A005-9629-B0E3-2A22AFCB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3ECB8-B27F-58BD-C470-53CB990F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284F5-6191-7E37-0AF9-C580F30D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F8E08-0864-E3F1-40FF-A9ED45B1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0436-D52A-DDE0-6A71-A2665499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D2EC7-84C6-F1A7-FCB3-D95F0B57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136C5-13E1-6AE2-38C3-98DD937E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7035-F5C0-1917-23ED-EA810F471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03A8E-C089-2C06-BE91-A401FE2C1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69C5F-BF23-76C0-8594-58E29089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111FA-D258-B3B0-3C2F-A4C94035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ADE7A-900E-313E-DD7D-AA55C13D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6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2576-4ADB-40B3-5A23-EEE2CC91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D165E-1308-08B5-03F6-474BFD61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63C0E-C89D-73B9-BCAB-3D973139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72216-5DF2-F6AE-BC4C-32386E0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8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0877C-E3EC-BFFA-1F8C-594E1209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5364E-9D3B-49B8-0150-3F948C33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53EE0-792C-38A7-DA18-BBD9F6E4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0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1E7F-D320-9635-6452-2B9C8320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5878-F07E-928D-8237-22E1B867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5ED57-A5B0-6591-EA26-7EAA5CE3B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9A9C8-D1EE-6DD7-C945-8409E334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42335-88F0-D246-4F7D-B65FDDC6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30769-040F-FC45-82B9-0FA5C4C7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DC9E-4CAE-2D40-B911-CA9A8CF6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BD41B-1547-4BF5-35C4-C92CB35A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2A558-0A3D-C15B-8457-B1AA4D7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3A3ED-C590-AFE2-6F30-C0EC8993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7BBFC-7CF6-954A-1C85-86ACD84C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A5049-2EA8-5B6E-4E53-B8DCA2E3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2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815A4-5C3C-12D5-DE58-A24C49AA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49B5-10AE-2E32-F641-8383D0E3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F987F-FC34-AC7A-1631-E38045618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D23C-59BA-483F-92AE-B4595015CB9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9262-D084-3305-6033-1B0595A5B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E797D-24C8-7A1F-DD5B-F4893B9B3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8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1907AD-6C5E-9714-64E1-593F88BBD643}"/>
              </a:ext>
            </a:extLst>
          </p:cNvPr>
          <p:cNvSpPr txBox="1"/>
          <p:nvPr/>
        </p:nvSpPr>
        <p:spPr>
          <a:xfrm>
            <a:off x="1516966" y="151467"/>
            <a:ext cx="915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tos Display" panose="020B0004020202020204" pitchFamily="34" charset="0"/>
              </a:rPr>
              <a:t>Question 8 Doc2vec and Formula2vec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D2211-EB8A-2316-FEB6-DFF91BE99DFA}"/>
              </a:ext>
            </a:extLst>
          </p:cNvPr>
          <p:cNvSpPr txBox="1"/>
          <p:nvPr/>
        </p:nvSpPr>
        <p:spPr>
          <a:xfrm>
            <a:off x="1516966" y="585889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Doc2vec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DBA62-B356-8300-D1AB-31F2DFD19C63}"/>
              </a:ext>
            </a:extLst>
          </p:cNvPr>
          <p:cNvSpPr txBox="1"/>
          <p:nvPr/>
        </p:nvSpPr>
        <p:spPr>
          <a:xfrm>
            <a:off x="6096000" y="585889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Formula2vec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ADBE8B-AE29-CD75-9FF0-5A26E8813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78375"/>
              </p:ext>
            </p:extLst>
          </p:nvPr>
        </p:nvGraphicFramePr>
        <p:xfrm>
          <a:off x="1727590" y="1023992"/>
          <a:ext cx="3904566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2283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1952283">
                  <a:extLst>
                    <a:ext uri="{9D8B030D-6E8A-4147-A177-3AD203B41FA5}">
                      <a16:colId xmlns:a16="http://schemas.microsoft.com/office/drawing/2014/main" val="3216268864"/>
                    </a:ext>
                  </a:extLst>
                </a:gridCol>
              </a:tblGrid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Similarity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96413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396100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20889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3693845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657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899BF3C-ABED-39A4-B8C8-D182933EF531}"/>
              </a:ext>
            </a:extLst>
          </p:cNvPr>
          <p:cNvSpPr txBox="1"/>
          <p:nvPr/>
        </p:nvSpPr>
        <p:spPr>
          <a:xfrm>
            <a:off x="3806483" y="3534995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Doc2vec + Formula2vec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4144B0-6349-AB8B-DCEA-7F22D200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24857"/>
              </p:ext>
            </p:extLst>
          </p:nvPr>
        </p:nvGraphicFramePr>
        <p:xfrm>
          <a:off x="6478584" y="1023992"/>
          <a:ext cx="3904566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2283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1952283">
                  <a:extLst>
                    <a:ext uri="{9D8B030D-6E8A-4147-A177-3AD203B41FA5}">
                      <a16:colId xmlns:a16="http://schemas.microsoft.com/office/drawing/2014/main" val="3216268864"/>
                    </a:ext>
                  </a:extLst>
                </a:gridCol>
              </a:tblGrid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Similarity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96413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396100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20889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3693845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6577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818968-842C-7670-84FB-6CF886581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66140"/>
              </p:ext>
            </p:extLst>
          </p:nvPr>
        </p:nvGraphicFramePr>
        <p:xfrm>
          <a:off x="2935653" y="3928412"/>
          <a:ext cx="6320696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0174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3216268864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45777878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4224849643"/>
                    </a:ext>
                  </a:extLst>
                </a:gridCol>
              </a:tblGrid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Similarity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Vote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96413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396100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20889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3693845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6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58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106</Words>
  <Application>Microsoft Office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Wheelwright</dc:creator>
  <cp:lastModifiedBy>Angel Wheelwright</cp:lastModifiedBy>
  <cp:revision>4</cp:revision>
  <dcterms:created xsi:type="dcterms:W3CDTF">2024-04-08T02:34:38Z</dcterms:created>
  <dcterms:modified xsi:type="dcterms:W3CDTF">2024-04-08T21:35:51Z</dcterms:modified>
</cp:coreProperties>
</file>