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696350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Doc2vec and Formula2vec Example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7353"/>
              </p:ext>
            </p:extLst>
          </p:nvPr>
        </p:nvGraphicFramePr>
        <p:xfrm>
          <a:off x="1727590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A6C6C-00A9-53F3-711A-40F28C24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77584"/>
              </p:ext>
            </p:extLst>
          </p:nvPr>
        </p:nvGraphicFramePr>
        <p:xfrm>
          <a:off x="6466058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91827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A45756-F6C5-9BDC-67EB-646E7C2A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4102"/>
              </p:ext>
            </p:extLst>
          </p:nvPr>
        </p:nvGraphicFramePr>
        <p:xfrm>
          <a:off x="2191433" y="4334254"/>
          <a:ext cx="7655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769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2982351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1361249536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24330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0.405 + -0.034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 + 0.104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 + 0.0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 + -0.047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 + 0.151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3</cp:revision>
  <dcterms:created xsi:type="dcterms:W3CDTF">2024-04-08T02:34:38Z</dcterms:created>
  <dcterms:modified xsi:type="dcterms:W3CDTF">2024-04-16T16:23:59Z</dcterms:modified>
</cp:coreProperties>
</file>