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ED93-D449-5440-B627-2BB1C35E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D46D1D-4627-BEF1-531A-D3863E30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0C9D1-5D0C-1BD7-054B-11EBD0CC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88928-5F7B-F3EC-0E40-B436618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CD920-8F47-D13F-B752-5ED89B01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D530-AF5C-2174-E098-F01796A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EA5FE-CB8E-5D77-8A74-4E6B4D76C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98311-A658-5E8C-D8AF-4AD6186D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FEC5-D38D-B81B-EF19-934BAD2F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3E99A-3D14-73DB-B944-C7DBAD33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A8369-6FC1-D099-C7E9-C8DDFC606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E27B1-521A-5993-9D50-F2E1DB05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23D6B-E41C-11E3-F9E4-8DC3FB1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D7018-D34B-692C-A231-CD37F80D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61F6A-3783-3F38-0D15-822620FA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F40B-58CE-F52D-58D1-34CCAB52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47328-0153-C2CA-600C-3708454F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18877-73CB-618B-52C3-BF28996E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AC550-31ED-022C-E3F7-70B18B5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81032-0C53-D9CC-9DC0-1C7C28BF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2F25-D75B-E22F-2ABF-A47DEC91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C5945-42FD-C08C-764F-A4D04683E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C7A81-B83D-C408-6D21-C3E3CAE8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8723B-9248-157D-3249-AE12B7BF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84AD7-A81B-89DE-D6A6-93060BE9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80C0-07EB-8A04-D6FA-37480981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DBC77-B561-F7B0-7E04-CC1B21B5C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5ED64-8768-AC35-5461-840B51CA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7602A-77D2-13F3-33FA-3DB12181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DC227-592E-ADAE-5ADA-DBC50C60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93D30-480A-6042-7279-C121CA59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27F1A-F965-175B-7F8E-F596CA59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3A4AC-1A35-F760-84F7-4F78BEF3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AA458-D2B1-69CD-1882-729A31104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D9FE44-D703-2771-5BF3-F07EFB87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A54A5-1B0D-17CD-3166-1FB49FF1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97204-E8D4-61FC-A797-3AF6E1EA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DAD0C-50DD-FBEA-8B16-E7613B33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B0CA5F-E59B-DD96-8E7F-6320998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5878-7C5C-B360-1DA5-9972401D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844CA-D2C2-0809-65EA-C90B3F2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1EC4E-63F7-5A51-3592-7AD0234C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D8CE6-C9CA-182C-E91C-414F9553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B8C7F0-E6E3-A37A-504D-3148FC84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82E8C0-C3FF-EABC-20C6-FC06A791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3C3396-793C-F8D8-4C61-AF10CE15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B89E-9A74-1ECA-4B69-8FD36C4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D192C-2F66-248A-DB5D-59895078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9499A-7E6C-708D-F3AB-FC06759A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6CDF1-89F0-9931-4DC8-94B055F4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610FC-F553-9DC9-0BDD-8295C52A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C6CD-2095-4064-8C5F-D329111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E448-A2E1-52BB-9E29-44275E4A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B286F0-1C14-45F4-6FA3-7C1EE7D0F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11D9B-FDBD-E589-5BDE-2FA47EC4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F69C4-597A-D196-B8A5-D6D4402B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DFA0E-1350-70DB-1BA7-F2171401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7A715-AF0A-8237-F5C5-06518681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3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DD167-4FE9-FADA-BD19-8A5F9E6F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727FC-AA92-4678-D051-6BA7B940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5D766-2DF1-D45D-6393-847DE6B5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2153-EA74-4967-8574-EECCC60E84DD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D595F-250E-BC63-43D9-6E4C77549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5B60C-75C3-E02A-DD78-AED9B5EF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C777-D5C2-42D1-B66B-40FF5D108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1961-609B-A2A2-910D-9C943CAE2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BC9593-A8CB-BDA8-5CFD-FCE5E9B0A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68D52-5A09-B73A-61C2-FA192D2B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Zenos</dc:creator>
  <cp:lastModifiedBy>Zenos</cp:lastModifiedBy>
  <cp:revision>1</cp:revision>
  <dcterms:created xsi:type="dcterms:W3CDTF">2023-11-30T16:14:49Z</dcterms:created>
  <dcterms:modified xsi:type="dcterms:W3CDTF">2023-11-30T16:15:02Z</dcterms:modified>
</cp:coreProperties>
</file>