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68" r:id="rId2"/>
    <p:sldId id="18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B91D8-33CC-6813-0DB0-F44389B8FBEE}" v="20" dt="2020-03-17T14:19:27.174"/>
    <p1510:client id="{500AC288-8ECE-434B-B523-C864E0D46482}" v="31" dt="2020-03-18T12:37:14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Venkatraman" userId="c6f2ffe9-13b3-4081-8f46-38a2704fd7f6" providerId="ADAL" clId="{63A2C2C8-D4A2-424E-A778-29AB603B75F8}"/>
    <pc:docChg chg="custSel addSld modSld">
      <pc:chgData name="Naveen Venkatraman" userId="c6f2ffe9-13b3-4081-8f46-38a2704fd7f6" providerId="ADAL" clId="{63A2C2C8-D4A2-424E-A778-29AB603B75F8}" dt="2020-03-17T09:35:38.672" v="475" actId="1076"/>
      <pc:docMkLst>
        <pc:docMk/>
      </pc:docMkLst>
      <pc:sldChg chg="addSp delSp modSp">
        <pc:chgData name="Naveen Venkatraman" userId="c6f2ffe9-13b3-4081-8f46-38a2704fd7f6" providerId="ADAL" clId="{63A2C2C8-D4A2-424E-A778-29AB603B75F8}" dt="2020-03-17T08:28:10.281" v="351" actId="1076"/>
        <pc:sldMkLst>
          <pc:docMk/>
          <pc:sldMk cId="82817679" sldId="1868"/>
        </pc:sldMkLst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7" creationId="{BB10A55B-F283-40B9-94FA-E16DBA5728B7}"/>
          </ac:spMkLst>
        </pc:spChg>
        <pc:spChg chg="mod">
          <ac:chgData name="Naveen Venkatraman" userId="c6f2ffe9-13b3-4081-8f46-38a2704fd7f6" providerId="ADAL" clId="{63A2C2C8-D4A2-424E-A778-29AB603B75F8}" dt="2020-03-17T08:14:27.110" v="48" actId="1076"/>
          <ac:spMkLst>
            <pc:docMk/>
            <pc:sldMk cId="82817679" sldId="1868"/>
            <ac:spMk id="10" creationId="{C90C46C6-554E-4216-9A24-23704F52CDF5}"/>
          </ac:spMkLst>
        </pc:spChg>
        <pc:spChg chg="mod">
          <ac:chgData name="Naveen Venkatraman" userId="c6f2ffe9-13b3-4081-8f46-38a2704fd7f6" providerId="ADAL" clId="{63A2C2C8-D4A2-424E-A778-29AB603B75F8}" dt="2020-03-17T08:28:10.281" v="351" actId="1076"/>
          <ac:spMkLst>
            <pc:docMk/>
            <pc:sldMk cId="82817679" sldId="1868"/>
            <ac:spMk id="11" creationId="{541A6A19-C5CD-4946-ADDC-3384A4C16135}"/>
          </ac:spMkLst>
        </pc:spChg>
        <pc:spChg chg="add mod or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12" creationId="{0D64A31A-C9C6-4757-929C-F5B3BA1EBB68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13" creationId="{84ED9C98-0976-4E43-9A0A-87CD04B37519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17" creationId="{8F0A0971-0AF6-4529-B91E-5CFCD6200BC2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31" creationId="{EC996CD4-695A-418D-B9E3-76A4F6474427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34" creationId="{3AFC37C1-8B93-4AD0-89F1-98A11350027F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35" creationId="{BF8B3186-6455-4C27-A61B-A7B61E43ED82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36" creationId="{4850E1E8-540D-416E-B311-AC237CE56DDC}"/>
          </ac:spMkLst>
        </pc:spChg>
        <pc:spChg chg="add mod">
          <ac:chgData name="Naveen Venkatraman" userId="c6f2ffe9-13b3-4081-8f46-38a2704fd7f6" providerId="ADAL" clId="{63A2C2C8-D4A2-424E-A778-29AB603B75F8}" dt="2020-03-17T08:27:50.016" v="342" actId="1038"/>
          <ac:spMkLst>
            <pc:docMk/>
            <pc:sldMk cId="82817679" sldId="1868"/>
            <ac:spMk id="37" creationId="{CC16C51A-4738-49FB-B71D-D7FE8F7AE66B}"/>
          </ac:spMkLst>
        </pc:spChg>
        <pc:spChg chg="add mod">
          <ac:chgData name="Naveen Venkatraman" userId="c6f2ffe9-13b3-4081-8f46-38a2704fd7f6" providerId="ADAL" clId="{63A2C2C8-D4A2-424E-A778-29AB603B75F8}" dt="2020-03-17T08:28:02.105" v="350" actId="1076"/>
          <ac:spMkLst>
            <pc:docMk/>
            <pc:sldMk cId="82817679" sldId="1868"/>
            <ac:spMk id="40" creationId="{8E6902A5-F6FB-427C-AF1C-50359E2C879E}"/>
          </ac:spMkLst>
        </pc:spChg>
        <pc:picChg chg="add 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14" creationId="{227DB30A-3184-487A-9247-6CE2183B8BEC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43" creationId="{26817796-1945-4954-9FC1-37031E9AEE07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2" creationId="{4B48A19D-D1E5-412F-9137-BDDCF4A8D72B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3" creationId="{3B0006B7-D8BD-4D7E-8EE5-CF3C43D7ACA5}"/>
          </ac:picMkLst>
        </pc:picChg>
        <pc:picChg chg="mod or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4" creationId="{8C4BDDE0-A700-4E0A-9F07-69A2B9A3AF64}"/>
          </ac:picMkLst>
        </pc:picChg>
        <pc:picChg chg="del mod">
          <ac:chgData name="Naveen Venkatraman" userId="c6f2ffe9-13b3-4081-8f46-38a2704fd7f6" providerId="ADAL" clId="{63A2C2C8-D4A2-424E-A778-29AB603B75F8}" dt="2020-03-17T08:25:59.851" v="245" actId="478"/>
          <ac:picMkLst>
            <pc:docMk/>
            <pc:sldMk cId="82817679" sldId="1868"/>
            <ac:picMk id="55" creationId="{FBBAB370-E904-489B-A952-0F8E13C3DFAF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6" creationId="{9DAE0A5E-B6E7-49EF-A434-8E7BDC50FD8B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7" creationId="{B85474A6-195E-4510-AE58-D8C1E1F26A57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8" creationId="{9DEE7543-5C99-42C5-9165-7D2A38959D24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59" creationId="{E4290402-FBBB-4D1A-80D3-A5F147B662D6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60" creationId="{7C68108A-0681-4DE7-B213-2B61266A1E48}"/>
          </ac:picMkLst>
        </pc:picChg>
        <pc:picChg chg="mod">
          <ac:chgData name="Naveen Venkatraman" userId="c6f2ffe9-13b3-4081-8f46-38a2704fd7f6" providerId="ADAL" clId="{63A2C2C8-D4A2-424E-A778-29AB603B75F8}" dt="2020-03-17T08:27:50.016" v="342" actId="1038"/>
          <ac:picMkLst>
            <pc:docMk/>
            <pc:sldMk cId="82817679" sldId="1868"/>
            <ac:picMk id="61" creationId="{BDC1E83F-598C-45BB-8DEA-01FC5414BD74}"/>
          </ac:picMkLst>
        </pc:picChg>
        <pc:cxnChg chg="del">
          <ac:chgData name="Naveen Venkatraman" userId="c6f2ffe9-13b3-4081-8f46-38a2704fd7f6" providerId="ADAL" clId="{63A2C2C8-D4A2-424E-A778-29AB603B75F8}" dt="2020-03-17T08:27:13.097" v="301" actId="478"/>
          <ac:cxnSpMkLst>
            <pc:docMk/>
            <pc:sldMk cId="82817679" sldId="1868"/>
            <ac:cxnSpMk id="5" creationId="{92A86791-0728-49D0-8353-A5D396F47D21}"/>
          </ac:cxnSpMkLst>
        </pc:cxnChg>
        <pc:cxnChg chg="del">
          <ac:chgData name="Naveen Venkatraman" userId="c6f2ffe9-13b3-4081-8f46-38a2704fd7f6" providerId="ADAL" clId="{63A2C2C8-D4A2-424E-A778-29AB603B75F8}" dt="2020-03-17T08:14:22.176" v="47" actId="478"/>
          <ac:cxnSpMkLst>
            <pc:docMk/>
            <pc:sldMk cId="82817679" sldId="1868"/>
            <ac:cxnSpMk id="6" creationId="{2079055A-D0A7-4052-AEA6-FFA7D571AB99}"/>
          </ac:cxnSpMkLst>
        </pc:cxnChg>
        <pc:cxnChg chg="mod">
          <ac:chgData name="Naveen Venkatraman" userId="c6f2ffe9-13b3-4081-8f46-38a2704fd7f6" providerId="ADAL" clId="{63A2C2C8-D4A2-424E-A778-29AB603B75F8}" dt="2020-03-17T08:27:19.047" v="302" actId="1076"/>
          <ac:cxnSpMkLst>
            <pc:docMk/>
            <pc:sldMk cId="82817679" sldId="1868"/>
            <ac:cxnSpMk id="32" creationId="{F67558F6-E256-4BBE-A437-425005984DC3}"/>
          </ac:cxnSpMkLst>
        </pc:cxnChg>
      </pc:sldChg>
      <pc:sldChg chg="modSp">
        <pc:chgData name="Naveen Venkatraman" userId="c6f2ffe9-13b3-4081-8f46-38a2704fd7f6" providerId="ADAL" clId="{63A2C2C8-D4A2-424E-A778-29AB603B75F8}" dt="2020-03-17T09:03:09.251" v="356" actId="14734"/>
        <pc:sldMkLst>
          <pc:docMk/>
          <pc:sldMk cId="3317566398" sldId="1870"/>
        </pc:sldMkLst>
        <pc:graphicFrameChg chg="modGraphic">
          <ac:chgData name="Naveen Venkatraman" userId="c6f2ffe9-13b3-4081-8f46-38a2704fd7f6" providerId="ADAL" clId="{63A2C2C8-D4A2-424E-A778-29AB603B75F8}" dt="2020-03-17T09:03:09.251" v="356" actId="14734"/>
          <ac:graphicFrameMkLst>
            <pc:docMk/>
            <pc:sldMk cId="3317566398" sldId="1870"/>
            <ac:graphicFrameMk id="28" creationId="{26900EF4-5CF7-4666-A44E-8C15934D4ED0}"/>
          </ac:graphicFrameMkLst>
        </pc:graphicFrameChg>
      </pc:sldChg>
      <pc:sldChg chg="addSp modSp add">
        <pc:chgData name="Naveen Venkatraman" userId="c6f2ffe9-13b3-4081-8f46-38a2704fd7f6" providerId="ADAL" clId="{63A2C2C8-D4A2-424E-A778-29AB603B75F8}" dt="2020-03-17T09:35:38.672" v="475" actId="1076"/>
        <pc:sldMkLst>
          <pc:docMk/>
          <pc:sldMk cId="1088854903" sldId="1872"/>
        </pc:sldMkLst>
        <pc:spChg chg="add mod">
          <ac:chgData name="Naveen Venkatraman" userId="c6f2ffe9-13b3-4081-8f46-38a2704fd7f6" providerId="ADAL" clId="{63A2C2C8-D4A2-424E-A778-29AB603B75F8}" dt="2020-03-17T09:35:38.672" v="475" actId="1076"/>
          <ac:spMkLst>
            <pc:docMk/>
            <pc:sldMk cId="1088854903" sldId="1872"/>
            <ac:spMk id="2" creationId="{0EE12D77-B375-4F9E-B90C-DE5588CD56E6}"/>
          </ac:spMkLst>
        </pc:spChg>
        <pc:picChg chg="add mod">
          <ac:chgData name="Naveen Venkatraman" userId="c6f2ffe9-13b3-4081-8f46-38a2704fd7f6" providerId="ADAL" clId="{63A2C2C8-D4A2-424E-A778-29AB603B75F8}" dt="2020-03-17T09:10:26.269" v="360" actId="1076"/>
          <ac:picMkLst>
            <pc:docMk/>
            <pc:sldMk cId="1088854903" sldId="1872"/>
            <ac:picMk id="1026" creationId="{F7057492-0E23-441A-A064-AC47615A63DF}"/>
          </ac:picMkLst>
        </pc:picChg>
      </pc:sldChg>
      <pc:sldChg chg="addSp modSp add">
        <pc:chgData name="Naveen Venkatraman" userId="c6f2ffe9-13b3-4081-8f46-38a2704fd7f6" providerId="ADAL" clId="{63A2C2C8-D4A2-424E-A778-29AB603B75F8}" dt="2020-03-17T09:35:30.126" v="470" actId="1036"/>
        <pc:sldMkLst>
          <pc:docMk/>
          <pc:sldMk cId="3599674704" sldId="1873"/>
        </pc:sldMkLst>
        <pc:spChg chg="add mod">
          <ac:chgData name="Naveen Venkatraman" userId="c6f2ffe9-13b3-4081-8f46-38a2704fd7f6" providerId="ADAL" clId="{63A2C2C8-D4A2-424E-A778-29AB603B75F8}" dt="2020-03-17T09:35:26.652" v="469" actId="20577"/>
          <ac:spMkLst>
            <pc:docMk/>
            <pc:sldMk cId="3599674704" sldId="1873"/>
            <ac:spMk id="3" creationId="{75C79ED9-C7E6-41AC-A00D-EC470B52A2AF}"/>
          </ac:spMkLst>
        </pc:spChg>
        <pc:picChg chg="add mod">
          <ac:chgData name="Naveen Venkatraman" userId="c6f2ffe9-13b3-4081-8f46-38a2704fd7f6" providerId="ADAL" clId="{63A2C2C8-D4A2-424E-A778-29AB603B75F8}" dt="2020-03-17T09:35:30.126" v="470" actId="1036"/>
          <ac:picMkLst>
            <pc:docMk/>
            <pc:sldMk cId="3599674704" sldId="1873"/>
            <ac:picMk id="2" creationId="{6D6A70EA-1ADF-4A21-ACD0-B6209C23C710}"/>
          </ac:picMkLst>
        </pc:picChg>
      </pc:sldChg>
    </pc:docChg>
  </pc:docChgLst>
  <pc:docChgLst>
    <pc:chgData name="Chaytali Gajarmal" userId="5ffc2418-5d1c-4b2b-a17c-da7db1c7197e" providerId="ADAL" clId="{500AC288-8ECE-434B-B523-C864E0D46482}"/>
    <pc:docChg chg="undo custSel delSld modSld">
      <pc:chgData name="Chaytali Gajarmal" userId="5ffc2418-5d1c-4b2b-a17c-da7db1c7197e" providerId="ADAL" clId="{500AC288-8ECE-434B-B523-C864E0D46482}" dt="2020-03-18T12:38:38.510" v="556" actId="20577"/>
      <pc:docMkLst>
        <pc:docMk/>
      </pc:docMkLst>
      <pc:sldChg chg="addSp delSp modSp">
        <pc:chgData name="Chaytali Gajarmal" userId="5ffc2418-5d1c-4b2b-a17c-da7db1c7197e" providerId="ADAL" clId="{500AC288-8ECE-434B-B523-C864E0D46482}" dt="2020-03-18T12:38:38.510" v="556" actId="20577"/>
        <pc:sldMkLst>
          <pc:docMk/>
          <pc:sldMk cId="82817679" sldId="1868"/>
        </pc:sldMkLst>
        <pc:spChg chg="del">
          <ac:chgData name="Chaytali Gajarmal" userId="5ffc2418-5d1c-4b2b-a17c-da7db1c7197e" providerId="ADAL" clId="{500AC288-8ECE-434B-B523-C864E0D46482}" dt="2020-03-18T12:28:24.214" v="466" actId="478"/>
          <ac:spMkLst>
            <pc:docMk/>
            <pc:sldMk cId="82817679" sldId="1868"/>
            <ac:spMk id="2" creationId="{ECFB3F61-F959-4FD3-8216-D7C753156361}"/>
          </ac:spMkLst>
        </pc:spChg>
        <pc:spChg chg="add del mod">
          <ac:chgData name="Chaytali Gajarmal" userId="5ffc2418-5d1c-4b2b-a17c-da7db1c7197e" providerId="ADAL" clId="{500AC288-8ECE-434B-B523-C864E0D46482}" dt="2020-03-18T12:09:25.418" v="212" actId="478"/>
          <ac:spMkLst>
            <pc:docMk/>
            <pc:sldMk cId="82817679" sldId="1868"/>
            <ac:spMk id="6" creationId="{A193D602-B68A-4E0C-A919-0DA284AC4FAD}"/>
          </ac:spMkLst>
        </pc:spChg>
        <pc:spChg chg="add del mod">
          <ac:chgData name="Chaytali Gajarmal" userId="5ffc2418-5d1c-4b2b-a17c-da7db1c7197e" providerId="ADAL" clId="{500AC288-8ECE-434B-B523-C864E0D46482}" dt="2020-03-18T12:22:31.879" v="446" actId="478"/>
          <ac:spMkLst>
            <pc:docMk/>
            <pc:sldMk cId="82817679" sldId="1868"/>
            <ac:spMk id="18" creationId="{045D0E50-8578-47BE-8D9C-132E3982E26B}"/>
          </ac:spMkLst>
        </pc:spChg>
        <pc:spChg chg="add mod">
          <ac:chgData name="Chaytali Gajarmal" userId="5ffc2418-5d1c-4b2b-a17c-da7db1c7197e" providerId="ADAL" clId="{500AC288-8ECE-434B-B523-C864E0D46482}" dt="2020-03-18T12:38:38.510" v="556" actId="20577"/>
          <ac:spMkLst>
            <pc:docMk/>
            <pc:sldMk cId="82817679" sldId="1868"/>
            <ac:spMk id="19" creationId="{16A45C88-8353-4D3F-92CC-EF6307F305E8}"/>
          </ac:spMkLst>
        </pc:spChg>
        <pc:spChg chg="add del mod">
          <ac:chgData name="Chaytali Gajarmal" userId="5ffc2418-5d1c-4b2b-a17c-da7db1c7197e" providerId="ADAL" clId="{500AC288-8ECE-434B-B523-C864E0D46482}" dt="2020-03-18T12:30:55.474" v="482" actId="478"/>
          <ac:spMkLst>
            <pc:docMk/>
            <pc:sldMk cId="82817679" sldId="1868"/>
            <ac:spMk id="20" creationId="{C64FE0E5-FB3F-458B-B13C-C64071E66EA5}"/>
          </ac:spMkLst>
        </pc:spChg>
        <pc:spChg chg="add del mod">
          <ac:chgData name="Chaytali Gajarmal" userId="5ffc2418-5d1c-4b2b-a17c-da7db1c7197e" providerId="ADAL" clId="{500AC288-8ECE-434B-B523-C864E0D46482}" dt="2020-03-18T12:30:31.193" v="478" actId="478"/>
          <ac:spMkLst>
            <pc:docMk/>
            <pc:sldMk cId="82817679" sldId="1868"/>
            <ac:spMk id="21" creationId="{9DCC0180-482D-4180-BB34-3D5AB3835078}"/>
          </ac:spMkLst>
        </pc:spChg>
        <pc:graphicFrameChg chg="add del mod modGraphic">
          <ac:chgData name="Chaytali Gajarmal" userId="5ffc2418-5d1c-4b2b-a17c-da7db1c7197e" providerId="ADAL" clId="{500AC288-8ECE-434B-B523-C864E0D46482}" dt="2020-03-18T12:20:44.257" v="431" actId="478"/>
          <ac:graphicFrameMkLst>
            <pc:docMk/>
            <pc:sldMk cId="82817679" sldId="1868"/>
            <ac:graphicFrameMk id="15" creationId="{C89E82EB-97C9-4EC0-B7D7-4033D2335EE1}"/>
          </ac:graphicFrameMkLst>
        </pc:graphicFrameChg>
        <pc:graphicFrameChg chg="del mod modGraphic">
          <ac:chgData name="Chaytali Gajarmal" userId="5ffc2418-5d1c-4b2b-a17c-da7db1c7197e" providerId="ADAL" clId="{500AC288-8ECE-434B-B523-C864E0D46482}" dt="2020-03-18T12:28:19.643" v="465" actId="478"/>
          <ac:graphicFrameMkLst>
            <pc:docMk/>
            <pc:sldMk cId="82817679" sldId="1868"/>
            <ac:graphicFrameMk id="16" creationId="{7992B0D7-7AFD-4E56-9E45-D2EF53A1F955}"/>
          </ac:graphicFrameMkLst>
        </pc:graphicFrameChg>
        <pc:graphicFrameChg chg="del mod modGraphic">
          <ac:chgData name="Chaytali Gajarmal" userId="5ffc2418-5d1c-4b2b-a17c-da7db1c7197e" providerId="ADAL" clId="{500AC288-8ECE-434B-B523-C864E0D46482}" dt="2020-03-18T12:31:52.044" v="489" actId="478"/>
          <ac:graphicFrameMkLst>
            <pc:docMk/>
            <pc:sldMk cId="82817679" sldId="1868"/>
            <ac:graphicFrameMk id="24" creationId="{47F49C92-598A-49E8-8659-F14080608E2D}"/>
          </ac:graphicFrameMkLst>
        </pc:graphicFrameChg>
        <pc:graphicFrameChg chg="mod modGraphic">
          <ac:chgData name="Chaytali Gajarmal" userId="5ffc2418-5d1c-4b2b-a17c-da7db1c7197e" providerId="ADAL" clId="{500AC288-8ECE-434B-B523-C864E0D46482}" dt="2020-03-18T12:37:41.979" v="543" actId="14100"/>
          <ac:graphicFrameMkLst>
            <pc:docMk/>
            <pc:sldMk cId="82817679" sldId="1868"/>
            <ac:graphicFrameMk id="25" creationId="{B842B232-8274-492D-AE1B-5F6BE73555E2}"/>
          </ac:graphicFrameMkLst>
        </pc:graphicFrameChg>
        <pc:cxnChg chg="add del mod">
          <ac:chgData name="Chaytali Gajarmal" userId="5ffc2418-5d1c-4b2b-a17c-da7db1c7197e" providerId="ADAL" clId="{500AC288-8ECE-434B-B523-C864E0D46482}" dt="2020-03-18T12:30:57.735" v="483" actId="478"/>
          <ac:cxnSpMkLst>
            <pc:docMk/>
            <pc:sldMk cId="82817679" sldId="1868"/>
            <ac:cxnSpMk id="23" creationId="{D69124F3-BC01-44D0-821C-BA502DBFC163}"/>
          </ac:cxnSpMkLst>
        </pc:cxnChg>
      </pc:sldChg>
      <pc:sldChg chg="del">
        <pc:chgData name="Chaytali Gajarmal" userId="5ffc2418-5d1c-4b2b-a17c-da7db1c7197e" providerId="ADAL" clId="{500AC288-8ECE-434B-B523-C864E0D46482}" dt="2020-03-18T11:32:55.929" v="210" actId="2696"/>
        <pc:sldMkLst>
          <pc:docMk/>
          <pc:sldMk cId="1088854903" sldId="1872"/>
        </pc:sldMkLst>
      </pc:sldChg>
    </pc:docChg>
  </pc:docChgLst>
  <pc:docChgLst>
    <pc:chgData name="Chaytali Gajarmal" userId="S::chaytali.gajarmal@zensar.com::5ffc2418-5d1c-4b2b-a17c-da7db1c7197e" providerId="AD" clId="Web-{43FB91D8-33CC-6813-0DB0-F44389B8FBEE}"/>
    <pc:docChg chg="modSld">
      <pc:chgData name="Chaytali Gajarmal" userId="S::chaytali.gajarmal@zensar.com::5ffc2418-5d1c-4b2b-a17c-da7db1c7197e" providerId="AD" clId="Web-{43FB91D8-33CC-6813-0DB0-F44389B8FBEE}" dt="2020-03-17T14:19:27.174" v="19" actId="14100"/>
      <pc:docMkLst>
        <pc:docMk/>
      </pc:docMkLst>
      <pc:sldChg chg="addSp delSp modSp">
        <pc:chgData name="Chaytali Gajarmal" userId="S::chaytali.gajarmal@zensar.com::5ffc2418-5d1c-4b2b-a17c-da7db1c7197e" providerId="AD" clId="Web-{43FB91D8-33CC-6813-0DB0-F44389B8FBEE}" dt="2020-03-17T14:19:27.174" v="19" actId="14100"/>
        <pc:sldMkLst>
          <pc:docMk/>
          <pc:sldMk cId="82817679" sldId="1868"/>
        </pc:sldMkLst>
        <pc:picChg chg="add mod">
          <ac:chgData name="Chaytali Gajarmal" userId="S::chaytali.gajarmal@zensar.com::5ffc2418-5d1c-4b2b-a17c-da7db1c7197e" providerId="AD" clId="Web-{43FB91D8-33CC-6813-0DB0-F44389B8FBEE}" dt="2020-03-17T14:19:27.174" v="19" actId="14100"/>
          <ac:picMkLst>
            <pc:docMk/>
            <pc:sldMk cId="82817679" sldId="1868"/>
            <ac:picMk id="5" creationId="{644E966D-6A27-466C-A0D1-5DB43086F3C6}"/>
          </ac:picMkLst>
        </pc:picChg>
        <pc:picChg chg="del">
          <ac:chgData name="Chaytali Gajarmal" userId="S::chaytali.gajarmal@zensar.com::5ffc2418-5d1c-4b2b-a17c-da7db1c7197e" providerId="AD" clId="Web-{43FB91D8-33CC-6813-0DB0-F44389B8FBEE}" dt="2020-03-17T14:18:52.627" v="8"/>
          <ac:picMkLst>
            <pc:docMk/>
            <pc:sldMk cId="82817679" sldId="1868"/>
            <ac:picMk id="44" creationId="{52552184-E16C-4A75-8ADA-3D7107C79643}"/>
          </ac:picMkLst>
        </pc:picChg>
        <pc:picChg chg="del">
          <ac:chgData name="Chaytali Gajarmal" userId="S::chaytali.gajarmal@zensar.com::5ffc2418-5d1c-4b2b-a17c-da7db1c7197e" providerId="AD" clId="Web-{43FB91D8-33CC-6813-0DB0-F44389B8FBEE}" dt="2020-03-17T14:18:54.409" v="9"/>
          <ac:picMkLst>
            <pc:docMk/>
            <pc:sldMk cId="82817679" sldId="1868"/>
            <ac:picMk id="45" creationId="{F34592FE-2DAB-4C25-A1BD-CFA6898DFE0E}"/>
          </ac:picMkLst>
        </pc:picChg>
        <pc:picChg chg="del">
          <ac:chgData name="Chaytali Gajarmal" userId="S::chaytali.gajarmal@zensar.com::5ffc2418-5d1c-4b2b-a17c-da7db1c7197e" providerId="AD" clId="Web-{43FB91D8-33CC-6813-0DB0-F44389B8FBEE}" dt="2020-03-17T14:18:57.940" v="11"/>
          <ac:picMkLst>
            <pc:docMk/>
            <pc:sldMk cId="82817679" sldId="1868"/>
            <ac:picMk id="46" creationId="{DAC72C22-8C46-44A4-87C1-74E8A0A6854A}"/>
          </ac:picMkLst>
        </pc:picChg>
        <pc:picChg chg="del">
          <ac:chgData name="Chaytali Gajarmal" userId="S::chaytali.gajarmal@zensar.com::5ffc2418-5d1c-4b2b-a17c-da7db1c7197e" providerId="AD" clId="Web-{43FB91D8-33CC-6813-0DB0-F44389B8FBEE}" dt="2020-03-17T14:18:56.112" v="10"/>
          <ac:picMkLst>
            <pc:docMk/>
            <pc:sldMk cId="82817679" sldId="1868"/>
            <ac:picMk id="47" creationId="{AC74A98D-4643-4A89-9BF3-52BD8B3D6D8E}"/>
          </ac:picMkLst>
        </pc:picChg>
      </pc:sldChg>
      <pc:sldChg chg="modSp">
        <pc:chgData name="Chaytali Gajarmal" userId="S::chaytali.gajarmal@zensar.com::5ffc2418-5d1c-4b2b-a17c-da7db1c7197e" providerId="AD" clId="Web-{43FB91D8-33CC-6813-0DB0-F44389B8FBEE}" dt="2020-03-17T14:18:45.424" v="7" actId="14100"/>
        <pc:sldMkLst>
          <pc:docMk/>
          <pc:sldMk cId="1088854903" sldId="1872"/>
        </pc:sldMkLst>
        <pc:picChg chg="mod">
          <ac:chgData name="Chaytali Gajarmal" userId="S::chaytali.gajarmal@zensar.com::5ffc2418-5d1c-4b2b-a17c-da7db1c7197e" providerId="AD" clId="Web-{43FB91D8-33CC-6813-0DB0-F44389B8FBEE}" dt="2020-03-17T14:18:45.424" v="7" actId="14100"/>
          <ac:picMkLst>
            <pc:docMk/>
            <pc:sldMk cId="1088854903" sldId="1872"/>
            <ac:picMk id="1026" creationId="{F7057492-0E23-441A-A064-AC47615A63DF}"/>
          </ac:picMkLst>
        </pc:picChg>
      </pc:sldChg>
      <pc:sldChg chg="modSp">
        <pc:chgData name="Chaytali Gajarmal" userId="S::chaytali.gajarmal@zensar.com::5ffc2418-5d1c-4b2b-a17c-da7db1c7197e" providerId="AD" clId="Web-{43FB91D8-33CC-6813-0DB0-F44389B8FBEE}" dt="2020-03-17T14:17:47.081" v="6" actId="14100"/>
        <pc:sldMkLst>
          <pc:docMk/>
          <pc:sldMk cId="3599674704" sldId="1873"/>
        </pc:sldMkLst>
        <pc:picChg chg="mod">
          <ac:chgData name="Chaytali Gajarmal" userId="S::chaytali.gajarmal@zensar.com::5ffc2418-5d1c-4b2b-a17c-da7db1c7197e" providerId="AD" clId="Web-{43FB91D8-33CC-6813-0DB0-F44389B8FBEE}" dt="2020-03-17T14:17:47.081" v="6" actId="14100"/>
          <ac:picMkLst>
            <pc:docMk/>
            <pc:sldMk cId="3599674704" sldId="1873"/>
            <ac:picMk id="2" creationId="{6D6A70EA-1ADF-4A21-ACD0-B6209C23C7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EF64-D41B-4F54-9327-6D98A7FD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59CD-2CC8-4D5A-9C10-DAF45E723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7494-74C8-4E30-AFD1-D03C6AD4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FBC9-030B-4797-9129-54805E0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011F-C826-492A-BB69-0FFDE14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ACCB-5C80-4FA0-BFB0-01FBFCA0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E22-524B-4A72-B6BF-E6EFEA6A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9A56-AF4E-4EDC-A6B5-F1F27754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D645-7A2A-4EE9-B5B9-F9AB184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8023-E06D-4F12-8971-F804DB4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137CD-68F1-4329-840D-66E92D39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800F4-F77E-428E-820F-DD75B16E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D3DB-04BC-4437-9C74-C8E6CF91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721E-46A0-413B-A72B-81E7813E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A7DD-A5FF-4D32-9832-7442D492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0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112D-BCD3-4991-9F61-F06A51D11947}" type="datetime1">
              <a:rPr lang="en-US" smtClean="0"/>
              <a:t>3/18/2020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9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5AE6-0B2E-402E-A186-9CDBD8D7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5E2F-F6A0-43D3-A044-3339D74A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2A62-B352-4CEC-A32A-FE4A6704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5D3F-595E-40E3-8331-F73A64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9961-E97B-4C51-97E2-091A813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1483-43B3-455B-ADE9-DCC3E2E1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3ED4-8BCD-469F-8A7D-F73F4EDD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83A9-4E01-41F1-8014-6096060A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A7F-FF15-4E3C-88A5-5D6657C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6E44-A364-4FCE-BC17-F9529F2A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7B3E-AAFE-487F-A9CC-A434409E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0868-7575-43D1-94CA-4E22D4B96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A155-7F6F-44C2-A576-04ACAC93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AFD2-018C-49BE-9410-3E586DC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4A50-B199-4E8F-8446-2CD19656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26B35-9216-431B-85A2-6B470731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70E-85F0-4B78-87CF-790BA9C7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0D74E-9CD9-47B6-853E-0F2A2188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FC1B-4B22-4E9D-A943-94313094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9C228-8B6F-4898-800F-9CEB548A6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5B9F3-2603-4988-9503-A530CC9F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BE152-381C-4250-9627-5974A1FF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FC00E-97F5-4517-98FB-9E352D1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E9AD-4245-41FB-A8C3-9D782397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250-D998-4025-A87D-F55748B8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2F57-D2A7-4E83-ADCC-B484C099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B3749-FE45-4292-BE60-49C3D37A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552CA-617E-4EF3-B3A7-C57242AF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4E134-1879-4948-8922-A71905F5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CEE3B-FF72-4D37-A06E-DCAEB5AA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42061-29E7-4F9E-B0C7-063B5143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2744-0850-47A7-88B7-C67241C9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2EC0-0086-42DD-8C6B-A1FFF204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D7FD-8017-4D64-BAF0-611CCB1C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CF85-B482-4ABE-9FDF-EB0335C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4D8A-553C-4FD1-8FF9-F9A43856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C400-B010-4665-8156-AE967179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938-BEA6-45ED-942B-5B71212B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47674-1603-46BA-949C-D4CD81292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5937-33F9-44E4-B1B3-A6474E8C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D961-F74E-4D71-B0B8-5809B8E8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639A-52DD-496A-A29A-E6250D79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6F80-5E0C-44D5-AC6E-19F6EEC8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9667-B873-4E91-857F-3221CAB7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AD75-F060-4A56-ABC2-7F5EC7BA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0705-7255-46F2-95A3-A10128C05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B820-FAA5-4DA3-ADA6-530FC9ED02C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73BC-0BCB-4000-B40A-EA8E05341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123-F40C-4010-839E-0DEAEE2A4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0DB9-8242-41D1-8812-67C6F68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2B673-3614-4CE8-BB31-44F73CF489C5}"/>
              </a:ext>
            </a:extLst>
          </p:cNvPr>
          <p:cNvSpPr txBox="1"/>
          <p:nvPr/>
        </p:nvSpPr>
        <p:spPr>
          <a:xfrm>
            <a:off x="182879" y="16761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Automation as a Service | Cloud &amp; DevOps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AE7ED-2D9C-40BC-BD48-F7395378EB55}"/>
              </a:ext>
            </a:extLst>
          </p:cNvPr>
          <p:cNvSpPr txBox="1"/>
          <p:nvPr/>
        </p:nvSpPr>
        <p:spPr>
          <a:xfrm>
            <a:off x="0" y="780619"/>
            <a:ext cx="2852063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Zensar’s Business Need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C46C6-554E-4216-9A24-23704F52CDF5}"/>
              </a:ext>
            </a:extLst>
          </p:cNvPr>
          <p:cNvSpPr txBox="1"/>
          <p:nvPr/>
        </p:nvSpPr>
        <p:spPr>
          <a:xfrm>
            <a:off x="-1" y="3416429"/>
            <a:ext cx="344658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compared/ Competitors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A6A19-C5CD-4946-ADDC-3384A4C16135}"/>
              </a:ext>
            </a:extLst>
          </p:cNvPr>
          <p:cNvSpPr txBox="1"/>
          <p:nvPr/>
        </p:nvSpPr>
        <p:spPr>
          <a:xfrm>
            <a:off x="5992440" y="780619"/>
            <a:ext cx="138332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809C23-79A6-401F-9855-A7F93BD6C95A}"/>
              </a:ext>
            </a:extLst>
          </p:cNvPr>
          <p:cNvCxnSpPr>
            <a:cxnSpLocks/>
          </p:cNvCxnSpPr>
          <p:nvPr/>
        </p:nvCxnSpPr>
        <p:spPr>
          <a:xfrm flipV="1">
            <a:off x="-1" y="642768"/>
            <a:ext cx="12192001" cy="31778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2" descr="https://cdn-images-1.medium.com/max/2400/1*3HV8dJP3XTTGBBMzYwhqlA.png">
            <a:extLst>
              <a:ext uri="{FF2B5EF4-FFF2-40B4-BE49-F238E27FC236}">
                <a16:creationId xmlns:a16="http://schemas.microsoft.com/office/drawing/2014/main" id="{644E966D-6A27-466C-A0D1-5DB43086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7" y="3891834"/>
            <a:ext cx="5689471" cy="27250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6A45C88-8353-4D3F-92CC-EF6307F305E8}"/>
              </a:ext>
            </a:extLst>
          </p:cNvPr>
          <p:cNvSpPr/>
          <p:nvPr/>
        </p:nvSpPr>
        <p:spPr>
          <a:xfrm>
            <a:off x="182880" y="1244088"/>
            <a:ext cx="5689472" cy="1982136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-Digital Transformation through end-to end automation of  hybrid cloud environment in terms of provisioning, Configuration Management, Application Deployment, Security and Compliance, Integration with other ITSM tools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Model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-Delivered as SaaS or White labelled tool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22D06E7E-3CB4-43AA-ADC7-7800761AD450}"/>
              </a:ext>
            </a:extLst>
          </p:cNvPr>
          <p:cNvSpPr/>
          <p:nvPr/>
        </p:nvSpPr>
        <p:spPr>
          <a:xfrm>
            <a:off x="6231171" y="1244088"/>
            <a:ext cx="5697411" cy="2718240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67131-8CCA-4F7B-98B8-46C06101A2E3}"/>
              </a:ext>
            </a:extLst>
          </p:cNvPr>
          <p:cNvSpPr txBox="1"/>
          <p:nvPr/>
        </p:nvSpPr>
        <p:spPr>
          <a:xfrm>
            <a:off x="6319650" y="1278786"/>
            <a:ext cx="5103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How Do I Choose my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tool?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Pick a multi purpose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Tools that make testing them easy. Most configuration management tools have supporting testing tools these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Find tool that support balance of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operatabilty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developer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Popularity, GitHub Activity, Enterprise cost, Success stories are few other factors that should be considered</a:t>
            </a: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EF11A75F-68A6-4A71-95F9-FF8E33C63DC0}"/>
              </a:ext>
            </a:extLst>
          </p:cNvPr>
          <p:cNvSpPr/>
          <p:nvPr/>
        </p:nvSpPr>
        <p:spPr>
          <a:xfrm>
            <a:off x="6231172" y="4156652"/>
            <a:ext cx="5638490" cy="255167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C096D-6644-4F21-AAE1-CF003AA1E78E}"/>
              </a:ext>
            </a:extLst>
          </p:cNvPr>
          <p:cNvSpPr txBox="1"/>
          <p:nvPr/>
        </p:nvSpPr>
        <p:spPr>
          <a:xfrm>
            <a:off x="6518911" y="4255775"/>
            <a:ext cx="50318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 tools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Puppet vs Chef vs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SaltStack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vs Ansible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above tools can be chosen based on below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Ease of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Interoperability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53B537-8782-4CCD-ADE1-FD6D2FFCFD13}"/>
              </a:ext>
            </a:extLst>
          </p:cNvPr>
          <p:cNvCxnSpPr>
            <a:cxnSpLocks/>
          </p:cNvCxnSpPr>
          <p:nvPr/>
        </p:nvCxnSpPr>
        <p:spPr>
          <a:xfrm>
            <a:off x="5992440" y="780369"/>
            <a:ext cx="40269" cy="60856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51A8A7D-F60E-40E5-89A4-43CCC852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91921"/>
              </p:ext>
            </p:extLst>
          </p:nvPr>
        </p:nvGraphicFramePr>
        <p:xfrm>
          <a:off x="172278" y="92766"/>
          <a:ext cx="11635409" cy="639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96">
                  <a:extLst>
                    <a:ext uri="{9D8B030D-6E8A-4147-A177-3AD203B41FA5}">
                      <a16:colId xmlns:a16="http://schemas.microsoft.com/office/drawing/2014/main" val="757973804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658996336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2986641713"/>
                    </a:ext>
                  </a:extLst>
                </a:gridCol>
                <a:gridCol w="1978991">
                  <a:extLst>
                    <a:ext uri="{9D8B030D-6E8A-4147-A177-3AD203B41FA5}">
                      <a16:colId xmlns:a16="http://schemas.microsoft.com/office/drawing/2014/main" val="19298647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553437709"/>
                    </a:ext>
                  </a:extLst>
                </a:gridCol>
                <a:gridCol w="2237409">
                  <a:extLst>
                    <a:ext uri="{9D8B030D-6E8A-4147-A177-3AD203B41FA5}">
                      <a16:colId xmlns:a16="http://schemas.microsoft.com/office/drawing/2014/main" val="1709353124"/>
                    </a:ext>
                  </a:extLst>
                </a:gridCol>
              </a:tblGrid>
              <a:tr h="543338">
                <a:tc>
                  <a:txBody>
                    <a:bodyPr/>
                    <a:lstStyle/>
                    <a:p>
                      <a:r>
                        <a:rPr lang="en-US" dirty="0"/>
                        <a:t>      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Ease of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1556"/>
                  </a:ext>
                </a:extLst>
              </a:tr>
              <a:tr h="1309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82924"/>
                  </a:ext>
                </a:extLst>
              </a:tr>
              <a:tr h="19251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27472"/>
                  </a:ext>
                </a:extLst>
              </a:tr>
              <a:tr h="1309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0747"/>
                  </a:ext>
                </a:extLst>
              </a:tr>
              <a:tr h="1309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2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BA0B61E-2244-464F-96B8-8AEED183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" y="712168"/>
            <a:ext cx="516833" cy="498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FFEE5B-2AAD-42C3-8CDC-7DE82B7CBB47}"/>
              </a:ext>
            </a:extLst>
          </p:cNvPr>
          <p:cNvSpPr txBox="1"/>
          <p:nvPr/>
        </p:nvSpPr>
        <p:spPr>
          <a:xfrm>
            <a:off x="820203" y="991912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988643-83FD-4B25-9AB6-1B43A3F1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93" y="1006351"/>
            <a:ext cx="5143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C50360-3C94-40A6-A7B0-5C17702C0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51" y="2731991"/>
            <a:ext cx="5143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B121F6-DD7F-4DAC-9AC6-91469D59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04" y="4256062"/>
            <a:ext cx="5143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9C806-CF4B-4924-ADE6-D506BA45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04" y="5590291"/>
            <a:ext cx="514350" cy="438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96AE3A-8734-4C8A-845F-149C9E84A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65" y="2047588"/>
            <a:ext cx="611742" cy="498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719F90-CDA3-4210-B1F8-E515CC12A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9" y="3980251"/>
            <a:ext cx="605809" cy="4948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5789C1-BD46-421F-AF66-FFA55CCF2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24" y="5240944"/>
            <a:ext cx="816459" cy="5112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97709B-3C57-4676-9C2F-2187694FCF55}"/>
              </a:ext>
            </a:extLst>
          </p:cNvPr>
          <p:cNvSpPr txBox="1"/>
          <p:nvPr/>
        </p:nvSpPr>
        <p:spPr>
          <a:xfrm>
            <a:off x="742122" y="2581734"/>
            <a:ext cx="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Ansible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77FD6-07A6-43D8-859F-67E84FB61002}"/>
              </a:ext>
            </a:extLst>
          </p:cNvPr>
          <p:cNvSpPr txBox="1"/>
          <p:nvPr/>
        </p:nvSpPr>
        <p:spPr>
          <a:xfrm>
            <a:off x="995795" y="4176989"/>
            <a:ext cx="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2AD5E-3F95-48F2-A4AE-2E49FF3DDD5E}"/>
              </a:ext>
            </a:extLst>
          </p:cNvPr>
          <p:cNvSpPr txBox="1"/>
          <p:nvPr/>
        </p:nvSpPr>
        <p:spPr>
          <a:xfrm>
            <a:off x="930228" y="5681422"/>
            <a:ext cx="11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SaltStack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60F77D-846A-496A-9B8D-D1570C3FE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647" y="991912"/>
            <a:ext cx="400050" cy="390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08B1C-152B-4301-B02D-B0A63C89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97" y="2731991"/>
            <a:ext cx="514350" cy="438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6D2E1B-22E9-4BF1-A98A-8899C7CB2E17}"/>
              </a:ext>
            </a:extLst>
          </p:cNvPr>
          <p:cNvSpPr txBox="1"/>
          <p:nvPr/>
        </p:nvSpPr>
        <p:spPr>
          <a:xfrm>
            <a:off x="3977176" y="3068882"/>
            <a:ext cx="1761015" cy="101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96ABF7-2683-4C41-931C-460F2428A3CC}"/>
              </a:ext>
            </a:extLst>
          </p:cNvPr>
          <p:cNvSpPr txBox="1"/>
          <p:nvPr/>
        </p:nvSpPr>
        <p:spPr>
          <a:xfrm>
            <a:off x="3872828" y="712168"/>
            <a:ext cx="181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Master-Agent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Puppet server runs on    master machine and client runs as agent on each client machine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877233-1B3F-4EF8-BE5E-B05718039C54}"/>
              </a:ext>
            </a:extLst>
          </p:cNvPr>
          <p:cNvSpPr txBox="1"/>
          <p:nvPr/>
        </p:nvSpPr>
        <p:spPr>
          <a:xfrm>
            <a:off x="3917623" y="1984888"/>
            <a:ext cx="172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Master-Node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only master running on server machine but no agents running on client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machines.Client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machine VM doesn’t require special setup hence faster setup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150568-FD7A-4235-8FEF-67B17858F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758" y="4227694"/>
            <a:ext cx="400050" cy="390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24D281-9A78-4E6E-9806-4FF8F6C77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647" y="5556922"/>
            <a:ext cx="400050" cy="3905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C1F50F-A22A-4050-A97C-0CA40FEA496C}"/>
              </a:ext>
            </a:extLst>
          </p:cNvPr>
          <p:cNvSpPr txBox="1"/>
          <p:nvPr/>
        </p:nvSpPr>
        <p:spPr>
          <a:xfrm>
            <a:off x="3917623" y="3980251"/>
            <a:ext cx="172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Master-Agent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Chef sever runs on Master machine and Chef client runs as a agent on each client machine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55EBA-31F1-4E67-9FBF-DB6014422451}"/>
              </a:ext>
            </a:extLst>
          </p:cNvPr>
          <p:cNvSpPr txBox="1"/>
          <p:nvPr/>
        </p:nvSpPr>
        <p:spPr>
          <a:xfrm>
            <a:off x="3917623" y="5241938"/>
            <a:ext cx="172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Master-Agent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Here Server is called as master and client as minions which runs as agents in client machine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7C9A0B-7A0F-44F1-9034-01DD3A00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13" y="1022850"/>
            <a:ext cx="514350" cy="438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9750FF-9076-42B4-B47A-18DD8BDE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04" y="2642976"/>
            <a:ext cx="514350" cy="438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B01862-1281-4B88-B56E-8E574D58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6" y="4263901"/>
            <a:ext cx="514350" cy="4381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E7453E-317F-4065-B815-57B16F85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13" y="5524829"/>
            <a:ext cx="514350" cy="4381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6F04E14-6DAF-43ED-86BC-8FEEAAAC4DA2}"/>
              </a:ext>
            </a:extLst>
          </p:cNvPr>
          <p:cNvSpPr txBox="1"/>
          <p:nvPr/>
        </p:nvSpPr>
        <p:spPr>
          <a:xfrm>
            <a:off x="6322563" y="609601"/>
            <a:ext cx="1350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multi master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architecture,if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active master goes down other master takes the place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E8A8D-0697-4345-9DEF-6E9D65316ECF}"/>
              </a:ext>
            </a:extLst>
          </p:cNvPr>
          <p:cNvSpPr txBox="1"/>
          <p:nvPr/>
        </p:nvSpPr>
        <p:spPr>
          <a:xfrm>
            <a:off x="6256484" y="2124876"/>
            <a:ext cx="1350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Runs with single active node called primary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instance,if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goes down secondary instance takes the place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91FA2-7C84-4D50-A7B1-3FE62369A2D8}"/>
              </a:ext>
            </a:extLst>
          </p:cNvPr>
          <p:cNvSpPr txBox="1"/>
          <p:nvPr/>
        </p:nvSpPr>
        <p:spPr>
          <a:xfrm>
            <a:off x="6268110" y="3874972"/>
            <a:ext cx="135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When there is a failure in primary server the backup server takes place of primary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D5EBD6-9C87-42E0-8851-525D05E107A3}"/>
              </a:ext>
            </a:extLst>
          </p:cNvPr>
          <p:cNvSpPr txBox="1"/>
          <p:nvPr/>
        </p:nvSpPr>
        <p:spPr>
          <a:xfrm>
            <a:off x="6244461" y="5209639"/>
            <a:ext cx="1350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multiple masters if one master goes down agent connects with other master in the list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ACB28E0-3CC3-4C53-8BB5-537561E9E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367" y="1002621"/>
            <a:ext cx="400050" cy="3905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3D3F4BF-FB74-463E-AE25-B467AB0E9512}"/>
              </a:ext>
            </a:extLst>
          </p:cNvPr>
          <p:cNvSpPr txBox="1"/>
          <p:nvPr/>
        </p:nvSpPr>
        <p:spPr>
          <a:xfrm>
            <a:off x="8111417" y="853412"/>
            <a:ext cx="135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easy to learn and manage the configuration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EC3F9EC-AE78-4370-87DA-938C08BB7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425" y="4265569"/>
            <a:ext cx="400050" cy="3905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A6045D0-5640-4488-8E42-A7584ECA5B0E}"/>
              </a:ext>
            </a:extLst>
          </p:cNvPr>
          <p:cNvSpPr txBox="1"/>
          <p:nvPr/>
        </p:nvSpPr>
        <p:spPr>
          <a:xfrm>
            <a:off x="8133365" y="3855949"/>
            <a:ext cx="1409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need to be a programmer to manage the configuration. Client pulls configuration from Server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2F58D7F-E452-47A1-A493-DEF05888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45" y="2647170"/>
            <a:ext cx="514350" cy="438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0631389-028E-49B2-8ADD-2BF57A9D906C}"/>
              </a:ext>
            </a:extLst>
          </p:cNvPr>
          <p:cNvSpPr txBox="1"/>
          <p:nvPr/>
        </p:nvSpPr>
        <p:spPr>
          <a:xfrm>
            <a:off x="8015810" y="2302121"/>
            <a:ext cx="140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Easy to learn and manage the configuration.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Immediate remote execution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75882F-01DC-423C-A0D2-E7B9042A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503" y="5647013"/>
            <a:ext cx="514350" cy="4381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7FE581-94C8-42F6-B9BA-C607B77A0A82}"/>
              </a:ext>
            </a:extLst>
          </p:cNvPr>
          <p:cNvSpPr txBox="1"/>
          <p:nvPr/>
        </p:nvSpPr>
        <p:spPr>
          <a:xfrm>
            <a:off x="8106671" y="5346602"/>
            <a:ext cx="140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Easy to learn and manage the configuration.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Immediate remote execution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02F0AA6-48EA-4064-9DA9-2E40F61A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096" y="923094"/>
            <a:ext cx="514350" cy="4381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3B9DC7B-FB00-4D2B-BA65-9F0DD698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39" y="2619148"/>
            <a:ext cx="514350" cy="438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70DC4D-1D84-4E21-A3D6-46833FFF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59" y="4303618"/>
            <a:ext cx="514350" cy="4381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128BC03-A57B-4CC1-A6C5-EBABEB15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54" y="5591959"/>
            <a:ext cx="514350" cy="4381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8D66B31-4550-48A2-B538-C0F8C4D7F13E}"/>
              </a:ext>
            </a:extLst>
          </p:cNvPr>
          <p:cNvSpPr txBox="1"/>
          <p:nvPr/>
        </p:nvSpPr>
        <p:spPr>
          <a:xfrm>
            <a:off x="10150647" y="703140"/>
            <a:ext cx="1536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Puppet Master works only on Linux/Unix but Puppet Agent works on windows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6884AA-350A-4CC6-929F-3C9069262E3F}"/>
              </a:ext>
            </a:extLst>
          </p:cNvPr>
          <p:cNvSpPr txBox="1"/>
          <p:nvPr/>
        </p:nvSpPr>
        <p:spPr>
          <a:xfrm>
            <a:off x="10113315" y="3966534"/>
            <a:ext cx="148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Chef server works only in Linux/Unix, but Chef Client and Workstation can be windows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EF2D50-9DCC-4BA6-A318-48487EB69FEE}"/>
              </a:ext>
            </a:extLst>
          </p:cNvPr>
          <p:cNvSpPr txBox="1"/>
          <p:nvPr/>
        </p:nvSpPr>
        <p:spPr>
          <a:xfrm>
            <a:off x="10213868" y="2124876"/>
            <a:ext cx="1409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Ansible supports windows machine as well but Ansible server has to be Linux/Unix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8B8CBE-3B49-4206-B5AA-905289C8817F}"/>
              </a:ext>
            </a:extLst>
          </p:cNvPr>
          <p:cNvSpPr txBox="1"/>
          <p:nvPr/>
        </p:nvSpPr>
        <p:spPr>
          <a:xfrm>
            <a:off x="10157446" y="5305029"/>
            <a:ext cx="1466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Salt Master works only in Linux/Unix, but Salt Minions can work on windows as well</a:t>
            </a:r>
          </a:p>
        </p:txBody>
      </p:sp>
    </p:spTree>
    <p:extLst>
      <p:ext uri="{BB962C8B-B14F-4D97-AF65-F5344CB8AC3E}">
        <p14:creationId xmlns:p14="http://schemas.microsoft.com/office/powerpoint/2010/main" val="359967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416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Chaytali Gajarmal</dc:creator>
  <cp:lastModifiedBy>Chaytali Gajarmal</cp:lastModifiedBy>
  <cp:revision>87</cp:revision>
  <dcterms:created xsi:type="dcterms:W3CDTF">2020-03-11T07:24:29Z</dcterms:created>
  <dcterms:modified xsi:type="dcterms:W3CDTF">2020-03-19T07:59:24Z</dcterms:modified>
</cp:coreProperties>
</file>