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C999-788A-4379-AAA1-0A0EDFD30B9F}" v="146" dt="2025-02-10T16:03:28.1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ani gupta" userId="be8e4ccfd9c390bd" providerId="LiveId" clId="{DB5FC999-788A-4379-AAA1-0A0EDFD30B9F}"/>
    <pc:docChg chg="undo redo custSel modSld">
      <pc:chgData name="suhani gupta" userId="be8e4ccfd9c390bd" providerId="LiveId" clId="{DB5FC999-788A-4379-AAA1-0A0EDFD30B9F}" dt="2025-02-10T16:07:20.425" v="560" actId="20577"/>
      <pc:docMkLst>
        <pc:docMk/>
      </pc:docMkLst>
      <pc:sldChg chg="modSp mod">
        <pc:chgData name="suhani gupta" userId="be8e4ccfd9c390bd" providerId="LiveId" clId="{DB5FC999-788A-4379-AAA1-0A0EDFD30B9F}" dt="2025-02-10T07:16:34.838" v="1" actId="1035"/>
        <pc:sldMkLst>
          <pc:docMk/>
          <pc:sldMk cId="0" sldId="256"/>
        </pc:sldMkLst>
        <pc:grpChg chg="mod">
          <ac:chgData name="suhani gupta" userId="be8e4ccfd9c390bd" providerId="LiveId" clId="{DB5FC999-788A-4379-AAA1-0A0EDFD30B9F}" dt="2025-02-10T07:16:34.838" v="1" actId="1035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suhani gupta" userId="be8e4ccfd9c390bd" providerId="LiveId" clId="{DB5FC999-788A-4379-AAA1-0A0EDFD30B9F}" dt="2025-02-10T08:43:46.958" v="3"/>
        <pc:sldMkLst>
          <pc:docMk/>
          <pc:sldMk cId="0" sldId="257"/>
        </pc:sldMkLst>
        <pc:spChg chg="mod">
          <ac:chgData name="suhani gupta" userId="be8e4ccfd9c390bd" providerId="LiveId" clId="{DB5FC999-788A-4379-AAA1-0A0EDFD30B9F}" dt="2025-02-10T08:43:46.958" v="3"/>
          <ac:spMkLst>
            <pc:docMk/>
            <pc:sldMk cId="0" sldId="257"/>
            <ac:spMk id="21" creationId="{363397D5-6CBA-1F38-6E87-2D0806AA898B}"/>
          </ac:spMkLst>
        </pc:spChg>
      </pc:sldChg>
      <pc:sldChg chg="modSp mod">
        <pc:chgData name="suhani gupta" userId="be8e4ccfd9c390bd" providerId="LiveId" clId="{DB5FC999-788A-4379-AAA1-0A0EDFD30B9F}" dt="2025-02-10T09:03:35.523" v="6" actId="20577"/>
        <pc:sldMkLst>
          <pc:docMk/>
          <pc:sldMk cId="0" sldId="258"/>
        </pc:sldMkLst>
        <pc:spChg chg="mod">
          <ac:chgData name="suhani gupta" userId="be8e4ccfd9c390bd" providerId="LiveId" clId="{DB5FC999-788A-4379-AAA1-0A0EDFD30B9F}" dt="2025-02-10T09:03:35.523" v="6" actId="20577"/>
          <ac:spMkLst>
            <pc:docMk/>
            <pc:sldMk cId="0" sldId="258"/>
            <ac:spMk id="22" creationId="{216C405D-74F6-8DDA-EEC2-87A69E533082}"/>
          </ac:spMkLst>
        </pc:spChg>
      </pc:sldChg>
      <pc:sldChg chg="addSp delSp modSp mod">
        <pc:chgData name="suhani gupta" userId="be8e4ccfd9c390bd" providerId="LiveId" clId="{DB5FC999-788A-4379-AAA1-0A0EDFD30B9F}" dt="2025-02-10T15:31:50.675" v="36" actId="14100"/>
        <pc:sldMkLst>
          <pc:docMk/>
          <pc:sldMk cId="0" sldId="260"/>
        </pc:sldMkLst>
        <pc:spChg chg="del mod">
          <ac:chgData name="suhani gupta" userId="be8e4ccfd9c390bd" providerId="LiveId" clId="{DB5FC999-788A-4379-AAA1-0A0EDFD30B9F}" dt="2025-02-10T15:27:35.297" v="8" actId="478"/>
          <ac:spMkLst>
            <pc:docMk/>
            <pc:sldMk cId="0" sldId="260"/>
            <ac:spMk id="5" creationId="{00000000-0000-0000-0000-000000000000}"/>
          </ac:spMkLst>
        </pc:spChg>
        <pc:graphicFrameChg chg="add del modGraphic">
          <ac:chgData name="suhani gupta" userId="be8e4ccfd9c390bd" providerId="LiveId" clId="{DB5FC999-788A-4379-AAA1-0A0EDFD30B9F}" dt="2025-02-10T15:28:08.806" v="10" actId="478"/>
          <ac:graphicFrameMkLst>
            <pc:docMk/>
            <pc:sldMk cId="0" sldId="260"/>
            <ac:graphicFrameMk id="4" creationId="{32243938-C5EF-DE64-D318-6C8502E522AC}"/>
          </ac:graphicFrameMkLst>
        </pc:graphicFrameChg>
        <pc:graphicFrameChg chg="add mod modGraphic">
          <ac:chgData name="suhani gupta" userId="be8e4ccfd9c390bd" providerId="LiveId" clId="{DB5FC999-788A-4379-AAA1-0A0EDFD30B9F}" dt="2025-02-10T15:31:50.675" v="36" actId="14100"/>
          <ac:graphicFrameMkLst>
            <pc:docMk/>
            <pc:sldMk cId="0" sldId="260"/>
            <ac:graphicFrameMk id="6" creationId="{CDEB5B38-B030-F93D-C974-03ED890B64EA}"/>
          </ac:graphicFrameMkLst>
        </pc:graphicFrameChg>
      </pc:sldChg>
      <pc:sldChg chg="addSp delSp modSp mod">
        <pc:chgData name="suhani gupta" userId="be8e4ccfd9c390bd" providerId="LiveId" clId="{DB5FC999-788A-4379-AAA1-0A0EDFD30B9F}" dt="2025-02-10T15:35:24.017" v="72" actId="1076"/>
        <pc:sldMkLst>
          <pc:docMk/>
          <pc:sldMk cId="0" sldId="262"/>
        </pc:sldMkLst>
        <pc:spChg chg="del mod">
          <ac:chgData name="suhani gupta" userId="be8e4ccfd9c390bd" providerId="LiveId" clId="{DB5FC999-788A-4379-AAA1-0A0EDFD30B9F}" dt="2025-02-10T15:33:06.320" v="42" actId="478"/>
          <ac:spMkLst>
            <pc:docMk/>
            <pc:sldMk cId="0" sldId="262"/>
            <ac:spMk id="19" creationId="{F1617574-6C15-6CB6-F0B8-4E1059D67424}"/>
          </ac:spMkLst>
        </pc:spChg>
        <pc:graphicFrameChg chg="add mod modGraphic">
          <ac:chgData name="suhani gupta" userId="be8e4ccfd9c390bd" providerId="LiveId" clId="{DB5FC999-788A-4379-AAA1-0A0EDFD30B9F}" dt="2025-02-10T15:35:24.017" v="72" actId="1076"/>
          <ac:graphicFrameMkLst>
            <pc:docMk/>
            <pc:sldMk cId="0" sldId="262"/>
            <ac:graphicFrameMk id="3" creationId="{25F6B195-236C-F49A-B87F-F895F08A5069}"/>
          </ac:graphicFrameMkLst>
        </pc:graphicFrameChg>
      </pc:sldChg>
      <pc:sldChg chg="addSp delSp modSp mod">
        <pc:chgData name="suhani gupta" userId="be8e4ccfd9c390bd" providerId="LiveId" clId="{DB5FC999-788A-4379-AAA1-0A0EDFD30B9F}" dt="2025-02-10T15:40:35.800" v="117" actId="1076"/>
        <pc:sldMkLst>
          <pc:docMk/>
          <pc:sldMk cId="0" sldId="264"/>
        </pc:sldMkLst>
        <pc:spChg chg="add mod">
          <ac:chgData name="suhani gupta" userId="be8e4ccfd9c390bd" providerId="LiveId" clId="{DB5FC999-788A-4379-AAA1-0A0EDFD30B9F}" dt="2025-02-10T15:40:35.800" v="117" actId="1076"/>
          <ac:spMkLst>
            <pc:docMk/>
            <pc:sldMk cId="0" sldId="264"/>
            <ac:spMk id="4" creationId="{B88B2204-35C9-4795-E855-61FC52DB54C5}"/>
          </ac:spMkLst>
        </pc:spChg>
        <pc:spChg chg="del mod">
          <ac:chgData name="suhani gupta" userId="be8e4ccfd9c390bd" providerId="LiveId" clId="{DB5FC999-788A-4379-AAA1-0A0EDFD30B9F}" dt="2025-02-10T15:35:47.789" v="75" actId="478"/>
          <ac:spMkLst>
            <pc:docMk/>
            <pc:sldMk cId="0" sldId="264"/>
            <ac:spMk id="17" creationId="{B2DD7063-3EA7-8888-C4EF-6541D0CF4D73}"/>
          </ac:spMkLst>
        </pc:spChg>
        <pc:graphicFrameChg chg="add del mod modGraphic">
          <ac:chgData name="suhani gupta" userId="be8e4ccfd9c390bd" providerId="LiveId" clId="{DB5FC999-788A-4379-AAA1-0A0EDFD30B9F}" dt="2025-02-10T15:39:29.248" v="108" actId="1032"/>
          <ac:graphicFrameMkLst>
            <pc:docMk/>
            <pc:sldMk cId="0" sldId="264"/>
            <ac:graphicFrameMk id="3" creationId="{217ECCFA-097C-F491-59BE-95971B196B8D}"/>
          </ac:graphicFrameMkLst>
        </pc:graphicFrameChg>
      </pc:sldChg>
      <pc:sldChg chg="addSp delSp modSp mod">
        <pc:chgData name="suhani gupta" userId="be8e4ccfd9c390bd" providerId="LiveId" clId="{DB5FC999-788A-4379-AAA1-0A0EDFD30B9F}" dt="2025-02-10T16:07:20.425" v="560" actId="20577"/>
        <pc:sldMkLst>
          <pc:docMk/>
          <pc:sldMk cId="0" sldId="265"/>
        </pc:sldMkLst>
        <pc:spChg chg="add del mod">
          <ac:chgData name="suhani gupta" userId="be8e4ccfd9c390bd" providerId="LiveId" clId="{DB5FC999-788A-4379-AAA1-0A0EDFD30B9F}" dt="2025-02-10T15:55:05.716" v="126" actId="478"/>
          <ac:spMkLst>
            <pc:docMk/>
            <pc:sldMk cId="0" sldId="265"/>
            <ac:spMk id="4" creationId="{00000000-0000-0000-0000-000000000000}"/>
          </ac:spMkLst>
        </pc:spChg>
        <pc:spChg chg="add">
          <ac:chgData name="suhani gupta" userId="be8e4ccfd9c390bd" providerId="LiveId" clId="{DB5FC999-788A-4379-AAA1-0A0EDFD30B9F}" dt="2025-02-10T15:54:28.011" v="118"/>
          <ac:spMkLst>
            <pc:docMk/>
            <pc:sldMk cId="0" sldId="265"/>
            <ac:spMk id="9" creationId="{8228801B-3B82-9797-BE9C-554B080E6537}"/>
          </ac:spMkLst>
        </pc:spChg>
        <pc:spChg chg="add del">
          <ac:chgData name="suhani gupta" userId="be8e4ccfd9c390bd" providerId="LiveId" clId="{DB5FC999-788A-4379-AAA1-0A0EDFD30B9F}" dt="2025-02-10T15:54:38.647" v="121" actId="478"/>
          <ac:spMkLst>
            <pc:docMk/>
            <pc:sldMk cId="0" sldId="265"/>
            <ac:spMk id="10" creationId="{4480AD04-D3FF-2A9C-E414-3E93171593A2}"/>
          </ac:spMkLst>
        </pc:spChg>
        <pc:spChg chg="add del">
          <ac:chgData name="suhani gupta" userId="be8e4ccfd9c390bd" providerId="LiveId" clId="{DB5FC999-788A-4379-AAA1-0A0EDFD30B9F}" dt="2025-02-10T15:55:05.716" v="126" actId="478"/>
          <ac:spMkLst>
            <pc:docMk/>
            <pc:sldMk cId="0" sldId="265"/>
            <ac:spMk id="11" creationId="{4498CD15-0086-0018-E81F-6F77C84A4125}"/>
          </ac:spMkLst>
        </pc:spChg>
        <pc:spChg chg="add del mod">
          <ac:chgData name="suhani gupta" userId="be8e4ccfd9c390bd" providerId="LiveId" clId="{DB5FC999-788A-4379-AAA1-0A0EDFD30B9F}" dt="2025-02-10T15:55:30.283" v="132" actId="478"/>
          <ac:spMkLst>
            <pc:docMk/>
            <pc:sldMk cId="0" sldId="265"/>
            <ac:spMk id="15" creationId="{A877816A-DDBB-8260-91F0-EEE271D3A26C}"/>
          </ac:spMkLst>
        </pc:spChg>
        <pc:spChg chg="add del mod">
          <ac:chgData name="suhani gupta" userId="be8e4ccfd9c390bd" providerId="LiveId" clId="{DB5FC999-788A-4379-AAA1-0A0EDFD30B9F}" dt="2025-02-10T15:58:35.674" v="243" actId="478"/>
          <ac:spMkLst>
            <pc:docMk/>
            <pc:sldMk cId="0" sldId="265"/>
            <ac:spMk id="16" creationId="{A4DC2D34-1665-9E67-5473-B8DB8E2B09E1}"/>
          </ac:spMkLst>
        </pc:spChg>
        <pc:spChg chg="add">
          <ac:chgData name="suhani gupta" userId="be8e4ccfd9c390bd" providerId="LiveId" clId="{DB5FC999-788A-4379-AAA1-0A0EDFD30B9F}" dt="2025-02-10T15:58:07.930" v="240"/>
          <ac:spMkLst>
            <pc:docMk/>
            <pc:sldMk cId="0" sldId="265"/>
            <ac:spMk id="17" creationId="{107A3CCF-0D22-3F23-66EF-545271D4F497}"/>
          </ac:spMkLst>
        </pc:spChg>
        <pc:spChg chg="add mod">
          <ac:chgData name="suhani gupta" userId="be8e4ccfd9c390bd" providerId="LiveId" clId="{DB5FC999-788A-4379-AAA1-0A0EDFD30B9F}" dt="2025-02-10T16:07:20.425" v="560" actId="20577"/>
          <ac:spMkLst>
            <pc:docMk/>
            <pc:sldMk cId="0" sldId="265"/>
            <ac:spMk id="18" creationId="{2F0AB18D-5461-E4A3-1383-BA5235A4414C}"/>
          </ac:spMkLst>
        </pc:spChg>
        <pc:picChg chg="del">
          <ac:chgData name="suhani gupta" userId="be8e4ccfd9c390bd" providerId="LiveId" clId="{DB5FC999-788A-4379-AAA1-0A0EDFD30B9F}" dt="2025-02-10T15:54:54.102" v="123" actId="478"/>
          <ac:picMkLst>
            <pc:docMk/>
            <pc:sldMk cId="0" sldId="265"/>
            <ac:picMk id="3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9FC39-187A-4E5D-9925-CB47465D94F8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65A09D7E-8FB5-4905-A044-831385A2347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Lack of real-time tracking</a:t>
          </a:r>
          <a:endParaRPr lang="en-IN" dirty="0"/>
        </a:p>
      </dgm:t>
    </dgm:pt>
    <dgm:pt modelId="{270041F5-478B-4196-8BFF-19B257946EAC}" type="parTrans" cxnId="{F7439B7D-10A8-4082-AB84-3D1AEC76C1CA}">
      <dgm:prSet/>
      <dgm:spPr/>
      <dgm:t>
        <a:bodyPr/>
        <a:lstStyle/>
        <a:p>
          <a:endParaRPr lang="en-IN"/>
        </a:p>
      </dgm:t>
    </dgm:pt>
    <dgm:pt modelId="{43ADEC3B-5C73-4277-914D-0A504685DFA4}" type="sibTrans" cxnId="{F7439B7D-10A8-4082-AB84-3D1AEC76C1CA}">
      <dgm:prSet/>
      <dgm:spPr/>
      <dgm:t>
        <a:bodyPr/>
        <a:lstStyle/>
        <a:p>
          <a:endParaRPr lang="en-IN"/>
        </a:p>
      </dgm:t>
    </dgm:pt>
    <dgm:pt modelId="{EE4A66BF-BA71-4277-82E0-27BBB4A1F6C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Safety concerns</a:t>
          </a:r>
          <a:endParaRPr lang="en-IN" dirty="0"/>
        </a:p>
      </dgm:t>
    </dgm:pt>
    <dgm:pt modelId="{976E79CF-C030-46F8-A914-55B561A60C61}" type="parTrans" cxnId="{FE248BF0-7AB6-4A59-9D53-4A3C057DE7FE}">
      <dgm:prSet/>
      <dgm:spPr/>
      <dgm:t>
        <a:bodyPr/>
        <a:lstStyle/>
        <a:p>
          <a:endParaRPr lang="en-IN"/>
        </a:p>
      </dgm:t>
    </dgm:pt>
    <dgm:pt modelId="{07D0DCE0-A977-4267-B3EE-3AFCBC1DBF98}" type="sibTrans" cxnId="{FE248BF0-7AB6-4A59-9D53-4A3C057DE7FE}">
      <dgm:prSet/>
      <dgm:spPr/>
      <dgm:t>
        <a:bodyPr/>
        <a:lstStyle/>
        <a:p>
          <a:endParaRPr lang="en-IN"/>
        </a:p>
      </dgm:t>
    </dgm:pt>
    <dgm:pt modelId="{ABE23268-789D-46B7-8717-CD8840EFC1FE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No digital system for bus passes or attendance.</a:t>
          </a:r>
          <a:endParaRPr lang="en-IN" dirty="0"/>
        </a:p>
      </dgm:t>
    </dgm:pt>
    <dgm:pt modelId="{071C2E3F-E39F-4595-93A3-9EC45C5DD130}" type="parTrans" cxnId="{B9FC5B9A-7C62-4DFB-AD1A-F9894345AD50}">
      <dgm:prSet/>
      <dgm:spPr/>
      <dgm:t>
        <a:bodyPr/>
        <a:lstStyle/>
        <a:p>
          <a:endParaRPr lang="en-IN"/>
        </a:p>
      </dgm:t>
    </dgm:pt>
    <dgm:pt modelId="{1430242E-75C5-4D1E-B6B2-1CD5AA817399}" type="sibTrans" cxnId="{B9FC5B9A-7C62-4DFB-AD1A-F9894345AD50}">
      <dgm:prSet/>
      <dgm:spPr/>
      <dgm:t>
        <a:bodyPr/>
        <a:lstStyle/>
        <a:p>
          <a:endParaRPr lang="en-IN"/>
        </a:p>
      </dgm:t>
    </dgm:pt>
    <dgm:pt modelId="{3FD81BF2-CF42-4B84-BA04-3758D09EE224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Inconvenient manual renewal of bus passes every semester.</a:t>
          </a:r>
          <a:endParaRPr lang="en-IN" dirty="0"/>
        </a:p>
      </dgm:t>
    </dgm:pt>
    <dgm:pt modelId="{EC7BCBDA-06EC-4F2C-ABC5-F3F51A8478B1}" type="parTrans" cxnId="{6481105A-A1C3-4093-A017-AA45DCAD086C}">
      <dgm:prSet/>
      <dgm:spPr/>
      <dgm:t>
        <a:bodyPr/>
        <a:lstStyle/>
        <a:p>
          <a:endParaRPr lang="en-IN"/>
        </a:p>
      </dgm:t>
    </dgm:pt>
    <dgm:pt modelId="{6D885A57-EF56-4E78-B906-BB80CF7C8B08}" type="sibTrans" cxnId="{6481105A-A1C3-4093-A017-AA45DCAD086C}">
      <dgm:prSet/>
      <dgm:spPr/>
      <dgm:t>
        <a:bodyPr/>
        <a:lstStyle/>
        <a:p>
          <a:endParaRPr lang="en-IN"/>
        </a:p>
      </dgm:t>
    </dgm:pt>
    <dgm:pt modelId="{4FFA71B1-418B-48B2-B471-B0E5A2BA9312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Inefficient bus allocation, leading to wasted resources</a:t>
          </a:r>
          <a:endParaRPr lang="en-IN" dirty="0"/>
        </a:p>
      </dgm:t>
    </dgm:pt>
    <dgm:pt modelId="{953B3DA7-D253-45C0-A934-DA4ECA7B2968}" type="parTrans" cxnId="{379163FC-B075-4A1F-9BEB-D4EA076DC4F3}">
      <dgm:prSet/>
      <dgm:spPr/>
      <dgm:t>
        <a:bodyPr/>
        <a:lstStyle/>
        <a:p>
          <a:endParaRPr lang="en-IN"/>
        </a:p>
      </dgm:t>
    </dgm:pt>
    <dgm:pt modelId="{A7ABEAF5-E2DC-45D6-B16C-A74EA041068C}" type="sibTrans" cxnId="{379163FC-B075-4A1F-9BEB-D4EA076DC4F3}">
      <dgm:prSet/>
      <dgm:spPr/>
      <dgm:t>
        <a:bodyPr/>
        <a:lstStyle/>
        <a:p>
          <a:endParaRPr lang="en-IN"/>
        </a:p>
      </dgm:t>
    </dgm:pt>
    <dgm:pt modelId="{4C72025B-BC6A-4320-993F-EDA63298FB9C}" type="pres">
      <dgm:prSet presAssocID="{3EA9FC39-187A-4E5D-9925-CB47465D94F8}" presName="Name0" presStyleCnt="0">
        <dgm:presLayoutVars>
          <dgm:chMax val="7"/>
          <dgm:chPref val="7"/>
          <dgm:dir/>
        </dgm:presLayoutVars>
      </dgm:prSet>
      <dgm:spPr/>
    </dgm:pt>
    <dgm:pt modelId="{E829EFEC-791F-4EDD-8BD4-938CFDCD2BED}" type="pres">
      <dgm:prSet presAssocID="{3EA9FC39-187A-4E5D-9925-CB47465D94F8}" presName="Name1" presStyleCnt="0"/>
      <dgm:spPr/>
    </dgm:pt>
    <dgm:pt modelId="{71062F9B-5B44-4C87-A5F6-FEBCE3122563}" type="pres">
      <dgm:prSet presAssocID="{3EA9FC39-187A-4E5D-9925-CB47465D94F8}" presName="cycle" presStyleCnt="0"/>
      <dgm:spPr/>
    </dgm:pt>
    <dgm:pt modelId="{824EAB83-E1A0-46A2-8AF1-FD8CD7E2C806}" type="pres">
      <dgm:prSet presAssocID="{3EA9FC39-187A-4E5D-9925-CB47465D94F8}" presName="srcNode" presStyleLbl="node1" presStyleIdx="0" presStyleCnt="5"/>
      <dgm:spPr/>
    </dgm:pt>
    <dgm:pt modelId="{C7D2C423-46BA-4D02-8154-EAEC28F604F6}" type="pres">
      <dgm:prSet presAssocID="{3EA9FC39-187A-4E5D-9925-CB47465D94F8}" presName="conn" presStyleLbl="parChTrans1D2" presStyleIdx="0" presStyleCnt="1"/>
      <dgm:spPr/>
    </dgm:pt>
    <dgm:pt modelId="{51AA4C17-ED62-42EC-AF4F-FD7167777842}" type="pres">
      <dgm:prSet presAssocID="{3EA9FC39-187A-4E5D-9925-CB47465D94F8}" presName="extraNode" presStyleLbl="node1" presStyleIdx="0" presStyleCnt="5"/>
      <dgm:spPr/>
    </dgm:pt>
    <dgm:pt modelId="{5A44F6C5-BAD5-4D1B-859C-E243E5BE301D}" type="pres">
      <dgm:prSet presAssocID="{3EA9FC39-187A-4E5D-9925-CB47465D94F8}" presName="dstNode" presStyleLbl="node1" presStyleIdx="0" presStyleCnt="5"/>
      <dgm:spPr/>
    </dgm:pt>
    <dgm:pt modelId="{5F57EAAF-ADD5-426A-99C1-ED99B22F5604}" type="pres">
      <dgm:prSet presAssocID="{65A09D7E-8FB5-4905-A044-831385A23473}" presName="text_1" presStyleLbl="node1" presStyleIdx="0" presStyleCnt="5">
        <dgm:presLayoutVars>
          <dgm:bulletEnabled val="1"/>
        </dgm:presLayoutVars>
      </dgm:prSet>
      <dgm:spPr/>
    </dgm:pt>
    <dgm:pt modelId="{10D12A4F-0047-4B5A-9464-53E7B99B3B07}" type="pres">
      <dgm:prSet presAssocID="{65A09D7E-8FB5-4905-A044-831385A23473}" presName="accent_1" presStyleCnt="0"/>
      <dgm:spPr/>
    </dgm:pt>
    <dgm:pt modelId="{491C99AB-2586-47F6-906E-3A848881C9CA}" type="pres">
      <dgm:prSet presAssocID="{65A09D7E-8FB5-4905-A044-831385A23473}" presName="accentRepeatNode" presStyleLbl="solidFgAcc1" presStyleIdx="0" presStyleCnt="5"/>
      <dgm:spPr/>
    </dgm:pt>
    <dgm:pt modelId="{17873508-A432-4216-AAB9-01CEB84874B4}" type="pres">
      <dgm:prSet presAssocID="{EE4A66BF-BA71-4277-82E0-27BBB4A1F6CB}" presName="text_2" presStyleLbl="node1" presStyleIdx="1" presStyleCnt="5">
        <dgm:presLayoutVars>
          <dgm:bulletEnabled val="1"/>
        </dgm:presLayoutVars>
      </dgm:prSet>
      <dgm:spPr/>
    </dgm:pt>
    <dgm:pt modelId="{2EA26E30-42DE-4426-9407-5D73C3D78B81}" type="pres">
      <dgm:prSet presAssocID="{EE4A66BF-BA71-4277-82E0-27BBB4A1F6CB}" presName="accent_2" presStyleCnt="0"/>
      <dgm:spPr/>
    </dgm:pt>
    <dgm:pt modelId="{772DABE5-01C8-48A1-8E44-E93CCD524ACC}" type="pres">
      <dgm:prSet presAssocID="{EE4A66BF-BA71-4277-82E0-27BBB4A1F6CB}" presName="accentRepeatNode" presStyleLbl="solidFgAcc1" presStyleIdx="1" presStyleCnt="5"/>
      <dgm:spPr/>
    </dgm:pt>
    <dgm:pt modelId="{12EE43D8-748A-439A-AE4F-321CEE9C9ABC}" type="pres">
      <dgm:prSet presAssocID="{ABE23268-789D-46B7-8717-CD8840EFC1FE}" presName="text_3" presStyleLbl="node1" presStyleIdx="2" presStyleCnt="5">
        <dgm:presLayoutVars>
          <dgm:bulletEnabled val="1"/>
        </dgm:presLayoutVars>
      </dgm:prSet>
      <dgm:spPr/>
    </dgm:pt>
    <dgm:pt modelId="{659C999D-7C46-4878-BA37-813EB9233782}" type="pres">
      <dgm:prSet presAssocID="{ABE23268-789D-46B7-8717-CD8840EFC1FE}" presName="accent_3" presStyleCnt="0"/>
      <dgm:spPr/>
    </dgm:pt>
    <dgm:pt modelId="{997C526D-9001-4AAA-90DC-F574662EEE9B}" type="pres">
      <dgm:prSet presAssocID="{ABE23268-789D-46B7-8717-CD8840EFC1FE}" presName="accentRepeatNode" presStyleLbl="solidFgAcc1" presStyleIdx="2" presStyleCnt="5"/>
      <dgm:spPr/>
    </dgm:pt>
    <dgm:pt modelId="{4AA5D26A-BE72-4ED0-A150-3069ED7BA4FC}" type="pres">
      <dgm:prSet presAssocID="{3FD81BF2-CF42-4B84-BA04-3758D09EE224}" presName="text_4" presStyleLbl="node1" presStyleIdx="3" presStyleCnt="5">
        <dgm:presLayoutVars>
          <dgm:bulletEnabled val="1"/>
        </dgm:presLayoutVars>
      </dgm:prSet>
      <dgm:spPr/>
    </dgm:pt>
    <dgm:pt modelId="{1F2C36FC-5888-441B-8921-E92DAA476678}" type="pres">
      <dgm:prSet presAssocID="{3FD81BF2-CF42-4B84-BA04-3758D09EE224}" presName="accent_4" presStyleCnt="0"/>
      <dgm:spPr/>
    </dgm:pt>
    <dgm:pt modelId="{CC4AD69F-3B04-4121-996C-98687A105538}" type="pres">
      <dgm:prSet presAssocID="{3FD81BF2-CF42-4B84-BA04-3758D09EE224}" presName="accentRepeatNode" presStyleLbl="solidFgAcc1" presStyleIdx="3" presStyleCnt="5"/>
      <dgm:spPr/>
    </dgm:pt>
    <dgm:pt modelId="{FBF0C3F8-95B2-498F-B483-F88F8C952574}" type="pres">
      <dgm:prSet presAssocID="{4FFA71B1-418B-48B2-B471-B0E5A2BA9312}" presName="text_5" presStyleLbl="node1" presStyleIdx="4" presStyleCnt="5">
        <dgm:presLayoutVars>
          <dgm:bulletEnabled val="1"/>
        </dgm:presLayoutVars>
      </dgm:prSet>
      <dgm:spPr/>
    </dgm:pt>
    <dgm:pt modelId="{22905EA7-EDE3-449A-BD01-9BD92016472E}" type="pres">
      <dgm:prSet presAssocID="{4FFA71B1-418B-48B2-B471-B0E5A2BA9312}" presName="accent_5" presStyleCnt="0"/>
      <dgm:spPr/>
    </dgm:pt>
    <dgm:pt modelId="{706C398C-AAA7-4AC9-9F17-24120471512A}" type="pres">
      <dgm:prSet presAssocID="{4FFA71B1-418B-48B2-B471-B0E5A2BA9312}" presName="accentRepeatNode" presStyleLbl="solidFgAcc1" presStyleIdx="4" presStyleCnt="5"/>
      <dgm:spPr/>
    </dgm:pt>
  </dgm:ptLst>
  <dgm:cxnLst>
    <dgm:cxn modelId="{CA98AA08-9A51-40E3-ABC0-C28BCA4F7C58}" type="presOf" srcId="{4FFA71B1-418B-48B2-B471-B0E5A2BA9312}" destId="{FBF0C3F8-95B2-498F-B483-F88F8C952574}" srcOrd="0" destOrd="0" presId="urn:microsoft.com/office/officeart/2008/layout/VerticalCurvedList"/>
    <dgm:cxn modelId="{F45D2725-7E41-4CA1-B24D-E7AA624A40E0}" type="presOf" srcId="{3EA9FC39-187A-4E5D-9925-CB47465D94F8}" destId="{4C72025B-BC6A-4320-993F-EDA63298FB9C}" srcOrd="0" destOrd="0" presId="urn:microsoft.com/office/officeart/2008/layout/VerticalCurvedList"/>
    <dgm:cxn modelId="{DFD8852D-0BCA-4CF4-BEF8-6483928A5315}" type="presOf" srcId="{3FD81BF2-CF42-4B84-BA04-3758D09EE224}" destId="{4AA5D26A-BE72-4ED0-A150-3069ED7BA4FC}" srcOrd="0" destOrd="0" presId="urn:microsoft.com/office/officeart/2008/layout/VerticalCurvedList"/>
    <dgm:cxn modelId="{E0E46B42-0048-4557-B82E-E6A4095AF65D}" type="presOf" srcId="{EE4A66BF-BA71-4277-82E0-27BBB4A1F6CB}" destId="{17873508-A432-4216-AAB9-01CEB84874B4}" srcOrd="0" destOrd="0" presId="urn:microsoft.com/office/officeart/2008/layout/VerticalCurvedList"/>
    <dgm:cxn modelId="{6481105A-A1C3-4093-A017-AA45DCAD086C}" srcId="{3EA9FC39-187A-4E5D-9925-CB47465D94F8}" destId="{3FD81BF2-CF42-4B84-BA04-3758D09EE224}" srcOrd="3" destOrd="0" parTransId="{EC7BCBDA-06EC-4F2C-ABC5-F3F51A8478B1}" sibTransId="{6D885A57-EF56-4E78-B906-BB80CF7C8B08}"/>
    <dgm:cxn modelId="{F7439B7D-10A8-4082-AB84-3D1AEC76C1CA}" srcId="{3EA9FC39-187A-4E5D-9925-CB47465D94F8}" destId="{65A09D7E-8FB5-4905-A044-831385A23473}" srcOrd="0" destOrd="0" parTransId="{270041F5-478B-4196-8BFF-19B257946EAC}" sibTransId="{43ADEC3B-5C73-4277-914D-0A504685DFA4}"/>
    <dgm:cxn modelId="{B9FC5B9A-7C62-4DFB-AD1A-F9894345AD50}" srcId="{3EA9FC39-187A-4E5D-9925-CB47465D94F8}" destId="{ABE23268-789D-46B7-8717-CD8840EFC1FE}" srcOrd="2" destOrd="0" parTransId="{071C2E3F-E39F-4595-93A3-9EC45C5DD130}" sibTransId="{1430242E-75C5-4D1E-B6B2-1CD5AA817399}"/>
    <dgm:cxn modelId="{B254989B-FD0A-4FC9-947E-02E351C1458B}" type="presOf" srcId="{43ADEC3B-5C73-4277-914D-0A504685DFA4}" destId="{C7D2C423-46BA-4D02-8154-EAEC28F604F6}" srcOrd="0" destOrd="0" presId="urn:microsoft.com/office/officeart/2008/layout/VerticalCurvedList"/>
    <dgm:cxn modelId="{EF3B61CB-CBA3-4C3F-AEDA-617CD557C16D}" type="presOf" srcId="{65A09D7E-8FB5-4905-A044-831385A23473}" destId="{5F57EAAF-ADD5-426A-99C1-ED99B22F5604}" srcOrd="0" destOrd="0" presId="urn:microsoft.com/office/officeart/2008/layout/VerticalCurvedList"/>
    <dgm:cxn modelId="{C8AAA1DB-03A4-4F84-BD94-A65D55CF0900}" type="presOf" srcId="{ABE23268-789D-46B7-8717-CD8840EFC1FE}" destId="{12EE43D8-748A-439A-AE4F-321CEE9C9ABC}" srcOrd="0" destOrd="0" presId="urn:microsoft.com/office/officeart/2008/layout/VerticalCurvedList"/>
    <dgm:cxn modelId="{FE248BF0-7AB6-4A59-9D53-4A3C057DE7FE}" srcId="{3EA9FC39-187A-4E5D-9925-CB47465D94F8}" destId="{EE4A66BF-BA71-4277-82E0-27BBB4A1F6CB}" srcOrd="1" destOrd="0" parTransId="{976E79CF-C030-46F8-A914-55B561A60C61}" sibTransId="{07D0DCE0-A977-4267-B3EE-3AFCBC1DBF98}"/>
    <dgm:cxn modelId="{379163FC-B075-4A1F-9BEB-D4EA076DC4F3}" srcId="{3EA9FC39-187A-4E5D-9925-CB47465D94F8}" destId="{4FFA71B1-418B-48B2-B471-B0E5A2BA9312}" srcOrd="4" destOrd="0" parTransId="{953B3DA7-D253-45C0-A934-DA4ECA7B2968}" sibTransId="{A7ABEAF5-E2DC-45D6-B16C-A74EA041068C}"/>
    <dgm:cxn modelId="{C8FE9B1A-FDAC-4DBE-83AA-7E2397F62B83}" type="presParOf" srcId="{4C72025B-BC6A-4320-993F-EDA63298FB9C}" destId="{E829EFEC-791F-4EDD-8BD4-938CFDCD2BED}" srcOrd="0" destOrd="0" presId="urn:microsoft.com/office/officeart/2008/layout/VerticalCurvedList"/>
    <dgm:cxn modelId="{FADCBCAA-A609-45BC-8286-88F7575ECB3B}" type="presParOf" srcId="{E829EFEC-791F-4EDD-8BD4-938CFDCD2BED}" destId="{71062F9B-5B44-4C87-A5F6-FEBCE3122563}" srcOrd="0" destOrd="0" presId="urn:microsoft.com/office/officeart/2008/layout/VerticalCurvedList"/>
    <dgm:cxn modelId="{BCF08E92-7A64-429A-B182-0713503DC5C1}" type="presParOf" srcId="{71062F9B-5B44-4C87-A5F6-FEBCE3122563}" destId="{824EAB83-E1A0-46A2-8AF1-FD8CD7E2C806}" srcOrd="0" destOrd="0" presId="urn:microsoft.com/office/officeart/2008/layout/VerticalCurvedList"/>
    <dgm:cxn modelId="{E80E2F4F-60DB-4DBE-BFF5-5EE2F7A30782}" type="presParOf" srcId="{71062F9B-5B44-4C87-A5F6-FEBCE3122563}" destId="{C7D2C423-46BA-4D02-8154-EAEC28F604F6}" srcOrd="1" destOrd="0" presId="urn:microsoft.com/office/officeart/2008/layout/VerticalCurvedList"/>
    <dgm:cxn modelId="{37DED5DD-44B7-4497-A28D-3934CBD9AEF4}" type="presParOf" srcId="{71062F9B-5B44-4C87-A5F6-FEBCE3122563}" destId="{51AA4C17-ED62-42EC-AF4F-FD7167777842}" srcOrd="2" destOrd="0" presId="urn:microsoft.com/office/officeart/2008/layout/VerticalCurvedList"/>
    <dgm:cxn modelId="{7C8663BD-5B74-43FA-93B0-B0C54B288B13}" type="presParOf" srcId="{71062F9B-5B44-4C87-A5F6-FEBCE3122563}" destId="{5A44F6C5-BAD5-4D1B-859C-E243E5BE301D}" srcOrd="3" destOrd="0" presId="urn:microsoft.com/office/officeart/2008/layout/VerticalCurvedList"/>
    <dgm:cxn modelId="{E4407D45-4F6B-4C47-B4B7-FD31F1EB3521}" type="presParOf" srcId="{E829EFEC-791F-4EDD-8BD4-938CFDCD2BED}" destId="{5F57EAAF-ADD5-426A-99C1-ED99B22F5604}" srcOrd="1" destOrd="0" presId="urn:microsoft.com/office/officeart/2008/layout/VerticalCurvedList"/>
    <dgm:cxn modelId="{FCA8B7E0-90B8-4B63-A9B3-8BE3B0FB372C}" type="presParOf" srcId="{E829EFEC-791F-4EDD-8BD4-938CFDCD2BED}" destId="{10D12A4F-0047-4B5A-9464-53E7B99B3B07}" srcOrd="2" destOrd="0" presId="urn:microsoft.com/office/officeart/2008/layout/VerticalCurvedList"/>
    <dgm:cxn modelId="{9DF5B95C-B6B9-449B-A2A2-3223AA8BEF86}" type="presParOf" srcId="{10D12A4F-0047-4B5A-9464-53E7B99B3B07}" destId="{491C99AB-2586-47F6-906E-3A848881C9CA}" srcOrd="0" destOrd="0" presId="urn:microsoft.com/office/officeart/2008/layout/VerticalCurvedList"/>
    <dgm:cxn modelId="{578AB0F8-1126-42B2-BC8A-5CE0470EAD0F}" type="presParOf" srcId="{E829EFEC-791F-4EDD-8BD4-938CFDCD2BED}" destId="{17873508-A432-4216-AAB9-01CEB84874B4}" srcOrd="3" destOrd="0" presId="urn:microsoft.com/office/officeart/2008/layout/VerticalCurvedList"/>
    <dgm:cxn modelId="{A25ED163-5A7C-4386-A62B-0E646D4D444B}" type="presParOf" srcId="{E829EFEC-791F-4EDD-8BD4-938CFDCD2BED}" destId="{2EA26E30-42DE-4426-9407-5D73C3D78B81}" srcOrd="4" destOrd="0" presId="urn:microsoft.com/office/officeart/2008/layout/VerticalCurvedList"/>
    <dgm:cxn modelId="{670170CF-A880-49FA-953D-8701B89FA60E}" type="presParOf" srcId="{2EA26E30-42DE-4426-9407-5D73C3D78B81}" destId="{772DABE5-01C8-48A1-8E44-E93CCD524ACC}" srcOrd="0" destOrd="0" presId="urn:microsoft.com/office/officeart/2008/layout/VerticalCurvedList"/>
    <dgm:cxn modelId="{CAA94AB4-E22B-43DC-841A-B24426E3A378}" type="presParOf" srcId="{E829EFEC-791F-4EDD-8BD4-938CFDCD2BED}" destId="{12EE43D8-748A-439A-AE4F-321CEE9C9ABC}" srcOrd="5" destOrd="0" presId="urn:microsoft.com/office/officeart/2008/layout/VerticalCurvedList"/>
    <dgm:cxn modelId="{5687F51D-E8C3-4901-B2E9-7E93B18DB841}" type="presParOf" srcId="{E829EFEC-791F-4EDD-8BD4-938CFDCD2BED}" destId="{659C999D-7C46-4878-BA37-813EB9233782}" srcOrd="6" destOrd="0" presId="urn:microsoft.com/office/officeart/2008/layout/VerticalCurvedList"/>
    <dgm:cxn modelId="{31B74A5C-538C-490D-B6EF-D86C71B041A9}" type="presParOf" srcId="{659C999D-7C46-4878-BA37-813EB9233782}" destId="{997C526D-9001-4AAA-90DC-F574662EEE9B}" srcOrd="0" destOrd="0" presId="urn:microsoft.com/office/officeart/2008/layout/VerticalCurvedList"/>
    <dgm:cxn modelId="{464A6D73-CC61-438E-9E19-FC2718730874}" type="presParOf" srcId="{E829EFEC-791F-4EDD-8BD4-938CFDCD2BED}" destId="{4AA5D26A-BE72-4ED0-A150-3069ED7BA4FC}" srcOrd="7" destOrd="0" presId="urn:microsoft.com/office/officeart/2008/layout/VerticalCurvedList"/>
    <dgm:cxn modelId="{23821A61-7897-4808-9845-DF7033138262}" type="presParOf" srcId="{E829EFEC-791F-4EDD-8BD4-938CFDCD2BED}" destId="{1F2C36FC-5888-441B-8921-E92DAA476678}" srcOrd="8" destOrd="0" presId="urn:microsoft.com/office/officeart/2008/layout/VerticalCurvedList"/>
    <dgm:cxn modelId="{E7FF415E-7473-4E22-921F-0122BA5C4B90}" type="presParOf" srcId="{1F2C36FC-5888-441B-8921-E92DAA476678}" destId="{CC4AD69F-3B04-4121-996C-98687A105538}" srcOrd="0" destOrd="0" presId="urn:microsoft.com/office/officeart/2008/layout/VerticalCurvedList"/>
    <dgm:cxn modelId="{77C489B8-C941-4C23-B9EE-35BCAF7860D7}" type="presParOf" srcId="{E829EFEC-791F-4EDD-8BD4-938CFDCD2BED}" destId="{FBF0C3F8-95B2-498F-B483-F88F8C952574}" srcOrd="9" destOrd="0" presId="urn:microsoft.com/office/officeart/2008/layout/VerticalCurvedList"/>
    <dgm:cxn modelId="{E37160B8-DD53-425B-88B7-BD91B3D5609C}" type="presParOf" srcId="{E829EFEC-791F-4EDD-8BD4-938CFDCD2BED}" destId="{22905EA7-EDE3-449A-BD01-9BD92016472E}" srcOrd="10" destOrd="0" presId="urn:microsoft.com/office/officeart/2008/layout/VerticalCurvedList"/>
    <dgm:cxn modelId="{EF47BD86-9FA4-48A7-B3EE-7F064FB0CE0B}" type="presParOf" srcId="{22905EA7-EDE3-449A-BD01-9BD92016472E}" destId="{706C398C-AAA7-4AC9-9F17-24120471512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7C2285-D635-444A-81E6-C1098342454E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3DF981D9-0ECD-4F35-BBF6-9110722D246F}">
      <dgm:prSet phldrT="[Text]"/>
      <dgm:spPr/>
      <dgm:t>
        <a:bodyPr/>
        <a:lstStyle/>
        <a:p>
          <a:r>
            <a:rPr lang="en-IN" dirty="0"/>
            <a:t>GPS Location Tracking</a:t>
          </a:r>
        </a:p>
      </dgm:t>
    </dgm:pt>
    <dgm:pt modelId="{4C366F4D-EFCA-4B51-947D-1074D8D82D61}" type="parTrans" cxnId="{D701B8BA-AC1E-424D-91D2-89A83D89625F}">
      <dgm:prSet/>
      <dgm:spPr/>
      <dgm:t>
        <a:bodyPr/>
        <a:lstStyle/>
        <a:p>
          <a:endParaRPr lang="en-IN"/>
        </a:p>
      </dgm:t>
    </dgm:pt>
    <dgm:pt modelId="{DD7E16D0-1D79-4705-88CB-4852A5088E92}" type="sibTrans" cxnId="{D701B8BA-AC1E-424D-91D2-89A83D89625F}">
      <dgm:prSet/>
      <dgm:spPr/>
      <dgm:t>
        <a:bodyPr/>
        <a:lstStyle/>
        <a:p>
          <a:endParaRPr lang="en-IN"/>
        </a:p>
      </dgm:t>
    </dgm:pt>
    <dgm:pt modelId="{B341FD83-1F11-40C3-8C89-85BEDA9C3E09}">
      <dgm:prSet phldrT="[Text]"/>
      <dgm:spPr/>
      <dgm:t>
        <a:bodyPr/>
        <a:lstStyle/>
        <a:p>
          <a:r>
            <a:rPr lang="en-IN" dirty="0"/>
            <a:t>Digital Bus Pass and Online Attendance</a:t>
          </a:r>
        </a:p>
      </dgm:t>
    </dgm:pt>
    <dgm:pt modelId="{C75FEFB6-E561-4D0D-87A0-03ACE72F5F63}" type="parTrans" cxnId="{2A747784-9EC6-4C48-B488-0638C059515F}">
      <dgm:prSet/>
      <dgm:spPr/>
      <dgm:t>
        <a:bodyPr/>
        <a:lstStyle/>
        <a:p>
          <a:endParaRPr lang="en-IN"/>
        </a:p>
      </dgm:t>
    </dgm:pt>
    <dgm:pt modelId="{DD15D527-2E86-4C8B-B727-0062D1827975}" type="sibTrans" cxnId="{2A747784-9EC6-4C48-B488-0638C059515F}">
      <dgm:prSet/>
      <dgm:spPr/>
      <dgm:t>
        <a:bodyPr/>
        <a:lstStyle/>
        <a:p>
          <a:endParaRPr lang="en-IN"/>
        </a:p>
      </dgm:t>
    </dgm:pt>
    <dgm:pt modelId="{4A77CF34-EB99-4323-9C17-15DC66A076FF}">
      <dgm:prSet phldrT="[Text]"/>
      <dgm:spPr/>
      <dgm:t>
        <a:bodyPr/>
        <a:lstStyle/>
        <a:p>
          <a:r>
            <a:rPr lang="en-IN" dirty="0"/>
            <a:t>Estimated Arrival Time</a:t>
          </a:r>
        </a:p>
      </dgm:t>
    </dgm:pt>
    <dgm:pt modelId="{97F457C9-675E-4608-BFDB-239BC55C233B}" type="parTrans" cxnId="{8D16A2CA-FA97-4922-9DF4-C67D87B11C34}">
      <dgm:prSet/>
      <dgm:spPr/>
      <dgm:t>
        <a:bodyPr/>
        <a:lstStyle/>
        <a:p>
          <a:endParaRPr lang="en-IN"/>
        </a:p>
      </dgm:t>
    </dgm:pt>
    <dgm:pt modelId="{36BB1409-0659-4785-86E4-97AB87D28628}" type="sibTrans" cxnId="{8D16A2CA-FA97-4922-9DF4-C67D87B11C34}">
      <dgm:prSet/>
      <dgm:spPr/>
      <dgm:t>
        <a:bodyPr/>
        <a:lstStyle/>
        <a:p>
          <a:endParaRPr lang="en-IN"/>
        </a:p>
      </dgm:t>
    </dgm:pt>
    <dgm:pt modelId="{501179B2-BD09-446B-9587-2FA681308C44}">
      <dgm:prSet phldrT="[Text]"/>
      <dgm:spPr/>
      <dgm:t>
        <a:bodyPr/>
        <a:lstStyle/>
        <a:p>
          <a:r>
            <a:rPr lang="en-IN" dirty="0"/>
            <a:t>SOS Signals</a:t>
          </a:r>
        </a:p>
      </dgm:t>
    </dgm:pt>
    <dgm:pt modelId="{674A032E-DE76-4BFD-B268-37737A0A113E}" type="parTrans" cxnId="{4467861A-04F0-47C1-B760-C141CDC99271}">
      <dgm:prSet/>
      <dgm:spPr/>
      <dgm:t>
        <a:bodyPr/>
        <a:lstStyle/>
        <a:p>
          <a:endParaRPr lang="en-IN"/>
        </a:p>
      </dgm:t>
    </dgm:pt>
    <dgm:pt modelId="{C6EE0C24-EF84-4852-B002-8C0C45CDB793}" type="sibTrans" cxnId="{4467861A-04F0-47C1-B760-C141CDC99271}">
      <dgm:prSet/>
      <dgm:spPr/>
      <dgm:t>
        <a:bodyPr/>
        <a:lstStyle/>
        <a:p>
          <a:endParaRPr lang="en-IN"/>
        </a:p>
      </dgm:t>
    </dgm:pt>
    <dgm:pt modelId="{CB76A901-89A1-4A9B-927E-9B4B451DDDC6}">
      <dgm:prSet phldrT="[Text]"/>
      <dgm:spPr/>
      <dgm:t>
        <a:bodyPr/>
        <a:lstStyle/>
        <a:p>
          <a:r>
            <a:rPr lang="en-IN" dirty="0"/>
            <a:t>Online Pass Renewal</a:t>
          </a:r>
        </a:p>
      </dgm:t>
    </dgm:pt>
    <dgm:pt modelId="{05112F45-99A5-4B11-B703-ACE2F94986E9}" type="parTrans" cxnId="{3D9C651D-7E16-444E-8DBC-C288BA2B1614}">
      <dgm:prSet/>
      <dgm:spPr/>
      <dgm:t>
        <a:bodyPr/>
        <a:lstStyle/>
        <a:p>
          <a:endParaRPr lang="en-IN"/>
        </a:p>
      </dgm:t>
    </dgm:pt>
    <dgm:pt modelId="{D2F82566-E78A-483D-B472-8ECC64C56174}" type="sibTrans" cxnId="{3D9C651D-7E16-444E-8DBC-C288BA2B1614}">
      <dgm:prSet/>
      <dgm:spPr/>
      <dgm:t>
        <a:bodyPr/>
        <a:lstStyle/>
        <a:p>
          <a:endParaRPr lang="en-IN"/>
        </a:p>
      </dgm:t>
    </dgm:pt>
    <dgm:pt modelId="{C3154DF4-2889-410A-B496-57F694E94BC2}">
      <dgm:prSet phldrT="[Text]"/>
      <dgm:spPr/>
      <dgm:t>
        <a:bodyPr/>
        <a:lstStyle/>
        <a:p>
          <a:r>
            <a:rPr lang="en-IN" dirty="0"/>
            <a:t>Route &amp; Timing Display</a:t>
          </a:r>
        </a:p>
      </dgm:t>
    </dgm:pt>
    <dgm:pt modelId="{7AEC4C67-C295-4F63-B642-78973EB0E527}" type="parTrans" cxnId="{520FA1E5-AD6C-4AC3-9A10-FB9B5049B79A}">
      <dgm:prSet/>
      <dgm:spPr/>
      <dgm:t>
        <a:bodyPr/>
        <a:lstStyle/>
        <a:p>
          <a:endParaRPr lang="en-IN"/>
        </a:p>
      </dgm:t>
    </dgm:pt>
    <dgm:pt modelId="{EB7B1488-099A-458D-A322-C14FCD5C7E89}" type="sibTrans" cxnId="{520FA1E5-AD6C-4AC3-9A10-FB9B5049B79A}">
      <dgm:prSet/>
      <dgm:spPr/>
      <dgm:t>
        <a:bodyPr/>
        <a:lstStyle/>
        <a:p>
          <a:endParaRPr lang="en-IN"/>
        </a:p>
      </dgm:t>
    </dgm:pt>
    <dgm:pt modelId="{FD6E9368-C871-42EE-A42F-8B7314610941}">
      <dgm:prSet phldrT="[Text]"/>
      <dgm:spPr/>
      <dgm:t>
        <a:bodyPr/>
        <a:lstStyle/>
        <a:p>
          <a:r>
            <a:rPr lang="en-IN" dirty="0"/>
            <a:t>Complaint Support</a:t>
          </a:r>
        </a:p>
      </dgm:t>
    </dgm:pt>
    <dgm:pt modelId="{69202839-80EA-4F84-8716-7B9787D773CD}" type="parTrans" cxnId="{878A7E63-C6FA-4AC4-9AFB-3EF74DD3B411}">
      <dgm:prSet/>
      <dgm:spPr/>
      <dgm:t>
        <a:bodyPr/>
        <a:lstStyle/>
        <a:p>
          <a:endParaRPr lang="en-IN"/>
        </a:p>
      </dgm:t>
    </dgm:pt>
    <dgm:pt modelId="{90BA5F86-0580-4735-8FA6-5437CC639FB3}" type="sibTrans" cxnId="{878A7E63-C6FA-4AC4-9AFB-3EF74DD3B411}">
      <dgm:prSet/>
      <dgm:spPr/>
      <dgm:t>
        <a:bodyPr/>
        <a:lstStyle/>
        <a:p>
          <a:endParaRPr lang="en-IN"/>
        </a:p>
      </dgm:t>
    </dgm:pt>
    <dgm:pt modelId="{29D364F3-E362-41E0-A72F-66F755DCB9F6}">
      <dgm:prSet phldrT="[Text]"/>
      <dgm:spPr/>
      <dgm:t>
        <a:bodyPr/>
        <a:lstStyle/>
        <a:p>
          <a:r>
            <a:rPr lang="en-IN"/>
            <a:t>Dynamic Bus Allocation</a:t>
          </a:r>
          <a:endParaRPr lang="en-IN" dirty="0"/>
        </a:p>
      </dgm:t>
    </dgm:pt>
    <dgm:pt modelId="{D9F752D9-F992-4B54-B83D-AB47D75335DB}" type="parTrans" cxnId="{11512EE5-27D6-43BD-A7DB-5AC9CD145E8D}">
      <dgm:prSet/>
      <dgm:spPr/>
      <dgm:t>
        <a:bodyPr/>
        <a:lstStyle/>
        <a:p>
          <a:endParaRPr lang="en-IN"/>
        </a:p>
      </dgm:t>
    </dgm:pt>
    <dgm:pt modelId="{D1115285-CEBC-4E8E-AC78-EC9CF0B1DA42}" type="sibTrans" cxnId="{11512EE5-27D6-43BD-A7DB-5AC9CD145E8D}">
      <dgm:prSet/>
      <dgm:spPr/>
      <dgm:t>
        <a:bodyPr/>
        <a:lstStyle/>
        <a:p>
          <a:endParaRPr lang="en-IN"/>
        </a:p>
      </dgm:t>
    </dgm:pt>
    <dgm:pt modelId="{5151D8C3-7B1E-4A39-9309-8CF59A23A9AA}" type="pres">
      <dgm:prSet presAssocID="{437C2285-D635-444A-81E6-C1098342454E}" presName="linear" presStyleCnt="0">
        <dgm:presLayoutVars>
          <dgm:dir/>
          <dgm:animLvl val="lvl"/>
          <dgm:resizeHandles val="exact"/>
        </dgm:presLayoutVars>
      </dgm:prSet>
      <dgm:spPr/>
    </dgm:pt>
    <dgm:pt modelId="{347AFB53-CB9D-4D97-8D07-69FCE44CADAC}" type="pres">
      <dgm:prSet presAssocID="{3DF981D9-0ECD-4F35-BBF6-9110722D246F}" presName="parentLin" presStyleCnt="0"/>
      <dgm:spPr/>
    </dgm:pt>
    <dgm:pt modelId="{3F58A2E0-1715-4B66-B522-5A72C3BCAC48}" type="pres">
      <dgm:prSet presAssocID="{3DF981D9-0ECD-4F35-BBF6-9110722D246F}" presName="parentLeftMargin" presStyleLbl="node1" presStyleIdx="0" presStyleCnt="8"/>
      <dgm:spPr/>
    </dgm:pt>
    <dgm:pt modelId="{C7BCB861-4C07-4D80-B739-E78155A91DA1}" type="pres">
      <dgm:prSet presAssocID="{3DF981D9-0ECD-4F35-BBF6-9110722D246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FA3034E-F9E6-419E-8025-36AD07541291}" type="pres">
      <dgm:prSet presAssocID="{3DF981D9-0ECD-4F35-BBF6-9110722D246F}" presName="negativeSpace" presStyleCnt="0"/>
      <dgm:spPr/>
    </dgm:pt>
    <dgm:pt modelId="{57B06051-4E39-41BA-8355-4F2BFF7CA517}" type="pres">
      <dgm:prSet presAssocID="{3DF981D9-0ECD-4F35-BBF6-9110722D246F}" presName="childText" presStyleLbl="conFgAcc1" presStyleIdx="0" presStyleCnt="8">
        <dgm:presLayoutVars>
          <dgm:bulletEnabled val="1"/>
        </dgm:presLayoutVars>
      </dgm:prSet>
      <dgm:spPr/>
    </dgm:pt>
    <dgm:pt modelId="{CA083D2D-EC32-4F77-8D4C-5D1130DC4A5B}" type="pres">
      <dgm:prSet presAssocID="{DD7E16D0-1D79-4705-88CB-4852A5088E92}" presName="spaceBetweenRectangles" presStyleCnt="0"/>
      <dgm:spPr/>
    </dgm:pt>
    <dgm:pt modelId="{23477B77-BF3F-4A2C-B314-CA7B533C910B}" type="pres">
      <dgm:prSet presAssocID="{B341FD83-1F11-40C3-8C89-85BEDA9C3E09}" presName="parentLin" presStyleCnt="0"/>
      <dgm:spPr/>
    </dgm:pt>
    <dgm:pt modelId="{1D732CD9-F6AA-437E-97DD-EC6F59BBB06A}" type="pres">
      <dgm:prSet presAssocID="{B341FD83-1F11-40C3-8C89-85BEDA9C3E09}" presName="parentLeftMargin" presStyleLbl="node1" presStyleIdx="0" presStyleCnt="8"/>
      <dgm:spPr/>
    </dgm:pt>
    <dgm:pt modelId="{E938567E-A9C0-492C-9607-C300130343B4}" type="pres">
      <dgm:prSet presAssocID="{B341FD83-1F11-40C3-8C89-85BEDA9C3E0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F0ADFDD-AE09-4AA2-AFEF-4A249342CBAF}" type="pres">
      <dgm:prSet presAssocID="{B341FD83-1F11-40C3-8C89-85BEDA9C3E09}" presName="negativeSpace" presStyleCnt="0"/>
      <dgm:spPr/>
    </dgm:pt>
    <dgm:pt modelId="{41941849-2D36-4136-8034-E9F2A76BD1E7}" type="pres">
      <dgm:prSet presAssocID="{B341FD83-1F11-40C3-8C89-85BEDA9C3E09}" presName="childText" presStyleLbl="conFgAcc1" presStyleIdx="1" presStyleCnt="8">
        <dgm:presLayoutVars>
          <dgm:bulletEnabled val="1"/>
        </dgm:presLayoutVars>
      </dgm:prSet>
      <dgm:spPr/>
    </dgm:pt>
    <dgm:pt modelId="{6A9E325F-31AF-4C4B-8267-733CB05AF8C4}" type="pres">
      <dgm:prSet presAssocID="{DD15D527-2E86-4C8B-B727-0062D1827975}" presName="spaceBetweenRectangles" presStyleCnt="0"/>
      <dgm:spPr/>
    </dgm:pt>
    <dgm:pt modelId="{0832A874-62B1-46BA-9E10-80307612522A}" type="pres">
      <dgm:prSet presAssocID="{4A77CF34-EB99-4323-9C17-15DC66A076FF}" presName="parentLin" presStyleCnt="0"/>
      <dgm:spPr/>
    </dgm:pt>
    <dgm:pt modelId="{5F06FE87-FA05-43AC-8BCF-81E5DC99BCFC}" type="pres">
      <dgm:prSet presAssocID="{4A77CF34-EB99-4323-9C17-15DC66A076FF}" presName="parentLeftMargin" presStyleLbl="node1" presStyleIdx="1" presStyleCnt="8"/>
      <dgm:spPr/>
    </dgm:pt>
    <dgm:pt modelId="{99CF5F58-B74A-4389-961B-F3B9C7CD8317}" type="pres">
      <dgm:prSet presAssocID="{4A77CF34-EB99-4323-9C17-15DC66A076F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8E0BB63-61A4-4D92-A7D1-A2F22EECC428}" type="pres">
      <dgm:prSet presAssocID="{4A77CF34-EB99-4323-9C17-15DC66A076FF}" presName="negativeSpace" presStyleCnt="0"/>
      <dgm:spPr/>
    </dgm:pt>
    <dgm:pt modelId="{69941D6B-990D-491A-9DE8-E798EC154F6C}" type="pres">
      <dgm:prSet presAssocID="{4A77CF34-EB99-4323-9C17-15DC66A076FF}" presName="childText" presStyleLbl="conFgAcc1" presStyleIdx="2" presStyleCnt="8">
        <dgm:presLayoutVars>
          <dgm:bulletEnabled val="1"/>
        </dgm:presLayoutVars>
      </dgm:prSet>
      <dgm:spPr/>
    </dgm:pt>
    <dgm:pt modelId="{761F50A6-E56A-42F2-8A78-9CE2ADB7BF8C}" type="pres">
      <dgm:prSet presAssocID="{36BB1409-0659-4785-86E4-97AB87D28628}" presName="spaceBetweenRectangles" presStyleCnt="0"/>
      <dgm:spPr/>
    </dgm:pt>
    <dgm:pt modelId="{97EE2F07-4A02-4C51-B339-AB4AAF8F1007}" type="pres">
      <dgm:prSet presAssocID="{501179B2-BD09-446B-9587-2FA681308C44}" presName="parentLin" presStyleCnt="0"/>
      <dgm:spPr/>
    </dgm:pt>
    <dgm:pt modelId="{1AB70A22-1BA6-44F6-A08D-333378F42AA1}" type="pres">
      <dgm:prSet presAssocID="{501179B2-BD09-446B-9587-2FA681308C44}" presName="parentLeftMargin" presStyleLbl="node1" presStyleIdx="2" presStyleCnt="8"/>
      <dgm:spPr/>
    </dgm:pt>
    <dgm:pt modelId="{8419F8B9-858B-45A8-B012-5DCBD7DF7A00}" type="pres">
      <dgm:prSet presAssocID="{501179B2-BD09-446B-9587-2FA681308C4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667DB5E-0D8B-48CF-81B5-8CE184F7DF20}" type="pres">
      <dgm:prSet presAssocID="{501179B2-BD09-446B-9587-2FA681308C44}" presName="negativeSpace" presStyleCnt="0"/>
      <dgm:spPr/>
    </dgm:pt>
    <dgm:pt modelId="{BCDE1689-78A9-4711-A3B0-04C06C6979A4}" type="pres">
      <dgm:prSet presAssocID="{501179B2-BD09-446B-9587-2FA681308C44}" presName="childText" presStyleLbl="conFgAcc1" presStyleIdx="3" presStyleCnt="8">
        <dgm:presLayoutVars>
          <dgm:bulletEnabled val="1"/>
        </dgm:presLayoutVars>
      </dgm:prSet>
      <dgm:spPr/>
    </dgm:pt>
    <dgm:pt modelId="{C8D5ECCE-CACB-4998-90EA-FA064808E8FD}" type="pres">
      <dgm:prSet presAssocID="{C6EE0C24-EF84-4852-B002-8C0C45CDB793}" presName="spaceBetweenRectangles" presStyleCnt="0"/>
      <dgm:spPr/>
    </dgm:pt>
    <dgm:pt modelId="{27A7289E-5988-4A83-A34C-1545889A6CFF}" type="pres">
      <dgm:prSet presAssocID="{CB76A901-89A1-4A9B-927E-9B4B451DDDC6}" presName="parentLin" presStyleCnt="0"/>
      <dgm:spPr/>
    </dgm:pt>
    <dgm:pt modelId="{65740A7C-3F92-4246-85BB-2C2D9257C168}" type="pres">
      <dgm:prSet presAssocID="{CB76A901-89A1-4A9B-927E-9B4B451DDDC6}" presName="parentLeftMargin" presStyleLbl="node1" presStyleIdx="3" presStyleCnt="8"/>
      <dgm:spPr/>
    </dgm:pt>
    <dgm:pt modelId="{BF429937-5412-49A8-86C1-84D6A133ADF1}" type="pres">
      <dgm:prSet presAssocID="{CB76A901-89A1-4A9B-927E-9B4B451DDDC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EE6D768-1E93-4577-8F58-D30D336F0F73}" type="pres">
      <dgm:prSet presAssocID="{CB76A901-89A1-4A9B-927E-9B4B451DDDC6}" presName="negativeSpace" presStyleCnt="0"/>
      <dgm:spPr/>
    </dgm:pt>
    <dgm:pt modelId="{58FA1837-89AB-49D4-9110-E8EA9E08D009}" type="pres">
      <dgm:prSet presAssocID="{CB76A901-89A1-4A9B-927E-9B4B451DDDC6}" presName="childText" presStyleLbl="conFgAcc1" presStyleIdx="4" presStyleCnt="8">
        <dgm:presLayoutVars>
          <dgm:bulletEnabled val="1"/>
        </dgm:presLayoutVars>
      </dgm:prSet>
      <dgm:spPr/>
    </dgm:pt>
    <dgm:pt modelId="{84EC13D2-284A-49B4-B023-DF6C5CFB1F74}" type="pres">
      <dgm:prSet presAssocID="{D2F82566-E78A-483D-B472-8ECC64C56174}" presName="spaceBetweenRectangles" presStyleCnt="0"/>
      <dgm:spPr/>
    </dgm:pt>
    <dgm:pt modelId="{A2425209-0468-4FAF-A449-B6239531A3DC}" type="pres">
      <dgm:prSet presAssocID="{C3154DF4-2889-410A-B496-57F694E94BC2}" presName="parentLin" presStyleCnt="0"/>
      <dgm:spPr/>
    </dgm:pt>
    <dgm:pt modelId="{1B6E2AE4-58A2-420A-A0AF-CACB46FE22F3}" type="pres">
      <dgm:prSet presAssocID="{C3154DF4-2889-410A-B496-57F694E94BC2}" presName="parentLeftMargin" presStyleLbl="node1" presStyleIdx="4" presStyleCnt="8"/>
      <dgm:spPr/>
    </dgm:pt>
    <dgm:pt modelId="{616C6BCB-DE7A-428E-BFAB-A0F1C51C399C}" type="pres">
      <dgm:prSet presAssocID="{C3154DF4-2889-410A-B496-57F694E94BC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B7AC1D2-DAB2-4EE3-A6AF-8085317EAB77}" type="pres">
      <dgm:prSet presAssocID="{C3154DF4-2889-410A-B496-57F694E94BC2}" presName="negativeSpace" presStyleCnt="0"/>
      <dgm:spPr/>
    </dgm:pt>
    <dgm:pt modelId="{6FB18274-49FD-424C-802A-4CFCBCDF9AA1}" type="pres">
      <dgm:prSet presAssocID="{C3154DF4-2889-410A-B496-57F694E94BC2}" presName="childText" presStyleLbl="conFgAcc1" presStyleIdx="5" presStyleCnt="8">
        <dgm:presLayoutVars>
          <dgm:bulletEnabled val="1"/>
        </dgm:presLayoutVars>
      </dgm:prSet>
      <dgm:spPr/>
    </dgm:pt>
    <dgm:pt modelId="{D666AA6D-8CC3-444F-9707-F7B430EF81FD}" type="pres">
      <dgm:prSet presAssocID="{EB7B1488-099A-458D-A322-C14FCD5C7E89}" presName="spaceBetweenRectangles" presStyleCnt="0"/>
      <dgm:spPr/>
    </dgm:pt>
    <dgm:pt modelId="{24699E9F-08F4-4612-8B6F-9208BC3A8D56}" type="pres">
      <dgm:prSet presAssocID="{FD6E9368-C871-42EE-A42F-8B7314610941}" presName="parentLin" presStyleCnt="0"/>
      <dgm:spPr/>
    </dgm:pt>
    <dgm:pt modelId="{0C2681B4-C1D8-43E1-B229-8653737DCE5E}" type="pres">
      <dgm:prSet presAssocID="{FD6E9368-C871-42EE-A42F-8B7314610941}" presName="parentLeftMargin" presStyleLbl="node1" presStyleIdx="5" presStyleCnt="8"/>
      <dgm:spPr/>
    </dgm:pt>
    <dgm:pt modelId="{FDF619A1-1574-4934-A394-90C0B83EECEF}" type="pres">
      <dgm:prSet presAssocID="{FD6E9368-C871-42EE-A42F-8B731461094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19C68B4-B6E7-4284-9F03-84838356C642}" type="pres">
      <dgm:prSet presAssocID="{FD6E9368-C871-42EE-A42F-8B7314610941}" presName="negativeSpace" presStyleCnt="0"/>
      <dgm:spPr/>
    </dgm:pt>
    <dgm:pt modelId="{1828AD40-19FF-4D62-8579-CF5D331DD911}" type="pres">
      <dgm:prSet presAssocID="{FD6E9368-C871-42EE-A42F-8B7314610941}" presName="childText" presStyleLbl="conFgAcc1" presStyleIdx="6" presStyleCnt="8">
        <dgm:presLayoutVars>
          <dgm:bulletEnabled val="1"/>
        </dgm:presLayoutVars>
      </dgm:prSet>
      <dgm:spPr/>
    </dgm:pt>
    <dgm:pt modelId="{96A3E55A-0549-4D1B-BFCC-8A5F49708098}" type="pres">
      <dgm:prSet presAssocID="{90BA5F86-0580-4735-8FA6-5437CC639FB3}" presName="spaceBetweenRectangles" presStyleCnt="0"/>
      <dgm:spPr/>
    </dgm:pt>
    <dgm:pt modelId="{C74368A5-72CD-42DB-982E-00EB223E4E88}" type="pres">
      <dgm:prSet presAssocID="{29D364F3-E362-41E0-A72F-66F755DCB9F6}" presName="parentLin" presStyleCnt="0"/>
      <dgm:spPr/>
    </dgm:pt>
    <dgm:pt modelId="{C9F99DEB-ABD4-4C25-AD94-038BC9A8F31E}" type="pres">
      <dgm:prSet presAssocID="{29D364F3-E362-41E0-A72F-66F755DCB9F6}" presName="parentLeftMargin" presStyleLbl="node1" presStyleIdx="6" presStyleCnt="8"/>
      <dgm:spPr/>
    </dgm:pt>
    <dgm:pt modelId="{78050E60-D0E5-4228-BA9D-92B5E19BB628}" type="pres">
      <dgm:prSet presAssocID="{29D364F3-E362-41E0-A72F-66F755DCB9F6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854BF0E7-147B-46AB-9743-65A2D25B8974}" type="pres">
      <dgm:prSet presAssocID="{29D364F3-E362-41E0-A72F-66F755DCB9F6}" presName="negativeSpace" presStyleCnt="0"/>
      <dgm:spPr/>
    </dgm:pt>
    <dgm:pt modelId="{5A8CD2F4-CEB2-4C94-900B-68356AEFCCF7}" type="pres">
      <dgm:prSet presAssocID="{29D364F3-E362-41E0-A72F-66F755DCB9F6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92D9E18-EC12-4A20-8F0F-963C68CB9510}" type="presOf" srcId="{4A77CF34-EB99-4323-9C17-15DC66A076FF}" destId="{5F06FE87-FA05-43AC-8BCF-81E5DC99BCFC}" srcOrd="0" destOrd="0" presId="urn:microsoft.com/office/officeart/2005/8/layout/list1"/>
    <dgm:cxn modelId="{4467861A-04F0-47C1-B760-C141CDC99271}" srcId="{437C2285-D635-444A-81E6-C1098342454E}" destId="{501179B2-BD09-446B-9587-2FA681308C44}" srcOrd="3" destOrd="0" parTransId="{674A032E-DE76-4BFD-B268-37737A0A113E}" sibTransId="{C6EE0C24-EF84-4852-B002-8C0C45CDB793}"/>
    <dgm:cxn modelId="{3D9C651D-7E16-444E-8DBC-C288BA2B1614}" srcId="{437C2285-D635-444A-81E6-C1098342454E}" destId="{CB76A901-89A1-4A9B-927E-9B4B451DDDC6}" srcOrd="4" destOrd="0" parTransId="{05112F45-99A5-4B11-B703-ACE2F94986E9}" sibTransId="{D2F82566-E78A-483D-B472-8ECC64C56174}"/>
    <dgm:cxn modelId="{26B92934-C28D-4C90-8C69-F49881DD0E23}" type="presOf" srcId="{3DF981D9-0ECD-4F35-BBF6-9110722D246F}" destId="{3F58A2E0-1715-4B66-B522-5A72C3BCAC48}" srcOrd="0" destOrd="0" presId="urn:microsoft.com/office/officeart/2005/8/layout/list1"/>
    <dgm:cxn modelId="{B038A83D-9970-4FD9-8D71-411EA5F2701D}" type="presOf" srcId="{FD6E9368-C871-42EE-A42F-8B7314610941}" destId="{0C2681B4-C1D8-43E1-B229-8653737DCE5E}" srcOrd="0" destOrd="0" presId="urn:microsoft.com/office/officeart/2005/8/layout/list1"/>
    <dgm:cxn modelId="{3E864742-FADC-4626-906B-98E0E4393893}" type="presOf" srcId="{FD6E9368-C871-42EE-A42F-8B7314610941}" destId="{FDF619A1-1574-4934-A394-90C0B83EECEF}" srcOrd="1" destOrd="0" presId="urn:microsoft.com/office/officeart/2005/8/layout/list1"/>
    <dgm:cxn modelId="{01AF0943-2EB0-48CD-82C4-97E1BF674B7E}" type="presOf" srcId="{501179B2-BD09-446B-9587-2FA681308C44}" destId="{8419F8B9-858B-45A8-B012-5DCBD7DF7A00}" srcOrd="1" destOrd="0" presId="urn:microsoft.com/office/officeart/2005/8/layout/list1"/>
    <dgm:cxn modelId="{878A7E63-C6FA-4AC4-9AFB-3EF74DD3B411}" srcId="{437C2285-D635-444A-81E6-C1098342454E}" destId="{FD6E9368-C871-42EE-A42F-8B7314610941}" srcOrd="6" destOrd="0" parTransId="{69202839-80EA-4F84-8716-7B9787D773CD}" sibTransId="{90BA5F86-0580-4735-8FA6-5437CC639FB3}"/>
    <dgm:cxn modelId="{920A3066-13BD-48C5-896A-1D80AB824FD1}" type="presOf" srcId="{B341FD83-1F11-40C3-8C89-85BEDA9C3E09}" destId="{1D732CD9-F6AA-437E-97DD-EC6F59BBB06A}" srcOrd="0" destOrd="0" presId="urn:microsoft.com/office/officeart/2005/8/layout/list1"/>
    <dgm:cxn modelId="{894CEC79-2BB7-43E1-BEAC-757FACEABAEA}" type="presOf" srcId="{29D364F3-E362-41E0-A72F-66F755DCB9F6}" destId="{C9F99DEB-ABD4-4C25-AD94-038BC9A8F31E}" srcOrd="0" destOrd="0" presId="urn:microsoft.com/office/officeart/2005/8/layout/list1"/>
    <dgm:cxn modelId="{1366577E-E9A0-4C80-90DA-217A180B83AC}" type="presOf" srcId="{C3154DF4-2889-410A-B496-57F694E94BC2}" destId="{1B6E2AE4-58A2-420A-A0AF-CACB46FE22F3}" srcOrd="0" destOrd="0" presId="urn:microsoft.com/office/officeart/2005/8/layout/list1"/>
    <dgm:cxn modelId="{2A747784-9EC6-4C48-B488-0638C059515F}" srcId="{437C2285-D635-444A-81E6-C1098342454E}" destId="{B341FD83-1F11-40C3-8C89-85BEDA9C3E09}" srcOrd="1" destOrd="0" parTransId="{C75FEFB6-E561-4D0D-87A0-03ACE72F5F63}" sibTransId="{DD15D527-2E86-4C8B-B727-0062D1827975}"/>
    <dgm:cxn modelId="{C81EDF8B-7EC4-4955-9B2C-703F1EE68143}" type="presOf" srcId="{29D364F3-E362-41E0-A72F-66F755DCB9F6}" destId="{78050E60-D0E5-4228-BA9D-92B5E19BB628}" srcOrd="1" destOrd="0" presId="urn:microsoft.com/office/officeart/2005/8/layout/list1"/>
    <dgm:cxn modelId="{B703AD90-60A3-4CAA-8328-492549B2473C}" type="presOf" srcId="{4A77CF34-EB99-4323-9C17-15DC66A076FF}" destId="{99CF5F58-B74A-4389-961B-F3B9C7CD8317}" srcOrd="1" destOrd="0" presId="urn:microsoft.com/office/officeart/2005/8/layout/list1"/>
    <dgm:cxn modelId="{D7A10C9F-4C7D-450B-AD36-3EAD9788D569}" type="presOf" srcId="{437C2285-D635-444A-81E6-C1098342454E}" destId="{5151D8C3-7B1E-4A39-9309-8CF59A23A9AA}" srcOrd="0" destOrd="0" presId="urn:microsoft.com/office/officeart/2005/8/layout/list1"/>
    <dgm:cxn modelId="{3A9F9EAA-EE48-4575-86F3-6B830134F695}" type="presOf" srcId="{CB76A901-89A1-4A9B-927E-9B4B451DDDC6}" destId="{65740A7C-3F92-4246-85BB-2C2D9257C168}" srcOrd="0" destOrd="0" presId="urn:microsoft.com/office/officeart/2005/8/layout/list1"/>
    <dgm:cxn modelId="{638BAEB9-252D-4FC2-9EDA-680F9580BEA0}" type="presOf" srcId="{CB76A901-89A1-4A9B-927E-9B4B451DDDC6}" destId="{BF429937-5412-49A8-86C1-84D6A133ADF1}" srcOrd="1" destOrd="0" presId="urn:microsoft.com/office/officeart/2005/8/layout/list1"/>
    <dgm:cxn modelId="{D701B8BA-AC1E-424D-91D2-89A83D89625F}" srcId="{437C2285-D635-444A-81E6-C1098342454E}" destId="{3DF981D9-0ECD-4F35-BBF6-9110722D246F}" srcOrd="0" destOrd="0" parTransId="{4C366F4D-EFCA-4B51-947D-1074D8D82D61}" sibTransId="{DD7E16D0-1D79-4705-88CB-4852A5088E92}"/>
    <dgm:cxn modelId="{75339BBC-CB0B-410C-9752-0694628C7D5A}" type="presOf" srcId="{501179B2-BD09-446B-9587-2FA681308C44}" destId="{1AB70A22-1BA6-44F6-A08D-333378F42AA1}" srcOrd="0" destOrd="0" presId="urn:microsoft.com/office/officeart/2005/8/layout/list1"/>
    <dgm:cxn modelId="{8D16A2CA-FA97-4922-9DF4-C67D87B11C34}" srcId="{437C2285-D635-444A-81E6-C1098342454E}" destId="{4A77CF34-EB99-4323-9C17-15DC66A076FF}" srcOrd="2" destOrd="0" parTransId="{97F457C9-675E-4608-BFDB-239BC55C233B}" sibTransId="{36BB1409-0659-4785-86E4-97AB87D28628}"/>
    <dgm:cxn modelId="{11512EE5-27D6-43BD-A7DB-5AC9CD145E8D}" srcId="{437C2285-D635-444A-81E6-C1098342454E}" destId="{29D364F3-E362-41E0-A72F-66F755DCB9F6}" srcOrd="7" destOrd="0" parTransId="{D9F752D9-F992-4B54-B83D-AB47D75335DB}" sibTransId="{D1115285-CEBC-4E8E-AC78-EC9CF0B1DA42}"/>
    <dgm:cxn modelId="{520FA1E5-AD6C-4AC3-9A10-FB9B5049B79A}" srcId="{437C2285-D635-444A-81E6-C1098342454E}" destId="{C3154DF4-2889-410A-B496-57F694E94BC2}" srcOrd="5" destOrd="0" parTransId="{7AEC4C67-C295-4F63-B642-78973EB0E527}" sibTransId="{EB7B1488-099A-458D-A322-C14FCD5C7E89}"/>
    <dgm:cxn modelId="{19C013E8-CF91-45CA-A0E2-5833ECF8E6D3}" type="presOf" srcId="{C3154DF4-2889-410A-B496-57F694E94BC2}" destId="{616C6BCB-DE7A-428E-BFAB-A0F1C51C399C}" srcOrd="1" destOrd="0" presId="urn:microsoft.com/office/officeart/2005/8/layout/list1"/>
    <dgm:cxn modelId="{8D14D0FA-A3B5-4E33-8430-0531FE380E96}" type="presOf" srcId="{B341FD83-1F11-40C3-8C89-85BEDA9C3E09}" destId="{E938567E-A9C0-492C-9607-C300130343B4}" srcOrd="1" destOrd="0" presId="urn:microsoft.com/office/officeart/2005/8/layout/list1"/>
    <dgm:cxn modelId="{FB0EA7FF-A8A9-4D05-ADBF-DB649076814B}" type="presOf" srcId="{3DF981D9-0ECD-4F35-BBF6-9110722D246F}" destId="{C7BCB861-4C07-4D80-B739-E78155A91DA1}" srcOrd="1" destOrd="0" presId="urn:microsoft.com/office/officeart/2005/8/layout/list1"/>
    <dgm:cxn modelId="{C22CEA47-33C2-4841-A602-F72D359867C5}" type="presParOf" srcId="{5151D8C3-7B1E-4A39-9309-8CF59A23A9AA}" destId="{347AFB53-CB9D-4D97-8D07-69FCE44CADAC}" srcOrd="0" destOrd="0" presId="urn:microsoft.com/office/officeart/2005/8/layout/list1"/>
    <dgm:cxn modelId="{977BDD82-32E7-47CD-ACFF-788BE356B2C0}" type="presParOf" srcId="{347AFB53-CB9D-4D97-8D07-69FCE44CADAC}" destId="{3F58A2E0-1715-4B66-B522-5A72C3BCAC48}" srcOrd="0" destOrd="0" presId="urn:microsoft.com/office/officeart/2005/8/layout/list1"/>
    <dgm:cxn modelId="{6572B589-9495-4267-9824-DFA9F25DC37F}" type="presParOf" srcId="{347AFB53-CB9D-4D97-8D07-69FCE44CADAC}" destId="{C7BCB861-4C07-4D80-B739-E78155A91DA1}" srcOrd="1" destOrd="0" presId="urn:microsoft.com/office/officeart/2005/8/layout/list1"/>
    <dgm:cxn modelId="{83BDD257-6E6F-4683-A2BB-2A74EE576DD6}" type="presParOf" srcId="{5151D8C3-7B1E-4A39-9309-8CF59A23A9AA}" destId="{BFA3034E-F9E6-419E-8025-36AD07541291}" srcOrd="1" destOrd="0" presId="urn:microsoft.com/office/officeart/2005/8/layout/list1"/>
    <dgm:cxn modelId="{7A859E2B-FAEA-46D4-AB0B-8E2AADD55EF6}" type="presParOf" srcId="{5151D8C3-7B1E-4A39-9309-8CF59A23A9AA}" destId="{57B06051-4E39-41BA-8355-4F2BFF7CA517}" srcOrd="2" destOrd="0" presId="urn:microsoft.com/office/officeart/2005/8/layout/list1"/>
    <dgm:cxn modelId="{79EA4390-8EFF-4516-89A8-D34BEB195523}" type="presParOf" srcId="{5151D8C3-7B1E-4A39-9309-8CF59A23A9AA}" destId="{CA083D2D-EC32-4F77-8D4C-5D1130DC4A5B}" srcOrd="3" destOrd="0" presId="urn:microsoft.com/office/officeart/2005/8/layout/list1"/>
    <dgm:cxn modelId="{DAF35613-7C2E-4002-AD49-DD6D645D9260}" type="presParOf" srcId="{5151D8C3-7B1E-4A39-9309-8CF59A23A9AA}" destId="{23477B77-BF3F-4A2C-B314-CA7B533C910B}" srcOrd="4" destOrd="0" presId="urn:microsoft.com/office/officeart/2005/8/layout/list1"/>
    <dgm:cxn modelId="{C4712251-B8CE-4197-AF3E-DC35F3F529BE}" type="presParOf" srcId="{23477B77-BF3F-4A2C-B314-CA7B533C910B}" destId="{1D732CD9-F6AA-437E-97DD-EC6F59BBB06A}" srcOrd="0" destOrd="0" presId="urn:microsoft.com/office/officeart/2005/8/layout/list1"/>
    <dgm:cxn modelId="{2444FE97-E392-49D2-B35B-2B951B81B59D}" type="presParOf" srcId="{23477B77-BF3F-4A2C-B314-CA7B533C910B}" destId="{E938567E-A9C0-492C-9607-C300130343B4}" srcOrd="1" destOrd="0" presId="urn:microsoft.com/office/officeart/2005/8/layout/list1"/>
    <dgm:cxn modelId="{E056E3AF-C7CD-41CA-89E9-754F784357AF}" type="presParOf" srcId="{5151D8C3-7B1E-4A39-9309-8CF59A23A9AA}" destId="{8F0ADFDD-AE09-4AA2-AFEF-4A249342CBAF}" srcOrd="5" destOrd="0" presId="urn:microsoft.com/office/officeart/2005/8/layout/list1"/>
    <dgm:cxn modelId="{2E370E37-5380-4303-981C-8C95156D1F79}" type="presParOf" srcId="{5151D8C3-7B1E-4A39-9309-8CF59A23A9AA}" destId="{41941849-2D36-4136-8034-E9F2A76BD1E7}" srcOrd="6" destOrd="0" presId="urn:microsoft.com/office/officeart/2005/8/layout/list1"/>
    <dgm:cxn modelId="{F5D732EF-C3BE-4379-8364-78890CCE238C}" type="presParOf" srcId="{5151D8C3-7B1E-4A39-9309-8CF59A23A9AA}" destId="{6A9E325F-31AF-4C4B-8267-733CB05AF8C4}" srcOrd="7" destOrd="0" presId="urn:microsoft.com/office/officeart/2005/8/layout/list1"/>
    <dgm:cxn modelId="{11B9CEB3-C990-4ADF-9CC8-55CFB62D9E0E}" type="presParOf" srcId="{5151D8C3-7B1E-4A39-9309-8CF59A23A9AA}" destId="{0832A874-62B1-46BA-9E10-80307612522A}" srcOrd="8" destOrd="0" presId="urn:microsoft.com/office/officeart/2005/8/layout/list1"/>
    <dgm:cxn modelId="{C7DD1B29-9807-407F-8AA9-96776DD52C26}" type="presParOf" srcId="{0832A874-62B1-46BA-9E10-80307612522A}" destId="{5F06FE87-FA05-43AC-8BCF-81E5DC99BCFC}" srcOrd="0" destOrd="0" presId="urn:microsoft.com/office/officeart/2005/8/layout/list1"/>
    <dgm:cxn modelId="{07966EC5-03F6-431F-99BC-00961F1E85DF}" type="presParOf" srcId="{0832A874-62B1-46BA-9E10-80307612522A}" destId="{99CF5F58-B74A-4389-961B-F3B9C7CD8317}" srcOrd="1" destOrd="0" presId="urn:microsoft.com/office/officeart/2005/8/layout/list1"/>
    <dgm:cxn modelId="{F4280C0D-889C-4D5D-A8CC-D4DED78E26E5}" type="presParOf" srcId="{5151D8C3-7B1E-4A39-9309-8CF59A23A9AA}" destId="{A8E0BB63-61A4-4D92-A7D1-A2F22EECC428}" srcOrd="9" destOrd="0" presId="urn:microsoft.com/office/officeart/2005/8/layout/list1"/>
    <dgm:cxn modelId="{B4FF6EA2-7419-4872-8DC4-BB58BC8B766B}" type="presParOf" srcId="{5151D8C3-7B1E-4A39-9309-8CF59A23A9AA}" destId="{69941D6B-990D-491A-9DE8-E798EC154F6C}" srcOrd="10" destOrd="0" presId="urn:microsoft.com/office/officeart/2005/8/layout/list1"/>
    <dgm:cxn modelId="{FD9A689D-B686-4FFB-A18F-87CF397D12D2}" type="presParOf" srcId="{5151D8C3-7B1E-4A39-9309-8CF59A23A9AA}" destId="{761F50A6-E56A-42F2-8A78-9CE2ADB7BF8C}" srcOrd="11" destOrd="0" presId="urn:microsoft.com/office/officeart/2005/8/layout/list1"/>
    <dgm:cxn modelId="{18AC366D-D62A-48D6-887E-BCC068AE89E4}" type="presParOf" srcId="{5151D8C3-7B1E-4A39-9309-8CF59A23A9AA}" destId="{97EE2F07-4A02-4C51-B339-AB4AAF8F1007}" srcOrd="12" destOrd="0" presId="urn:microsoft.com/office/officeart/2005/8/layout/list1"/>
    <dgm:cxn modelId="{4BE652B8-CEBF-4219-BD42-B332B279EE53}" type="presParOf" srcId="{97EE2F07-4A02-4C51-B339-AB4AAF8F1007}" destId="{1AB70A22-1BA6-44F6-A08D-333378F42AA1}" srcOrd="0" destOrd="0" presId="urn:microsoft.com/office/officeart/2005/8/layout/list1"/>
    <dgm:cxn modelId="{B06D1079-8433-4659-A55A-72CB335655A4}" type="presParOf" srcId="{97EE2F07-4A02-4C51-B339-AB4AAF8F1007}" destId="{8419F8B9-858B-45A8-B012-5DCBD7DF7A00}" srcOrd="1" destOrd="0" presId="urn:microsoft.com/office/officeart/2005/8/layout/list1"/>
    <dgm:cxn modelId="{E11852B5-6428-4F4A-9E9A-F508B33A3FD3}" type="presParOf" srcId="{5151D8C3-7B1E-4A39-9309-8CF59A23A9AA}" destId="{7667DB5E-0D8B-48CF-81B5-8CE184F7DF20}" srcOrd="13" destOrd="0" presId="urn:microsoft.com/office/officeart/2005/8/layout/list1"/>
    <dgm:cxn modelId="{9E7F19FB-962E-49CA-9A94-F7EF6F8EF890}" type="presParOf" srcId="{5151D8C3-7B1E-4A39-9309-8CF59A23A9AA}" destId="{BCDE1689-78A9-4711-A3B0-04C06C6979A4}" srcOrd="14" destOrd="0" presId="urn:microsoft.com/office/officeart/2005/8/layout/list1"/>
    <dgm:cxn modelId="{87019C91-7CDB-4C21-8B4F-6DF81F46488D}" type="presParOf" srcId="{5151D8C3-7B1E-4A39-9309-8CF59A23A9AA}" destId="{C8D5ECCE-CACB-4998-90EA-FA064808E8FD}" srcOrd="15" destOrd="0" presId="urn:microsoft.com/office/officeart/2005/8/layout/list1"/>
    <dgm:cxn modelId="{FAD2ECBF-419F-4D29-A23F-FFF7B971B9F6}" type="presParOf" srcId="{5151D8C3-7B1E-4A39-9309-8CF59A23A9AA}" destId="{27A7289E-5988-4A83-A34C-1545889A6CFF}" srcOrd="16" destOrd="0" presId="urn:microsoft.com/office/officeart/2005/8/layout/list1"/>
    <dgm:cxn modelId="{83F1D16D-8767-4BC3-9AD8-8AF1E76F0811}" type="presParOf" srcId="{27A7289E-5988-4A83-A34C-1545889A6CFF}" destId="{65740A7C-3F92-4246-85BB-2C2D9257C168}" srcOrd="0" destOrd="0" presId="urn:microsoft.com/office/officeart/2005/8/layout/list1"/>
    <dgm:cxn modelId="{E99F716B-8CF4-46C9-9676-577EDF3D24F5}" type="presParOf" srcId="{27A7289E-5988-4A83-A34C-1545889A6CFF}" destId="{BF429937-5412-49A8-86C1-84D6A133ADF1}" srcOrd="1" destOrd="0" presId="urn:microsoft.com/office/officeart/2005/8/layout/list1"/>
    <dgm:cxn modelId="{0C1A5FDE-A29B-4876-9174-A6FDE03F652F}" type="presParOf" srcId="{5151D8C3-7B1E-4A39-9309-8CF59A23A9AA}" destId="{2EE6D768-1E93-4577-8F58-D30D336F0F73}" srcOrd="17" destOrd="0" presId="urn:microsoft.com/office/officeart/2005/8/layout/list1"/>
    <dgm:cxn modelId="{9DA17B80-58F8-4747-A3A2-7EB02F7A79C3}" type="presParOf" srcId="{5151D8C3-7B1E-4A39-9309-8CF59A23A9AA}" destId="{58FA1837-89AB-49D4-9110-E8EA9E08D009}" srcOrd="18" destOrd="0" presId="urn:microsoft.com/office/officeart/2005/8/layout/list1"/>
    <dgm:cxn modelId="{5565407E-80BF-42AF-B0D6-55FCB17BA8EB}" type="presParOf" srcId="{5151D8C3-7B1E-4A39-9309-8CF59A23A9AA}" destId="{84EC13D2-284A-49B4-B023-DF6C5CFB1F74}" srcOrd="19" destOrd="0" presId="urn:microsoft.com/office/officeart/2005/8/layout/list1"/>
    <dgm:cxn modelId="{21D7AF0F-5906-4783-8065-1806632D65A1}" type="presParOf" srcId="{5151D8C3-7B1E-4A39-9309-8CF59A23A9AA}" destId="{A2425209-0468-4FAF-A449-B6239531A3DC}" srcOrd="20" destOrd="0" presId="urn:microsoft.com/office/officeart/2005/8/layout/list1"/>
    <dgm:cxn modelId="{BD2B8426-9291-4B7D-99ED-9D53463E47E0}" type="presParOf" srcId="{A2425209-0468-4FAF-A449-B6239531A3DC}" destId="{1B6E2AE4-58A2-420A-A0AF-CACB46FE22F3}" srcOrd="0" destOrd="0" presId="urn:microsoft.com/office/officeart/2005/8/layout/list1"/>
    <dgm:cxn modelId="{E17B8F55-10F9-4907-9DFA-D7E276045DFB}" type="presParOf" srcId="{A2425209-0468-4FAF-A449-B6239531A3DC}" destId="{616C6BCB-DE7A-428E-BFAB-A0F1C51C399C}" srcOrd="1" destOrd="0" presId="urn:microsoft.com/office/officeart/2005/8/layout/list1"/>
    <dgm:cxn modelId="{C68FBB9D-55DC-41F6-A24E-7864B252EDAA}" type="presParOf" srcId="{5151D8C3-7B1E-4A39-9309-8CF59A23A9AA}" destId="{DB7AC1D2-DAB2-4EE3-A6AF-8085317EAB77}" srcOrd="21" destOrd="0" presId="urn:microsoft.com/office/officeart/2005/8/layout/list1"/>
    <dgm:cxn modelId="{55FC0D33-675E-468B-BEB3-AF43A7993BDB}" type="presParOf" srcId="{5151D8C3-7B1E-4A39-9309-8CF59A23A9AA}" destId="{6FB18274-49FD-424C-802A-4CFCBCDF9AA1}" srcOrd="22" destOrd="0" presId="urn:microsoft.com/office/officeart/2005/8/layout/list1"/>
    <dgm:cxn modelId="{D1FB41E4-2C04-456A-8C0E-F7E9F2BD72FB}" type="presParOf" srcId="{5151D8C3-7B1E-4A39-9309-8CF59A23A9AA}" destId="{D666AA6D-8CC3-444F-9707-F7B430EF81FD}" srcOrd="23" destOrd="0" presId="urn:microsoft.com/office/officeart/2005/8/layout/list1"/>
    <dgm:cxn modelId="{96D476F6-B38E-4286-8A06-A403EBFEE457}" type="presParOf" srcId="{5151D8C3-7B1E-4A39-9309-8CF59A23A9AA}" destId="{24699E9F-08F4-4612-8B6F-9208BC3A8D56}" srcOrd="24" destOrd="0" presId="urn:microsoft.com/office/officeart/2005/8/layout/list1"/>
    <dgm:cxn modelId="{016B4706-A553-4FE6-80B0-B9FF51E5FC49}" type="presParOf" srcId="{24699E9F-08F4-4612-8B6F-9208BC3A8D56}" destId="{0C2681B4-C1D8-43E1-B229-8653737DCE5E}" srcOrd="0" destOrd="0" presId="urn:microsoft.com/office/officeart/2005/8/layout/list1"/>
    <dgm:cxn modelId="{6D184B7B-3138-4BC0-A4CA-E5D2D66EAC2F}" type="presParOf" srcId="{24699E9F-08F4-4612-8B6F-9208BC3A8D56}" destId="{FDF619A1-1574-4934-A394-90C0B83EECEF}" srcOrd="1" destOrd="0" presId="urn:microsoft.com/office/officeart/2005/8/layout/list1"/>
    <dgm:cxn modelId="{FCA16243-7C9C-4760-A74A-F3FC1DFE34BC}" type="presParOf" srcId="{5151D8C3-7B1E-4A39-9309-8CF59A23A9AA}" destId="{E19C68B4-B6E7-4284-9F03-84838356C642}" srcOrd="25" destOrd="0" presId="urn:microsoft.com/office/officeart/2005/8/layout/list1"/>
    <dgm:cxn modelId="{B53D192E-B7FA-4F01-9668-07B981AE82CA}" type="presParOf" srcId="{5151D8C3-7B1E-4A39-9309-8CF59A23A9AA}" destId="{1828AD40-19FF-4D62-8579-CF5D331DD911}" srcOrd="26" destOrd="0" presId="urn:microsoft.com/office/officeart/2005/8/layout/list1"/>
    <dgm:cxn modelId="{13CD0181-2103-4EE3-8A9F-4B5BF23A287B}" type="presParOf" srcId="{5151D8C3-7B1E-4A39-9309-8CF59A23A9AA}" destId="{96A3E55A-0549-4D1B-BFCC-8A5F49708098}" srcOrd="27" destOrd="0" presId="urn:microsoft.com/office/officeart/2005/8/layout/list1"/>
    <dgm:cxn modelId="{8F9B139F-9788-4137-8D7C-85BD962BD22A}" type="presParOf" srcId="{5151D8C3-7B1E-4A39-9309-8CF59A23A9AA}" destId="{C74368A5-72CD-42DB-982E-00EB223E4E88}" srcOrd="28" destOrd="0" presId="urn:microsoft.com/office/officeart/2005/8/layout/list1"/>
    <dgm:cxn modelId="{96618374-A86E-4A48-A3C2-CC46A666FCAB}" type="presParOf" srcId="{C74368A5-72CD-42DB-982E-00EB223E4E88}" destId="{C9F99DEB-ABD4-4C25-AD94-038BC9A8F31E}" srcOrd="0" destOrd="0" presId="urn:microsoft.com/office/officeart/2005/8/layout/list1"/>
    <dgm:cxn modelId="{33D24C11-A119-422B-946A-B2B08BAD81A0}" type="presParOf" srcId="{C74368A5-72CD-42DB-982E-00EB223E4E88}" destId="{78050E60-D0E5-4228-BA9D-92B5E19BB628}" srcOrd="1" destOrd="0" presId="urn:microsoft.com/office/officeart/2005/8/layout/list1"/>
    <dgm:cxn modelId="{70AB57EF-0883-4508-80E8-8FA5B21C823C}" type="presParOf" srcId="{5151D8C3-7B1E-4A39-9309-8CF59A23A9AA}" destId="{854BF0E7-147B-46AB-9743-65A2D25B8974}" srcOrd="29" destOrd="0" presId="urn:microsoft.com/office/officeart/2005/8/layout/list1"/>
    <dgm:cxn modelId="{A7D4623B-41B8-4E00-8C62-3BEE1AC90386}" type="presParOf" srcId="{5151D8C3-7B1E-4A39-9309-8CF59A23A9AA}" destId="{5A8CD2F4-CEB2-4C94-900B-68356AEFCCF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F57ED0-D209-4875-9D93-A941ABD33B2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F3F8C2FA-EEC3-4E9E-9C91-C2C068F5D417}">
      <dgm:prSet phldrT="[Text]" custT="1"/>
      <dgm:spPr/>
      <dgm:t>
        <a:bodyPr/>
        <a:lstStyle/>
        <a:p>
          <a:r>
            <a:rPr lang="en-IN" sz="1000" dirty="0"/>
            <a:t>Data Collection</a:t>
          </a:r>
        </a:p>
      </dgm:t>
    </dgm:pt>
    <dgm:pt modelId="{D338754C-86FB-4FE1-B4F0-67015E48D309}" type="parTrans" cxnId="{0875D985-16DC-437F-9C02-70EDF71EFC97}">
      <dgm:prSet/>
      <dgm:spPr/>
      <dgm:t>
        <a:bodyPr/>
        <a:lstStyle/>
        <a:p>
          <a:endParaRPr lang="en-IN" sz="1400"/>
        </a:p>
      </dgm:t>
    </dgm:pt>
    <dgm:pt modelId="{A9F2C826-F005-412C-9FDB-2A39B1B053F1}" type="sibTrans" cxnId="{0875D985-16DC-437F-9C02-70EDF71EFC97}">
      <dgm:prSet/>
      <dgm:spPr/>
      <dgm:t>
        <a:bodyPr/>
        <a:lstStyle/>
        <a:p>
          <a:endParaRPr lang="en-IN" sz="1400"/>
        </a:p>
      </dgm:t>
    </dgm:pt>
    <dgm:pt modelId="{E7BE20D1-B26C-4DC2-B798-E27329BA4ED4}">
      <dgm:prSet phldrT="[Text]" custT="1"/>
      <dgm:spPr/>
      <dgm:t>
        <a:bodyPr/>
        <a:lstStyle/>
        <a:p>
          <a:r>
            <a:rPr lang="en-US" sz="700" dirty="0"/>
            <a:t>Gather route data, student registration details</a:t>
          </a:r>
          <a:endParaRPr lang="en-IN" sz="700" dirty="0"/>
        </a:p>
      </dgm:t>
    </dgm:pt>
    <dgm:pt modelId="{50E58533-9DBF-48A8-9800-A474BC8763D1}" type="parTrans" cxnId="{9420AD05-80E5-4353-A140-D0330C61F3E0}">
      <dgm:prSet/>
      <dgm:spPr/>
      <dgm:t>
        <a:bodyPr/>
        <a:lstStyle/>
        <a:p>
          <a:endParaRPr lang="en-IN" sz="1400"/>
        </a:p>
      </dgm:t>
    </dgm:pt>
    <dgm:pt modelId="{F4D99F15-97AF-44F7-AD70-DB7FC31DF0C3}" type="sibTrans" cxnId="{9420AD05-80E5-4353-A140-D0330C61F3E0}">
      <dgm:prSet/>
      <dgm:spPr/>
      <dgm:t>
        <a:bodyPr/>
        <a:lstStyle/>
        <a:p>
          <a:endParaRPr lang="en-IN" sz="1400"/>
        </a:p>
      </dgm:t>
    </dgm:pt>
    <dgm:pt modelId="{924125E5-3747-4F7C-8FBB-B907E7B2E70C}">
      <dgm:prSet phldrT="[Text]" custT="1"/>
      <dgm:spPr/>
      <dgm:t>
        <a:bodyPr/>
        <a:lstStyle/>
        <a:p>
          <a:r>
            <a:rPr lang="en-IN" sz="1000" dirty="0"/>
            <a:t>App Development</a:t>
          </a:r>
        </a:p>
      </dgm:t>
    </dgm:pt>
    <dgm:pt modelId="{348A21AC-ECE4-4DA0-9781-0D47AA87CBAA}" type="parTrans" cxnId="{3001C43B-EAE3-4D7F-BBF5-6165136D6F90}">
      <dgm:prSet/>
      <dgm:spPr/>
      <dgm:t>
        <a:bodyPr/>
        <a:lstStyle/>
        <a:p>
          <a:endParaRPr lang="en-IN" sz="1400"/>
        </a:p>
      </dgm:t>
    </dgm:pt>
    <dgm:pt modelId="{41C56091-75C3-4F13-90B8-989E130778A9}" type="sibTrans" cxnId="{3001C43B-EAE3-4D7F-BBF5-6165136D6F90}">
      <dgm:prSet/>
      <dgm:spPr/>
      <dgm:t>
        <a:bodyPr/>
        <a:lstStyle/>
        <a:p>
          <a:endParaRPr lang="en-IN" sz="1400"/>
        </a:p>
      </dgm:t>
    </dgm:pt>
    <dgm:pt modelId="{224072A8-32EE-491B-8F8A-8E6291C48730}">
      <dgm:prSet phldrT="[Text]" custT="1"/>
      <dgm:spPr/>
      <dgm:t>
        <a:bodyPr/>
        <a:lstStyle/>
        <a:p>
          <a:r>
            <a:rPr lang="en-US" sz="700" dirty="0"/>
            <a:t>Build GPS tracking, pass verification &amp; attendance modules.</a:t>
          </a:r>
          <a:endParaRPr lang="en-IN" sz="700" dirty="0"/>
        </a:p>
      </dgm:t>
    </dgm:pt>
    <dgm:pt modelId="{7D43625C-6427-4ED0-8055-C002E063CDB3}" type="parTrans" cxnId="{48C176D6-5705-4769-8CA6-26191105D203}">
      <dgm:prSet/>
      <dgm:spPr/>
      <dgm:t>
        <a:bodyPr/>
        <a:lstStyle/>
        <a:p>
          <a:endParaRPr lang="en-IN" sz="1400"/>
        </a:p>
      </dgm:t>
    </dgm:pt>
    <dgm:pt modelId="{7E46130E-DF14-434E-B85B-6D64E9B97E0C}" type="sibTrans" cxnId="{48C176D6-5705-4769-8CA6-26191105D203}">
      <dgm:prSet/>
      <dgm:spPr/>
      <dgm:t>
        <a:bodyPr/>
        <a:lstStyle/>
        <a:p>
          <a:endParaRPr lang="en-IN" sz="1400"/>
        </a:p>
      </dgm:t>
    </dgm:pt>
    <dgm:pt modelId="{BBB9269A-E04E-4B67-B863-5AD75C5365D5}">
      <dgm:prSet phldrT="[Text]" custT="1"/>
      <dgm:spPr/>
      <dgm:t>
        <a:bodyPr/>
        <a:lstStyle/>
        <a:p>
          <a:r>
            <a:rPr lang="en-IN" sz="1000" dirty="0"/>
            <a:t>Testing &amp; Validation</a:t>
          </a:r>
        </a:p>
      </dgm:t>
    </dgm:pt>
    <dgm:pt modelId="{D811AAA1-7A16-4224-8820-DE699B9719C8}" type="parTrans" cxnId="{C9734470-5122-438F-9EEB-96AF4DF03366}">
      <dgm:prSet/>
      <dgm:spPr/>
      <dgm:t>
        <a:bodyPr/>
        <a:lstStyle/>
        <a:p>
          <a:endParaRPr lang="en-IN" sz="1400"/>
        </a:p>
      </dgm:t>
    </dgm:pt>
    <dgm:pt modelId="{935230D9-B28F-44FD-BE40-5A4D84925AE6}" type="sibTrans" cxnId="{C9734470-5122-438F-9EEB-96AF4DF03366}">
      <dgm:prSet/>
      <dgm:spPr/>
      <dgm:t>
        <a:bodyPr/>
        <a:lstStyle/>
        <a:p>
          <a:endParaRPr lang="en-IN" sz="1400"/>
        </a:p>
      </dgm:t>
    </dgm:pt>
    <dgm:pt modelId="{5281EC95-548D-4517-8B74-E79CB4A56D89}">
      <dgm:prSet phldrT="[Text]" custT="1"/>
      <dgm:spPr/>
      <dgm:t>
        <a:bodyPr/>
        <a:lstStyle/>
        <a:p>
          <a:r>
            <a:rPr lang="en-US" sz="700" dirty="0"/>
            <a:t>Ensure accuracy in real-time tracking &amp; alerts.</a:t>
          </a:r>
          <a:endParaRPr lang="en-IN" sz="700" dirty="0"/>
        </a:p>
      </dgm:t>
    </dgm:pt>
    <dgm:pt modelId="{171241CC-DE14-4542-8FA2-16AE90A84762}" type="parTrans" cxnId="{811A002C-D259-4B4D-93E2-43F268905698}">
      <dgm:prSet/>
      <dgm:spPr/>
      <dgm:t>
        <a:bodyPr/>
        <a:lstStyle/>
        <a:p>
          <a:endParaRPr lang="en-IN" sz="1400"/>
        </a:p>
      </dgm:t>
    </dgm:pt>
    <dgm:pt modelId="{253E145D-2B0F-43C5-A514-EB6F9328306A}" type="sibTrans" cxnId="{811A002C-D259-4B4D-93E2-43F268905698}">
      <dgm:prSet/>
      <dgm:spPr/>
      <dgm:t>
        <a:bodyPr/>
        <a:lstStyle/>
        <a:p>
          <a:endParaRPr lang="en-IN" sz="1400"/>
        </a:p>
      </dgm:t>
    </dgm:pt>
    <dgm:pt modelId="{EFB47E9A-6EDC-4003-A010-9FF8F72C7EE9}">
      <dgm:prSet phldrT="[Text]" custT="1"/>
      <dgm:spPr/>
      <dgm:t>
        <a:bodyPr/>
        <a:lstStyle/>
        <a:p>
          <a:r>
            <a:rPr lang="en-IN" sz="1000" dirty="0"/>
            <a:t>Deployment &amp; Feedback</a:t>
          </a:r>
        </a:p>
      </dgm:t>
    </dgm:pt>
    <dgm:pt modelId="{CBC4F61D-076A-4F9B-94AE-EAADEC880CBB}" type="parTrans" cxnId="{04002E13-5E12-468B-86BC-0F0099B15B0A}">
      <dgm:prSet/>
      <dgm:spPr/>
      <dgm:t>
        <a:bodyPr/>
        <a:lstStyle/>
        <a:p>
          <a:endParaRPr lang="en-IN" sz="1400"/>
        </a:p>
      </dgm:t>
    </dgm:pt>
    <dgm:pt modelId="{0525BAE4-59E4-4861-9DA4-0E930EE355EE}" type="sibTrans" cxnId="{04002E13-5E12-468B-86BC-0F0099B15B0A}">
      <dgm:prSet/>
      <dgm:spPr/>
      <dgm:t>
        <a:bodyPr/>
        <a:lstStyle/>
        <a:p>
          <a:endParaRPr lang="en-IN" sz="1400"/>
        </a:p>
      </dgm:t>
    </dgm:pt>
    <dgm:pt modelId="{88C9E9A1-E8DC-4885-BED2-439E50ADDEDD}">
      <dgm:prSet phldrT="[Text]" custT="1"/>
      <dgm:spPr/>
      <dgm:t>
        <a:bodyPr/>
        <a:lstStyle/>
        <a:p>
          <a:r>
            <a:rPr lang="en-US" sz="700" dirty="0"/>
            <a:t> Launch app for students, teachers, and admin staff.</a:t>
          </a:r>
          <a:endParaRPr lang="en-IN" sz="700" dirty="0"/>
        </a:p>
      </dgm:t>
    </dgm:pt>
    <dgm:pt modelId="{5634AEBE-1D9B-4154-86AC-67B5B6D67692}" type="parTrans" cxnId="{2606E118-88FB-4DC2-ADE1-EA20BB696EC3}">
      <dgm:prSet/>
      <dgm:spPr/>
      <dgm:t>
        <a:bodyPr/>
        <a:lstStyle/>
        <a:p>
          <a:endParaRPr lang="en-IN" sz="1400"/>
        </a:p>
      </dgm:t>
    </dgm:pt>
    <dgm:pt modelId="{2C840BEE-FAE2-47D1-85A1-B20B8E063519}" type="sibTrans" cxnId="{2606E118-88FB-4DC2-ADE1-EA20BB696EC3}">
      <dgm:prSet/>
      <dgm:spPr/>
      <dgm:t>
        <a:bodyPr/>
        <a:lstStyle/>
        <a:p>
          <a:endParaRPr lang="en-IN" sz="1400"/>
        </a:p>
      </dgm:t>
    </dgm:pt>
    <dgm:pt modelId="{46F85B01-E797-4074-9A30-215D53119471}" type="pres">
      <dgm:prSet presAssocID="{C6F57ED0-D209-4875-9D93-A941ABD33B26}" presName="Name0" presStyleCnt="0">
        <dgm:presLayoutVars>
          <dgm:dir/>
          <dgm:animLvl val="lvl"/>
          <dgm:resizeHandles val="exact"/>
        </dgm:presLayoutVars>
      </dgm:prSet>
      <dgm:spPr/>
    </dgm:pt>
    <dgm:pt modelId="{77C1E734-6B55-4704-983D-F85833D19C0D}" type="pres">
      <dgm:prSet presAssocID="{F3F8C2FA-EEC3-4E9E-9C91-C2C068F5D417}" presName="linNode" presStyleCnt="0"/>
      <dgm:spPr/>
    </dgm:pt>
    <dgm:pt modelId="{1CD8FEB0-9799-4FF0-9BC0-51DC28A5B4C9}" type="pres">
      <dgm:prSet presAssocID="{F3F8C2FA-EEC3-4E9E-9C91-C2C068F5D41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0D64FD-88BC-4C6B-9D10-C1F653910524}" type="pres">
      <dgm:prSet presAssocID="{F3F8C2FA-EEC3-4E9E-9C91-C2C068F5D417}" presName="descendantText" presStyleLbl="alignAccFollowNode1" presStyleIdx="0" presStyleCnt="4">
        <dgm:presLayoutVars>
          <dgm:bulletEnabled val="1"/>
        </dgm:presLayoutVars>
      </dgm:prSet>
      <dgm:spPr/>
    </dgm:pt>
    <dgm:pt modelId="{DE76D246-121E-469F-8E19-0DDB6243C49C}" type="pres">
      <dgm:prSet presAssocID="{A9F2C826-F005-412C-9FDB-2A39B1B053F1}" presName="sp" presStyleCnt="0"/>
      <dgm:spPr/>
    </dgm:pt>
    <dgm:pt modelId="{7460043F-56B2-44BF-9A5C-E1D766D0031F}" type="pres">
      <dgm:prSet presAssocID="{924125E5-3747-4F7C-8FBB-B907E7B2E70C}" presName="linNode" presStyleCnt="0"/>
      <dgm:spPr/>
    </dgm:pt>
    <dgm:pt modelId="{610C7DAC-4749-4458-BB64-3A20DA18FE44}" type="pres">
      <dgm:prSet presAssocID="{924125E5-3747-4F7C-8FBB-B907E7B2E70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B5B75B7-7615-41D4-82F6-683CF25A5178}" type="pres">
      <dgm:prSet presAssocID="{924125E5-3747-4F7C-8FBB-B907E7B2E70C}" presName="descendantText" presStyleLbl="alignAccFollowNode1" presStyleIdx="1" presStyleCnt="4">
        <dgm:presLayoutVars>
          <dgm:bulletEnabled val="1"/>
        </dgm:presLayoutVars>
      </dgm:prSet>
      <dgm:spPr/>
    </dgm:pt>
    <dgm:pt modelId="{AA27986C-936C-4CB4-AA6C-77C2E608F2DF}" type="pres">
      <dgm:prSet presAssocID="{41C56091-75C3-4F13-90B8-989E130778A9}" presName="sp" presStyleCnt="0"/>
      <dgm:spPr/>
    </dgm:pt>
    <dgm:pt modelId="{C323E265-11AB-4DFE-908D-92484732CD62}" type="pres">
      <dgm:prSet presAssocID="{BBB9269A-E04E-4B67-B863-5AD75C5365D5}" presName="linNode" presStyleCnt="0"/>
      <dgm:spPr/>
    </dgm:pt>
    <dgm:pt modelId="{DBAABB0C-EECC-49B3-860F-52034A0B3C6B}" type="pres">
      <dgm:prSet presAssocID="{BBB9269A-E04E-4B67-B863-5AD75C5365D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7EB6AE5-4A4F-4D1D-81EA-B7DC412A303C}" type="pres">
      <dgm:prSet presAssocID="{BBB9269A-E04E-4B67-B863-5AD75C5365D5}" presName="descendantText" presStyleLbl="alignAccFollowNode1" presStyleIdx="2" presStyleCnt="4">
        <dgm:presLayoutVars>
          <dgm:bulletEnabled val="1"/>
        </dgm:presLayoutVars>
      </dgm:prSet>
      <dgm:spPr/>
    </dgm:pt>
    <dgm:pt modelId="{9CD2E851-5DB0-4790-B09C-240CEABBCEE5}" type="pres">
      <dgm:prSet presAssocID="{935230D9-B28F-44FD-BE40-5A4D84925AE6}" presName="sp" presStyleCnt="0"/>
      <dgm:spPr/>
    </dgm:pt>
    <dgm:pt modelId="{FCAD6233-A3D3-41E1-82B8-DA440737CBA4}" type="pres">
      <dgm:prSet presAssocID="{EFB47E9A-6EDC-4003-A010-9FF8F72C7EE9}" presName="linNode" presStyleCnt="0"/>
      <dgm:spPr/>
    </dgm:pt>
    <dgm:pt modelId="{4C76A754-4094-422E-94A2-9AB14F3D64A0}" type="pres">
      <dgm:prSet presAssocID="{EFB47E9A-6EDC-4003-A010-9FF8F72C7EE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AC968AC-26CC-4F7C-AC7A-ECD1EAD424CB}" type="pres">
      <dgm:prSet presAssocID="{EFB47E9A-6EDC-4003-A010-9FF8F72C7EE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420AD05-80E5-4353-A140-D0330C61F3E0}" srcId="{F3F8C2FA-EEC3-4E9E-9C91-C2C068F5D417}" destId="{E7BE20D1-B26C-4DC2-B798-E27329BA4ED4}" srcOrd="0" destOrd="0" parTransId="{50E58533-9DBF-48A8-9800-A474BC8763D1}" sibTransId="{F4D99F15-97AF-44F7-AD70-DB7FC31DF0C3}"/>
    <dgm:cxn modelId="{820FB005-93B2-4487-8E2C-133471CA81E9}" type="presOf" srcId="{88C9E9A1-E8DC-4885-BED2-439E50ADDEDD}" destId="{4AC968AC-26CC-4F7C-AC7A-ECD1EAD424CB}" srcOrd="0" destOrd="0" presId="urn:microsoft.com/office/officeart/2005/8/layout/vList5"/>
    <dgm:cxn modelId="{04002E13-5E12-468B-86BC-0F0099B15B0A}" srcId="{C6F57ED0-D209-4875-9D93-A941ABD33B26}" destId="{EFB47E9A-6EDC-4003-A010-9FF8F72C7EE9}" srcOrd="3" destOrd="0" parTransId="{CBC4F61D-076A-4F9B-94AE-EAADEC880CBB}" sibTransId="{0525BAE4-59E4-4861-9DA4-0E930EE355EE}"/>
    <dgm:cxn modelId="{EAD66A18-326A-40E0-81CE-35B5036A135E}" type="presOf" srcId="{C6F57ED0-D209-4875-9D93-A941ABD33B26}" destId="{46F85B01-E797-4074-9A30-215D53119471}" srcOrd="0" destOrd="0" presId="urn:microsoft.com/office/officeart/2005/8/layout/vList5"/>
    <dgm:cxn modelId="{2606E118-88FB-4DC2-ADE1-EA20BB696EC3}" srcId="{EFB47E9A-6EDC-4003-A010-9FF8F72C7EE9}" destId="{88C9E9A1-E8DC-4885-BED2-439E50ADDEDD}" srcOrd="0" destOrd="0" parTransId="{5634AEBE-1D9B-4154-86AC-67B5B6D67692}" sibTransId="{2C840BEE-FAE2-47D1-85A1-B20B8E063519}"/>
    <dgm:cxn modelId="{811A002C-D259-4B4D-93E2-43F268905698}" srcId="{BBB9269A-E04E-4B67-B863-5AD75C5365D5}" destId="{5281EC95-548D-4517-8B74-E79CB4A56D89}" srcOrd="0" destOrd="0" parTransId="{171241CC-DE14-4542-8FA2-16AE90A84762}" sibTransId="{253E145D-2B0F-43C5-A514-EB6F9328306A}"/>
    <dgm:cxn modelId="{E98C0135-15C2-4FA0-A510-585F58AD1F8A}" type="presOf" srcId="{224072A8-32EE-491B-8F8A-8E6291C48730}" destId="{7B5B75B7-7615-41D4-82F6-683CF25A5178}" srcOrd="0" destOrd="0" presId="urn:microsoft.com/office/officeart/2005/8/layout/vList5"/>
    <dgm:cxn modelId="{3001C43B-EAE3-4D7F-BBF5-6165136D6F90}" srcId="{C6F57ED0-D209-4875-9D93-A941ABD33B26}" destId="{924125E5-3747-4F7C-8FBB-B907E7B2E70C}" srcOrd="1" destOrd="0" parTransId="{348A21AC-ECE4-4DA0-9781-0D47AA87CBAA}" sibTransId="{41C56091-75C3-4F13-90B8-989E130778A9}"/>
    <dgm:cxn modelId="{34E9A767-88C4-4032-B128-7B7EDB3C79F9}" type="presOf" srcId="{EFB47E9A-6EDC-4003-A010-9FF8F72C7EE9}" destId="{4C76A754-4094-422E-94A2-9AB14F3D64A0}" srcOrd="0" destOrd="0" presId="urn:microsoft.com/office/officeart/2005/8/layout/vList5"/>
    <dgm:cxn modelId="{96E06568-8AF3-4CFB-BA8C-89B1427D6B5F}" type="presOf" srcId="{BBB9269A-E04E-4B67-B863-5AD75C5365D5}" destId="{DBAABB0C-EECC-49B3-860F-52034A0B3C6B}" srcOrd="0" destOrd="0" presId="urn:microsoft.com/office/officeart/2005/8/layout/vList5"/>
    <dgm:cxn modelId="{C9734470-5122-438F-9EEB-96AF4DF03366}" srcId="{C6F57ED0-D209-4875-9D93-A941ABD33B26}" destId="{BBB9269A-E04E-4B67-B863-5AD75C5365D5}" srcOrd="2" destOrd="0" parTransId="{D811AAA1-7A16-4224-8820-DE699B9719C8}" sibTransId="{935230D9-B28F-44FD-BE40-5A4D84925AE6}"/>
    <dgm:cxn modelId="{2EE44D70-92C3-4FB7-8051-7F16FC856DFA}" type="presOf" srcId="{F3F8C2FA-EEC3-4E9E-9C91-C2C068F5D417}" destId="{1CD8FEB0-9799-4FF0-9BC0-51DC28A5B4C9}" srcOrd="0" destOrd="0" presId="urn:microsoft.com/office/officeart/2005/8/layout/vList5"/>
    <dgm:cxn modelId="{0875D985-16DC-437F-9C02-70EDF71EFC97}" srcId="{C6F57ED0-D209-4875-9D93-A941ABD33B26}" destId="{F3F8C2FA-EEC3-4E9E-9C91-C2C068F5D417}" srcOrd="0" destOrd="0" parTransId="{D338754C-86FB-4FE1-B4F0-67015E48D309}" sibTransId="{A9F2C826-F005-412C-9FDB-2A39B1B053F1}"/>
    <dgm:cxn modelId="{11E0D5A3-7F46-4799-AA6D-3657AA6F7350}" type="presOf" srcId="{E7BE20D1-B26C-4DC2-B798-E27329BA4ED4}" destId="{880D64FD-88BC-4C6B-9D10-C1F653910524}" srcOrd="0" destOrd="0" presId="urn:microsoft.com/office/officeart/2005/8/layout/vList5"/>
    <dgm:cxn modelId="{464077AE-EBC1-45BA-B6FF-E1284E5278B7}" type="presOf" srcId="{924125E5-3747-4F7C-8FBB-B907E7B2E70C}" destId="{610C7DAC-4749-4458-BB64-3A20DA18FE44}" srcOrd="0" destOrd="0" presId="urn:microsoft.com/office/officeart/2005/8/layout/vList5"/>
    <dgm:cxn modelId="{48C176D6-5705-4769-8CA6-26191105D203}" srcId="{924125E5-3747-4F7C-8FBB-B907E7B2E70C}" destId="{224072A8-32EE-491B-8F8A-8E6291C48730}" srcOrd="0" destOrd="0" parTransId="{7D43625C-6427-4ED0-8055-C002E063CDB3}" sibTransId="{7E46130E-DF14-434E-B85B-6D64E9B97E0C}"/>
    <dgm:cxn modelId="{D99F5CE6-5D83-4481-8401-AE76B4C0A9B3}" type="presOf" srcId="{5281EC95-548D-4517-8B74-E79CB4A56D89}" destId="{17EB6AE5-4A4F-4D1D-81EA-B7DC412A303C}" srcOrd="0" destOrd="0" presId="urn:microsoft.com/office/officeart/2005/8/layout/vList5"/>
    <dgm:cxn modelId="{56BA9E84-6CE5-4468-AA4F-F85210A1B271}" type="presParOf" srcId="{46F85B01-E797-4074-9A30-215D53119471}" destId="{77C1E734-6B55-4704-983D-F85833D19C0D}" srcOrd="0" destOrd="0" presId="urn:microsoft.com/office/officeart/2005/8/layout/vList5"/>
    <dgm:cxn modelId="{887128EA-1038-4A16-B3E3-57649C5A58F9}" type="presParOf" srcId="{77C1E734-6B55-4704-983D-F85833D19C0D}" destId="{1CD8FEB0-9799-4FF0-9BC0-51DC28A5B4C9}" srcOrd="0" destOrd="0" presId="urn:microsoft.com/office/officeart/2005/8/layout/vList5"/>
    <dgm:cxn modelId="{F5599883-AED7-45FC-AA16-956AA61957E9}" type="presParOf" srcId="{77C1E734-6B55-4704-983D-F85833D19C0D}" destId="{880D64FD-88BC-4C6B-9D10-C1F653910524}" srcOrd="1" destOrd="0" presId="urn:microsoft.com/office/officeart/2005/8/layout/vList5"/>
    <dgm:cxn modelId="{C7E588CA-851A-4997-9EB8-CAFDE18FF56D}" type="presParOf" srcId="{46F85B01-E797-4074-9A30-215D53119471}" destId="{DE76D246-121E-469F-8E19-0DDB6243C49C}" srcOrd="1" destOrd="0" presId="urn:microsoft.com/office/officeart/2005/8/layout/vList5"/>
    <dgm:cxn modelId="{CEC946AA-BF65-4B8E-8EB6-575FE0AC7B08}" type="presParOf" srcId="{46F85B01-E797-4074-9A30-215D53119471}" destId="{7460043F-56B2-44BF-9A5C-E1D766D0031F}" srcOrd="2" destOrd="0" presId="urn:microsoft.com/office/officeart/2005/8/layout/vList5"/>
    <dgm:cxn modelId="{1F25D096-0635-46A0-9CB4-7687609E8697}" type="presParOf" srcId="{7460043F-56B2-44BF-9A5C-E1D766D0031F}" destId="{610C7DAC-4749-4458-BB64-3A20DA18FE44}" srcOrd="0" destOrd="0" presId="urn:microsoft.com/office/officeart/2005/8/layout/vList5"/>
    <dgm:cxn modelId="{BC4C6AF0-264F-4ADA-BF68-F727890B6CA6}" type="presParOf" srcId="{7460043F-56B2-44BF-9A5C-E1D766D0031F}" destId="{7B5B75B7-7615-41D4-82F6-683CF25A5178}" srcOrd="1" destOrd="0" presId="urn:microsoft.com/office/officeart/2005/8/layout/vList5"/>
    <dgm:cxn modelId="{A80BD872-A854-4476-8693-55415BD0433A}" type="presParOf" srcId="{46F85B01-E797-4074-9A30-215D53119471}" destId="{AA27986C-936C-4CB4-AA6C-77C2E608F2DF}" srcOrd="3" destOrd="0" presId="urn:microsoft.com/office/officeart/2005/8/layout/vList5"/>
    <dgm:cxn modelId="{1EB44A0A-B980-4E36-992A-F0FF4452C3E7}" type="presParOf" srcId="{46F85B01-E797-4074-9A30-215D53119471}" destId="{C323E265-11AB-4DFE-908D-92484732CD62}" srcOrd="4" destOrd="0" presId="urn:microsoft.com/office/officeart/2005/8/layout/vList5"/>
    <dgm:cxn modelId="{B91F55C3-418D-4513-87F3-B445CD245B02}" type="presParOf" srcId="{C323E265-11AB-4DFE-908D-92484732CD62}" destId="{DBAABB0C-EECC-49B3-860F-52034A0B3C6B}" srcOrd="0" destOrd="0" presId="urn:microsoft.com/office/officeart/2005/8/layout/vList5"/>
    <dgm:cxn modelId="{B69F0E01-7067-4809-A0B5-910EC08202E9}" type="presParOf" srcId="{C323E265-11AB-4DFE-908D-92484732CD62}" destId="{17EB6AE5-4A4F-4D1D-81EA-B7DC412A303C}" srcOrd="1" destOrd="0" presId="urn:microsoft.com/office/officeart/2005/8/layout/vList5"/>
    <dgm:cxn modelId="{C7FC88EE-162D-4F7B-B22C-43723C68540D}" type="presParOf" srcId="{46F85B01-E797-4074-9A30-215D53119471}" destId="{9CD2E851-5DB0-4790-B09C-240CEABBCEE5}" srcOrd="5" destOrd="0" presId="urn:microsoft.com/office/officeart/2005/8/layout/vList5"/>
    <dgm:cxn modelId="{42456CC7-A10C-4AF8-94F7-C1F3B13EC562}" type="presParOf" srcId="{46F85B01-E797-4074-9A30-215D53119471}" destId="{FCAD6233-A3D3-41E1-82B8-DA440737CBA4}" srcOrd="6" destOrd="0" presId="urn:microsoft.com/office/officeart/2005/8/layout/vList5"/>
    <dgm:cxn modelId="{1991F287-B5A9-4C2F-BB8A-62BE9CFCEF31}" type="presParOf" srcId="{FCAD6233-A3D3-41E1-82B8-DA440737CBA4}" destId="{4C76A754-4094-422E-94A2-9AB14F3D64A0}" srcOrd="0" destOrd="0" presId="urn:microsoft.com/office/officeart/2005/8/layout/vList5"/>
    <dgm:cxn modelId="{5562E08E-AADD-48D4-B9F3-8669B534EBBB}" type="presParOf" srcId="{FCAD6233-A3D3-41E1-82B8-DA440737CBA4}" destId="{4AC968AC-26CC-4F7C-AC7A-ECD1EAD424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961347-52B2-4211-8CE4-FCC0743261E8}" type="doc">
      <dgm:prSet loTypeId="urn:diagrams.loki3.com/Bracke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0307F177-4B88-4CB8-870A-2A5E4B32A258}">
      <dgm:prSet phldrT="[Text]" custT="1"/>
      <dgm:spPr/>
      <dgm:t>
        <a:bodyPr/>
        <a:lstStyle/>
        <a:p>
          <a:pPr algn="ctr"/>
          <a:r>
            <a:rPr lang="en-IN" sz="1100" dirty="0"/>
            <a:t>Reduced waiting times</a:t>
          </a:r>
        </a:p>
      </dgm:t>
    </dgm:pt>
    <dgm:pt modelId="{EA9C6DF8-6AB0-4741-8C88-C7C4B02A945D}" type="parTrans" cxnId="{EA8A98E8-CA80-4D43-BBFA-7554EF978391}">
      <dgm:prSet/>
      <dgm:spPr/>
      <dgm:t>
        <a:bodyPr/>
        <a:lstStyle/>
        <a:p>
          <a:endParaRPr lang="en-IN"/>
        </a:p>
      </dgm:t>
    </dgm:pt>
    <dgm:pt modelId="{4173AAFD-97F5-4037-89E1-EA962D02C30D}" type="sibTrans" cxnId="{EA8A98E8-CA80-4D43-BBFA-7554EF978391}">
      <dgm:prSet/>
      <dgm:spPr/>
      <dgm:t>
        <a:bodyPr/>
        <a:lstStyle/>
        <a:p>
          <a:endParaRPr lang="en-IN"/>
        </a:p>
      </dgm:t>
    </dgm:pt>
    <dgm:pt modelId="{B203F480-C807-4E9A-A4CC-55903927C591}">
      <dgm:prSet phldrT="[Text]" custT="1"/>
      <dgm:spPr/>
      <dgm:t>
        <a:bodyPr/>
        <a:lstStyle/>
        <a:p>
          <a:pPr algn="ctr"/>
          <a:r>
            <a:rPr lang="en-IN" sz="1100" dirty="0"/>
            <a:t>Real-time tracking &amp; ETA updates</a:t>
          </a:r>
        </a:p>
      </dgm:t>
    </dgm:pt>
    <dgm:pt modelId="{260F26B2-590D-4BC4-9F31-E9315B5C3FB7}" type="parTrans" cxnId="{8B79CA59-EB7E-4914-B00F-A46491147636}">
      <dgm:prSet/>
      <dgm:spPr/>
      <dgm:t>
        <a:bodyPr/>
        <a:lstStyle/>
        <a:p>
          <a:endParaRPr lang="en-IN"/>
        </a:p>
      </dgm:t>
    </dgm:pt>
    <dgm:pt modelId="{520F5D31-7E91-4227-B8A6-7BFA002ED328}" type="sibTrans" cxnId="{8B79CA59-EB7E-4914-B00F-A46491147636}">
      <dgm:prSet/>
      <dgm:spPr/>
      <dgm:t>
        <a:bodyPr/>
        <a:lstStyle/>
        <a:p>
          <a:endParaRPr lang="en-IN"/>
        </a:p>
      </dgm:t>
    </dgm:pt>
    <dgm:pt modelId="{D3702509-F66D-40E9-A987-A0E1D92D2627}">
      <dgm:prSet phldrT="[Text]" custT="1"/>
      <dgm:spPr/>
      <dgm:t>
        <a:bodyPr/>
        <a:lstStyle/>
        <a:p>
          <a:pPr algn="ctr"/>
          <a:r>
            <a:rPr lang="en-IN" sz="1100" dirty="0"/>
            <a:t>Improved safety</a:t>
          </a:r>
        </a:p>
      </dgm:t>
    </dgm:pt>
    <dgm:pt modelId="{C3BCBC54-0BCA-4BB9-A8A5-70261B4D8514}" type="parTrans" cxnId="{9D1C2205-C8CD-4CD9-ABB4-02676D80FED1}">
      <dgm:prSet/>
      <dgm:spPr/>
      <dgm:t>
        <a:bodyPr/>
        <a:lstStyle/>
        <a:p>
          <a:endParaRPr lang="en-IN"/>
        </a:p>
      </dgm:t>
    </dgm:pt>
    <dgm:pt modelId="{1820AFA6-36C7-4C8D-9DF6-C1F4C1236A3F}" type="sibTrans" cxnId="{9D1C2205-C8CD-4CD9-ABB4-02676D80FED1}">
      <dgm:prSet/>
      <dgm:spPr/>
      <dgm:t>
        <a:bodyPr/>
        <a:lstStyle/>
        <a:p>
          <a:endParaRPr lang="en-IN"/>
        </a:p>
      </dgm:t>
    </dgm:pt>
    <dgm:pt modelId="{0EAEB33A-B587-4712-BC72-890B770CDB84}">
      <dgm:prSet phldrT="[Text]" custT="1"/>
      <dgm:spPr/>
      <dgm:t>
        <a:bodyPr/>
        <a:lstStyle/>
        <a:p>
          <a:pPr algn="ctr"/>
          <a:r>
            <a:rPr lang="en-US" sz="1100" dirty="0"/>
            <a:t>SOS emergency alerts &amp; driver monitoring</a:t>
          </a:r>
          <a:endParaRPr lang="en-IN" sz="1100" dirty="0"/>
        </a:p>
      </dgm:t>
    </dgm:pt>
    <dgm:pt modelId="{F39B89B8-7466-4346-B81B-1E18BB81AE11}" type="parTrans" cxnId="{766BB134-E18E-465D-BF09-FC5A7D0582C5}">
      <dgm:prSet/>
      <dgm:spPr/>
      <dgm:t>
        <a:bodyPr/>
        <a:lstStyle/>
        <a:p>
          <a:endParaRPr lang="en-IN"/>
        </a:p>
      </dgm:t>
    </dgm:pt>
    <dgm:pt modelId="{3198E44E-7F34-448E-8520-09B8DC9E27A3}" type="sibTrans" cxnId="{766BB134-E18E-465D-BF09-FC5A7D0582C5}">
      <dgm:prSet/>
      <dgm:spPr/>
      <dgm:t>
        <a:bodyPr/>
        <a:lstStyle/>
        <a:p>
          <a:endParaRPr lang="en-IN"/>
        </a:p>
      </dgm:t>
    </dgm:pt>
    <dgm:pt modelId="{DD49670B-2432-4599-9794-9C7439FD951A}">
      <dgm:prSet phldrT="[Text]" custT="1"/>
      <dgm:spPr/>
      <dgm:t>
        <a:bodyPr/>
        <a:lstStyle/>
        <a:p>
          <a:pPr algn="ctr"/>
          <a:r>
            <a:rPr lang="en-IN" sz="1100" dirty="0"/>
            <a:t>Paperless &amp; eco-friendly</a:t>
          </a:r>
        </a:p>
      </dgm:t>
    </dgm:pt>
    <dgm:pt modelId="{5C041CA2-AAA6-46C0-9C2F-71A051CB4A86}" type="parTrans" cxnId="{CB02E1E5-E608-498D-B9E0-1ED5968735FD}">
      <dgm:prSet/>
      <dgm:spPr/>
      <dgm:t>
        <a:bodyPr/>
        <a:lstStyle/>
        <a:p>
          <a:endParaRPr lang="en-IN"/>
        </a:p>
      </dgm:t>
    </dgm:pt>
    <dgm:pt modelId="{10D83126-D657-4A7E-9AB4-4710F93847D2}" type="sibTrans" cxnId="{CB02E1E5-E608-498D-B9E0-1ED5968735FD}">
      <dgm:prSet/>
      <dgm:spPr/>
      <dgm:t>
        <a:bodyPr/>
        <a:lstStyle/>
        <a:p>
          <a:endParaRPr lang="en-IN"/>
        </a:p>
      </dgm:t>
    </dgm:pt>
    <dgm:pt modelId="{0B6F2E75-0593-41F7-9A86-AD2EA01A4654}">
      <dgm:prSet phldrT="[Text]" custT="1"/>
      <dgm:spPr/>
      <dgm:t>
        <a:bodyPr/>
        <a:lstStyle/>
        <a:p>
          <a:pPr algn="ctr"/>
          <a:r>
            <a:rPr lang="en-IN" sz="1100" dirty="0"/>
            <a:t>Digital bus passes &amp; online renewals</a:t>
          </a:r>
        </a:p>
      </dgm:t>
    </dgm:pt>
    <dgm:pt modelId="{F746B146-3502-4904-8F42-3C95FC16A3D4}" type="parTrans" cxnId="{4319BE1D-57C9-41B1-95EC-4CDF5D5445A9}">
      <dgm:prSet/>
      <dgm:spPr/>
      <dgm:t>
        <a:bodyPr/>
        <a:lstStyle/>
        <a:p>
          <a:endParaRPr lang="en-IN"/>
        </a:p>
      </dgm:t>
    </dgm:pt>
    <dgm:pt modelId="{1BBE1B56-E9A3-4E7F-927C-0B3E5F19340D}" type="sibTrans" cxnId="{4319BE1D-57C9-41B1-95EC-4CDF5D5445A9}">
      <dgm:prSet/>
      <dgm:spPr/>
      <dgm:t>
        <a:bodyPr/>
        <a:lstStyle/>
        <a:p>
          <a:endParaRPr lang="en-IN"/>
        </a:p>
      </dgm:t>
    </dgm:pt>
    <dgm:pt modelId="{3F2616F5-4E7F-428F-B937-81F620D86D23}" type="pres">
      <dgm:prSet presAssocID="{F1961347-52B2-4211-8CE4-FCC0743261E8}" presName="Name0" presStyleCnt="0">
        <dgm:presLayoutVars>
          <dgm:dir/>
          <dgm:animLvl val="lvl"/>
          <dgm:resizeHandles val="exact"/>
        </dgm:presLayoutVars>
      </dgm:prSet>
      <dgm:spPr/>
    </dgm:pt>
    <dgm:pt modelId="{3824A349-B915-403B-AC03-9258908DBB1C}" type="pres">
      <dgm:prSet presAssocID="{0307F177-4B88-4CB8-870A-2A5E4B32A258}" presName="linNode" presStyleCnt="0"/>
      <dgm:spPr/>
    </dgm:pt>
    <dgm:pt modelId="{4E1A4A11-3CF2-4AB3-8ED8-D1B84EDDA68D}" type="pres">
      <dgm:prSet presAssocID="{0307F177-4B88-4CB8-870A-2A5E4B32A258}" presName="parTx" presStyleLbl="revTx" presStyleIdx="0" presStyleCnt="3">
        <dgm:presLayoutVars>
          <dgm:chMax val="1"/>
          <dgm:bulletEnabled val="1"/>
        </dgm:presLayoutVars>
      </dgm:prSet>
      <dgm:spPr/>
    </dgm:pt>
    <dgm:pt modelId="{703802B3-E4A5-47C4-AED6-2C6C85F028C1}" type="pres">
      <dgm:prSet presAssocID="{0307F177-4B88-4CB8-870A-2A5E4B32A258}" presName="bracket" presStyleLbl="parChTrans1D1" presStyleIdx="0" presStyleCnt="3"/>
      <dgm:spPr/>
    </dgm:pt>
    <dgm:pt modelId="{99BA58F4-5CB5-4140-9E68-FB0112B535BB}" type="pres">
      <dgm:prSet presAssocID="{0307F177-4B88-4CB8-870A-2A5E4B32A258}" presName="spH" presStyleCnt="0"/>
      <dgm:spPr/>
    </dgm:pt>
    <dgm:pt modelId="{A6E85197-0909-4714-BE5A-B0D0FF41449F}" type="pres">
      <dgm:prSet presAssocID="{0307F177-4B88-4CB8-870A-2A5E4B32A258}" presName="desTx" presStyleLbl="node1" presStyleIdx="0" presStyleCnt="3">
        <dgm:presLayoutVars>
          <dgm:bulletEnabled val="1"/>
        </dgm:presLayoutVars>
      </dgm:prSet>
      <dgm:spPr/>
    </dgm:pt>
    <dgm:pt modelId="{2942D7A2-F021-45B4-B2B3-D4378344F85D}" type="pres">
      <dgm:prSet presAssocID="{4173AAFD-97F5-4037-89E1-EA962D02C30D}" presName="spV" presStyleCnt="0"/>
      <dgm:spPr/>
    </dgm:pt>
    <dgm:pt modelId="{10C045C1-07CC-414F-B3B4-5B21E229EA20}" type="pres">
      <dgm:prSet presAssocID="{D3702509-F66D-40E9-A987-A0E1D92D2627}" presName="linNode" presStyleCnt="0"/>
      <dgm:spPr/>
    </dgm:pt>
    <dgm:pt modelId="{ABF2AA85-83E7-4088-8121-C34F73F1512E}" type="pres">
      <dgm:prSet presAssocID="{D3702509-F66D-40E9-A987-A0E1D92D2627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F2706C-7E3B-42CE-B66F-CA7B8F40A375}" type="pres">
      <dgm:prSet presAssocID="{D3702509-F66D-40E9-A987-A0E1D92D2627}" presName="bracket" presStyleLbl="parChTrans1D1" presStyleIdx="1" presStyleCnt="3"/>
      <dgm:spPr/>
    </dgm:pt>
    <dgm:pt modelId="{995BB9F6-601F-46C7-A2E4-69DDD472C8DF}" type="pres">
      <dgm:prSet presAssocID="{D3702509-F66D-40E9-A987-A0E1D92D2627}" presName="spH" presStyleCnt="0"/>
      <dgm:spPr/>
    </dgm:pt>
    <dgm:pt modelId="{B5DC802B-3C8A-4615-AEAD-AC15AF32ECFD}" type="pres">
      <dgm:prSet presAssocID="{D3702509-F66D-40E9-A987-A0E1D92D2627}" presName="desTx" presStyleLbl="node1" presStyleIdx="1" presStyleCnt="3">
        <dgm:presLayoutVars>
          <dgm:bulletEnabled val="1"/>
        </dgm:presLayoutVars>
      </dgm:prSet>
      <dgm:spPr/>
    </dgm:pt>
    <dgm:pt modelId="{51B6259F-522E-4036-80D0-B0362D64E49E}" type="pres">
      <dgm:prSet presAssocID="{1820AFA6-36C7-4C8D-9DF6-C1F4C1236A3F}" presName="spV" presStyleCnt="0"/>
      <dgm:spPr/>
    </dgm:pt>
    <dgm:pt modelId="{26EC6237-BECB-4C61-997D-1C9917317A65}" type="pres">
      <dgm:prSet presAssocID="{DD49670B-2432-4599-9794-9C7439FD951A}" presName="linNode" presStyleCnt="0"/>
      <dgm:spPr/>
    </dgm:pt>
    <dgm:pt modelId="{1C309861-7037-4C43-8233-AFD1EF457110}" type="pres">
      <dgm:prSet presAssocID="{DD49670B-2432-4599-9794-9C7439FD951A}" presName="parTx" presStyleLbl="revTx" presStyleIdx="2" presStyleCnt="3">
        <dgm:presLayoutVars>
          <dgm:chMax val="1"/>
          <dgm:bulletEnabled val="1"/>
        </dgm:presLayoutVars>
      </dgm:prSet>
      <dgm:spPr/>
    </dgm:pt>
    <dgm:pt modelId="{E114DF7E-BD66-4B1D-AE97-03541F622446}" type="pres">
      <dgm:prSet presAssocID="{DD49670B-2432-4599-9794-9C7439FD951A}" presName="bracket" presStyleLbl="parChTrans1D1" presStyleIdx="2" presStyleCnt="3"/>
      <dgm:spPr/>
    </dgm:pt>
    <dgm:pt modelId="{FE6852C8-8081-4B45-81E6-6E7CAD76B9B4}" type="pres">
      <dgm:prSet presAssocID="{DD49670B-2432-4599-9794-9C7439FD951A}" presName="spH" presStyleCnt="0"/>
      <dgm:spPr/>
    </dgm:pt>
    <dgm:pt modelId="{0F502590-400C-4BED-B08C-463D4DAC8B91}" type="pres">
      <dgm:prSet presAssocID="{DD49670B-2432-4599-9794-9C7439FD951A}" presName="desTx" presStyleLbl="node1" presStyleIdx="2" presStyleCnt="3">
        <dgm:presLayoutVars>
          <dgm:bulletEnabled val="1"/>
        </dgm:presLayoutVars>
      </dgm:prSet>
      <dgm:spPr/>
    </dgm:pt>
  </dgm:ptLst>
  <dgm:cxnLst>
    <dgm:cxn modelId="{9D1C2205-C8CD-4CD9-ABB4-02676D80FED1}" srcId="{F1961347-52B2-4211-8CE4-FCC0743261E8}" destId="{D3702509-F66D-40E9-A987-A0E1D92D2627}" srcOrd="1" destOrd="0" parTransId="{C3BCBC54-0BCA-4BB9-A8A5-70261B4D8514}" sibTransId="{1820AFA6-36C7-4C8D-9DF6-C1F4C1236A3F}"/>
    <dgm:cxn modelId="{B949E21C-9551-4BAD-8515-4A4A8E646DB8}" type="presOf" srcId="{0B6F2E75-0593-41F7-9A86-AD2EA01A4654}" destId="{0F502590-400C-4BED-B08C-463D4DAC8B91}" srcOrd="0" destOrd="0" presId="urn:diagrams.loki3.com/BracketList"/>
    <dgm:cxn modelId="{4319BE1D-57C9-41B1-95EC-4CDF5D5445A9}" srcId="{DD49670B-2432-4599-9794-9C7439FD951A}" destId="{0B6F2E75-0593-41F7-9A86-AD2EA01A4654}" srcOrd="0" destOrd="0" parTransId="{F746B146-3502-4904-8F42-3C95FC16A3D4}" sibTransId="{1BBE1B56-E9A3-4E7F-927C-0B3E5F19340D}"/>
    <dgm:cxn modelId="{82E9B81E-3E3F-4B62-8CFC-D5638E0515F2}" type="presOf" srcId="{B203F480-C807-4E9A-A4CC-55903927C591}" destId="{A6E85197-0909-4714-BE5A-B0D0FF41449F}" srcOrd="0" destOrd="0" presId="urn:diagrams.loki3.com/BracketList"/>
    <dgm:cxn modelId="{987F5031-238D-46D3-BBC8-3E1B89692C54}" type="presOf" srcId="{D3702509-F66D-40E9-A987-A0E1D92D2627}" destId="{ABF2AA85-83E7-4088-8121-C34F73F1512E}" srcOrd="0" destOrd="0" presId="urn:diagrams.loki3.com/BracketList"/>
    <dgm:cxn modelId="{766BB134-E18E-465D-BF09-FC5A7D0582C5}" srcId="{D3702509-F66D-40E9-A987-A0E1D92D2627}" destId="{0EAEB33A-B587-4712-BC72-890B770CDB84}" srcOrd="0" destOrd="0" parTransId="{F39B89B8-7466-4346-B81B-1E18BB81AE11}" sibTransId="{3198E44E-7F34-448E-8520-09B8DC9E27A3}"/>
    <dgm:cxn modelId="{A7E9D04C-738E-4790-8F52-8BD28A0ADC9C}" type="presOf" srcId="{0EAEB33A-B587-4712-BC72-890B770CDB84}" destId="{B5DC802B-3C8A-4615-AEAD-AC15AF32ECFD}" srcOrd="0" destOrd="0" presId="urn:diagrams.loki3.com/BracketList"/>
    <dgm:cxn modelId="{8B79CA59-EB7E-4914-B00F-A46491147636}" srcId="{0307F177-4B88-4CB8-870A-2A5E4B32A258}" destId="{B203F480-C807-4E9A-A4CC-55903927C591}" srcOrd="0" destOrd="0" parTransId="{260F26B2-590D-4BC4-9F31-E9315B5C3FB7}" sibTransId="{520F5D31-7E91-4227-B8A6-7BFA002ED328}"/>
    <dgm:cxn modelId="{8D76A287-5D61-4929-9B6C-ECDB93F81512}" type="presOf" srcId="{0307F177-4B88-4CB8-870A-2A5E4B32A258}" destId="{4E1A4A11-3CF2-4AB3-8ED8-D1B84EDDA68D}" srcOrd="0" destOrd="0" presId="urn:diagrams.loki3.com/BracketList"/>
    <dgm:cxn modelId="{19F7609B-011C-43B2-BD7F-B3D4112F3A51}" type="presOf" srcId="{DD49670B-2432-4599-9794-9C7439FD951A}" destId="{1C309861-7037-4C43-8233-AFD1EF457110}" srcOrd="0" destOrd="0" presId="urn:diagrams.loki3.com/BracketList"/>
    <dgm:cxn modelId="{CB02E1E5-E608-498D-B9E0-1ED5968735FD}" srcId="{F1961347-52B2-4211-8CE4-FCC0743261E8}" destId="{DD49670B-2432-4599-9794-9C7439FD951A}" srcOrd="2" destOrd="0" parTransId="{5C041CA2-AAA6-46C0-9C2F-71A051CB4A86}" sibTransId="{10D83126-D657-4A7E-9AB4-4710F93847D2}"/>
    <dgm:cxn modelId="{EA8A98E8-CA80-4D43-BBFA-7554EF978391}" srcId="{F1961347-52B2-4211-8CE4-FCC0743261E8}" destId="{0307F177-4B88-4CB8-870A-2A5E4B32A258}" srcOrd="0" destOrd="0" parTransId="{EA9C6DF8-6AB0-4741-8C88-C7C4B02A945D}" sibTransId="{4173AAFD-97F5-4037-89E1-EA962D02C30D}"/>
    <dgm:cxn modelId="{3660E1F0-05CC-4E0C-97F7-2F5780ABAC22}" type="presOf" srcId="{F1961347-52B2-4211-8CE4-FCC0743261E8}" destId="{3F2616F5-4E7F-428F-B937-81F620D86D23}" srcOrd="0" destOrd="0" presId="urn:diagrams.loki3.com/BracketList"/>
    <dgm:cxn modelId="{A689AD7D-B9A4-4B97-A961-09DDB23E1776}" type="presParOf" srcId="{3F2616F5-4E7F-428F-B937-81F620D86D23}" destId="{3824A349-B915-403B-AC03-9258908DBB1C}" srcOrd="0" destOrd="0" presId="urn:diagrams.loki3.com/BracketList"/>
    <dgm:cxn modelId="{545ACBEA-AAAC-49A4-AFCC-96A400CB5E37}" type="presParOf" srcId="{3824A349-B915-403B-AC03-9258908DBB1C}" destId="{4E1A4A11-3CF2-4AB3-8ED8-D1B84EDDA68D}" srcOrd="0" destOrd="0" presId="urn:diagrams.loki3.com/BracketList"/>
    <dgm:cxn modelId="{99E7E2A3-5A2F-4DE9-93AE-2EB8AEF1B611}" type="presParOf" srcId="{3824A349-B915-403B-AC03-9258908DBB1C}" destId="{703802B3-E4A5-47C4-AED6-2C6C85F028C1}" srcOrd="1" destOrd="0" presId="urn:diagrams.loki3.com/BracketList"/>
    <dgm:cxn modelId="{216E6476-DEA3-49BE-9C8B-DCD21B31B402}" type="presParOf" srcId="{3824A349-B915-403B-AC03-9258908DBB1C}" destId="{99BA58F4-5CB5-4140-9E68-FB0112B535BB}" srcOrd="2" destOrd="0" presId="urn:diagrams.loki3.com/BracketList"/>
    <dgm:cxn modelId="{3AA55CD6-883D-43F7-B239-A52FDB7DAEF0}" type="presParOf" srcId="{3824A349-B915-403B-AC03-9258908DBB1C}" destId="{A6E85197-0909-4714-BE5A-B0D0FF41449F}" srcOrd="3" destOrd="0" presId="urn:diagrams.loki3.com/BracketList"/>
    <dgm:cxn modelId="{039ABC2C-3D69-4256-885B-F17757496682}" type="presParOf" srcId="{3F2616F5-4E7F-428F-B937-81F620D86D23}" destId="{2942D7A2-F021-45B4-B2B3-D4378344F85D}" srcOrd="1" destOrd="0" presId="urn:diagrams.loki3.com/BracketList"/>
    <dgm:cxn modelId="{B7E02D1D-91F8-47B0-8EAA-89962CF44FB8}" type="presParOf" srcId="{3F2616F5-4E7F-428F-B937-81F620D86D23}" destId="{10C045C1-07CC-414F-B3B4-5B21E229EA20}" srcOrd="2" destOrd="0" presId="urn:diagrams.loki3.com/BracketList"/>
    <dgm:cxn modelId="{CAF72673-0FC2-40A4-ADC2-5F728C19724B}" type="presParOf" srcId="{10C045C1-07CC-414F-B3B4-5B21E229EA20}" destId="{ABF2AA85-83E7-4088-8121-C34F73F1512E}" srcOrd="0" destOrd="0" presId="urn:diagrams.loki3.com/BracketList"/>
    <dgm:cxn modelId="{DD099C99-B930-47A7-A0C2-40930EBD6148}" type="presParOf" srcId="{10C045C1-07CC-414F-B3B4-5B21E229EA20}" destId="{E5F2706C-7E3B-42CE-B66F-CA7B8F40A375}" srcOrd="1" destOrd="0" presId="urn:diagrams.loki3.com/BracketList"/>
    <dgm:cxn modelId="{CEB5756F-3C4E-45BF-9634-AEBDC1327E08}" type="presParOf" srcId="{10C045C1-07CC-414F-B3B4-5B21E229EA20}" destId="{995BB9F6-601F-46C7-A2E4-69DDD472C8DF}" srcOrd="2" destOrd="0" presId="urn:diagrams.loki3.com/BracketList"/>
    <dgm:cxn modelId="{9BA89840-2A1A-4BD8-AECA-476A6E7F7FC5}" type="presParOf" srcId="{10C045C1-07CC-414F-B3B4-5B21E229EA20}" destId="{B5DC802B-3C8A-4615-AEAD-AC15AF32ECFD}" srcOrd="3" destOrd="0" presId="urn:diagrams.loki3.com/BracketList"/>
    <dgm:cxn modelId="{753CE923-E816-4AF0-A0CB-E0A9C178F2A5}" type="presParOf" srcId="{3F2616F5-4E7F-428F-B937-81F620D86D23}" destId="{51B6259F-522E-4036-80D0-B0362D64E49E}" srcOrd="3" destOrd="0" presId="urn:diagrams.loki3.com/BracketList"/>
    <dgm:cxn modelId="{EC788B13-501F-496C-ABE3-68E0C4DD77D0}" type="presParOf" srcId="{3F2616F5-4E7F-428F-B937-81F620D86D23}" destId="{26EC6237-BECB-4C61-997D-1C9917317A65}" srcOrd="4" destOrd="0" presId="urn:diagrams.loki3.com/BracketList"/>
    <dgm:cxn modelId="{A7D6AD08-CDEE-4B4F-816F-7F1B24F75E47}" type="presParOf" srcId="{26EC6237-BECB-4C61-997D-1C9917317A65}" destId="{1C309861-7037-4C43-8233-AFD1EF457110}" srcOrd="0" destOrd="0" presId="urn:diagrams.loki3.com/BracketList"/>
    <dgm:cxn modelId="{5B24D4E0-130E-4A47-880E-58936D373BFF}" type="presParOf" srcId="{26EC6237-BECB-4C61-997D-1C9917317A65}" destId="{E114DF7E-BD66-4B1D-AE97-03541F622446}" srcOrd="1" destOrd="0" presId="urn:diagrams.loki3.com/BracketList"/>
    <dgm:cxn modelId="{9621C1B6-1E56-4B71-AB6C-861F93B013B2}" type="presParOf" srcId="{26EC6237-BECB-4C61-997D-1C9917317A65}" destId="{FE6852C8-8081-4B45-81E6-6E7CAD76B9B4}" srcOrd="2" destOrd="0" presId="urn:diagrams.loki3.com/BracketList"/>
    <dgm:cxn modelId="{723E8038-E62F-4DAF-9613-2150C526E9C3}" type="presParOf" srcId="{26EC6237-BECB-4C61-997D-1C9917317A65}" destId="{0F502590-400C-4BED-B08C-463D4DAC8B9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69DF8B-578D-4924-9FF1-4DC3B2BC72D8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9900CBFD-AA2D-474C-8360-F505042D5924}">
      <dgm:prSet phldrT="[Text]"/>
      <dgm:spPr/>
      <dgm:t>
        <a:bodyPr/>
        <a:lstStyle/>
        <a:p>
          <a:pPr algn="ctr"/>
          <a:r>
            <a:rPr lang="en-IN" dirty="0"/>
            <a:t>School Transport Systems 🏫</a:t>
          </a:r>
        </a:p>
      </dgm:t>
    </dgm:pt>
    <dgm:pt modelId="{26548214-DD54-4FE4-90E4-9EB11C953B05}" type="parTrans" cxnId="{695E1F1F-5465-449B-8F44-C0C5A680B005}">
      <dgm:prSet/>
      <dgm:spPr/>
      <dgm:t>
        <a:bodyPr/>
        <a:lstStyle/>
        <a:p>
          <a:endParaRPr lang="en-IN"/>
        </a:p>
      </dgm:t>
    </dgm:pt>
    <dgm:pt modelId="{ADCFE783-B0C1-4C48-AA53-1A6413626F46}" type="sibTrans" cxnId="{695E1F1F-5465-449B-8F44-C0C5A680B005}">
      <dgm:prSet/>
      <dgm:spPr/>
      <dgm:t>
        <a:bodyPr/>
        <a:lstStyle/>
        <a:p>
          <a:endParaRPr lang="en-IN"/>
        </a:p>
      </dgm:t>
    </dgm:pt>
    <dgm:pt modelId="{41C609E9-83CC-44C6-82B6-DCF99F8173FF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90DEC751-8393-4CFA-B32C-5E644E840B2D}" type="parTrans" cxnId="{29668B1C-1ED5-4A3E-8F8A-4F96F5275476}">
      <dgm:prSet/>
      <dgm:spPr/>
      <dgm:t>
        <a:bodyPr/>
        <a:lstStyle/>
        <a:p>
          <a:endParaRPr lang="en-IN"/>
        </a:p>
      </dgm:t>
    </dgm:pt>
    <dgm:pt modelId="{444052CC-635C-4688-B243-A1AB46434E94}" type="sibTrans" cxnId="{29668B1C-1ED5-4A3E-8F8A-4F96F5275476}">
      <dgm:prSet/>
      <dgm:spPr/>
      <dgm:t>
        <a:bodyPr/>
        <a:lstStyle/>
        <a:p>
          <a:endParaRPr lang="en-IN"/>
        </a:p>
      </dgm:t>
    </dgm:pt>
    <dgm:pt modelId="{891014EE-FA97-4662-BBD9-565089BBAFF3}">
      <dgm:prSet phldrT="[Text]"/>
      <dgm:spPr/>
      <dgm:t>
        <a:bodyPr/>
        <a:lstStyle/>
        <a:p>
          <a:r>
            <a:rPr lang="en-IN" dirty="0"/>
            <a:t>Corporate Shuttle Services 🏢 </a:t>
          </a:r>
        </a:p>
      </dgm:t>
    </dgm:pt>
    <dgm:pt modelId="{6DA7CE9C-9B09-44B1-9FE1-EBF01BAEE3FB}" type="parTrans" cxnId="{D740A1C1-46DB-40F9-A225-B7D7BADD0150}">
      <dgm:prSet/>
      <dgm:spPr/>
      <dgm:t>
        <a:bodyPr/>
        <a:lstStyle/>
        <a:p>
          <a:endParaRPr lang="en-IN"/>
        </a:p>
      </dgm:t>
    </dgm:pt>
    <dgm:pt modelId="{B02E97A1-9269-49EC-A575-78143B1EB795}" type="sibTrans" cxnId="{D740A1C1-46DB-40F9-A225-B7D7BADD0150}">
      <dgm:prSet/>
      <dgm:spPr/>
      <dgm:t>
        <a:bodyPr/>
        <a:lstStyle/>
        <a:p>
          <a:endParaRPr lang="en-IN"/>
        </a:p>
      </dgm:t>
    </dgm:pt>
    <dgm:pt modelId="{D0086566-FFA8-4C73-BE57-B1DC39127F6A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0A851812-F76D-434B-8020-ACC259A36434}" type="sibTrans" cxnId="{9430D19B-2DD0-4557-A0C1-23EC8AEA7D53}">
      <dgm:prSet/>
      <dgm:spPr/>
      <dgm:t>
        <a:bodyPr/>
        <a:lstStyle/>
        <a:p>
          <a:endParaRPr lang="en-IN"/>
        </a:p>
      </dgm:t>
    </dgm:pt>
    <dgm:pt modelId="{02CD9B36-8131-4D23-8E96-B372D6E458BA}" type="parTrans" cxnId="{9430D19B-2DD0-4557-A0C1-23EC8AEA7D53}">
      <dgm:prSet/>
      <dgm:spPr/>
      <dgm:t>
        <a:bodyPr/>
        <a:lstStyle/>
        <a:p>
          <a:endParaRPr lang="en-IN"/>
        </a:p>
      </dgm:t>
    </dgm:pt>
    <dgm:pt modelId="{BDAF3A55-66A3-40D5-AD69-31C3C45FC90A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21A09404-F528-4C45-A2A8-DCFAFA7AC2FD}" type="sibTrans" cxnId="{EF4DC9F3-AC08-4C7C-ABB6-F36DFB3C0E18}">
      <dgm:prSet/>
      <dgm:spPr/>
      <dgm:t>
        <a:bodyPr/>
        <a:lstStyle/>
        <a:p>
          <a:endParaRPr lang="en-IN"/>
        </a:p>
      </dgm:t>
    </dgm:pt>
    <dgm:pt modelId="{A93F6AE5-4508-4FE6-A2EB-32025E20A2F7}" type="parTrans" cxnId="{EF4DC9F3-AC08-4C7C-ABB6-F36DFB3C0E18}">
      <dgm:prSet/>
      <dgm:spPr/>
      <dgm:t>
        <a:bodyPr/>
        <a:lstStyle/>
        <a:p>
          <a:endParaRPr lang="en-IN"/>
        </a:p>
      </dgm:t>
    </dgm:pt>
    <dgm:pt modelId="{86A6717F-42CE-4850-A18F-72913266B4AE}">
      <dgm:prSet phldrT="[Text]"/>
      <dgm:spPr/>
      <dgm:t>
        <a:bodyPr/>
        <a:lstStyle/>
        <a:p>
          <a:pPr algn="ctr"/>
          <a:r>
            <a:rPr lang="en-IN" dirty="0"/>
            <a:t>College &amp; University Campuses 🚍</a:t>
          </a:r>
        </a:p>
      </dgm:t>
    </dgm:pt>
    <dgm:pt modelId="{E965B5FC-BE6E-4647-9800-5F7C29DE43AA}" type="parTrans" cxnId="{E68CCD92-83DD-48A9-9C66-9266739F9CAB}">
      <dgm:prSet/>
      <dgm:spPr/>
      <dgm:t>
        <a:bodyPr/>
        <a:lstStyle/>
        <a:p>
          <a:endParaRPr lang="en-IN"/>
        </a:p>
      </dgm:t>
    </dgm:pt>
    <dgm:pt modelId="{8851FAB6-B8E6-4087-818A-4D6A99A1B015}" type="sibTrans" cxnId="{E68CCD92-83DD-48A9-9C66-9266739F9CAB}">
      <dgm:prSet/>
      <dgm:spPr/>
      <dgm:t>
        <a:bodyPr/>
        <a:lstStyle/>
        <a:p>
          <a:endParaRPr lang="en-IN"/>
        </a:p>
      </dgm:t>
    </dgm:pt>
    <dgm:pt modelId="{71063087-8F56-4F6B-B76C-C3FE2BE59DBE}" type="pres">
      <dgm:prSet presAssocID="{4169DF8B-578D-4924-9FF1-4DC3B2BC72D8}" presName="Name0" presStyleCnt="0">
        <dgm:presLayoutVars>
          <dgm:chMax/>
          <dgm:chPref/>
          <dgm:dir/>
        </dgm:presLayoutVars>
      </dgm:prSet>
      <dgm:spPr/>
    </dgm:pt>
    <dgm:pt modelId="{1C912553-C997-41AE-AC38-BE4D5B882686}" type="pres">
      <dgm:prSet presAssocID="{BDAF3A55-66A3-40D5-AD69-31C3C45FC90A}" presName="parenttextcomposite" presStyleCnt="0"/>
      <dgm:spPr/>
    </dgm:pt>
    <dgm:pt modelId="{C51863D8-665F-425D-A48B-DA53E078980B}" type="pres">
      <dgm:prSet presAssocID="{BDAF3A55-66A3-40D5-AD69-31C3C45FC90A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45F12F76-766D-45A9-ACED-7B088FB96187}" type="pres">
      <dgm:prSet presAssocID="{BDAF3A55-66A3-40D5-AD69-31C3C45FC90A}" presName="composite" presStyleCnt="0"/>
      <dgm:spPr/>
    </dgm:pt>
    <dgm:pt modelId="{FE18DD23-09DD-4D8A-98F6-847FFE002066}" type="pres">
      <dgm:prSet presAssocID="{BDAF3A55-66A3-40D5-AD69-31C3C45FC90A}" presName="chevron1" presStyleLbl="alignNode1" presStyleIdx="0" presStyleCnt="21"/>
      <dgm:spPr/>
    </dgm:pt>
    <dgm:pt modelId="{F74A662D-97B5-4CCC-9800-D1AE1F27C49B}" type="pres">
      <dgm:prSet presAssocID="{BDAF3A55-66A3-40D5-AD69-31C3C45FC90A}" presName="chevron2" presStyleLbl="alignNode1" presStyleIdx="1" presStyleCnt="21"/>
      <dgm:spPr/>
    </dgm:pt>
    <dgm:pt modelId="{38919A20-3F70-46E8-B50C-95CE56866732}" type="pres">
      <dgm:prSet presAssocID="{BDAF3A55-66A3-40D5-AD69-31C3C45FC90A}" presName="chevron3" presStyleLbl="alignNode1" presStyleIdx="2" presStyleCnt="21"/>
      <dgm:spPr/>
    </dgm:pt>
    <dgm:pt modelId="{BD68D864-20E6-44FE-B223-53B242B59E03}" type="pres">
      <dgm:prSet presAssocID="{BDAF3A55-66A3-40D5-AD69-31C3C45FC90A}" presName="chevron4" presStyleLbl="alignNode1" presStyleIdx="3" presStyleCnt="21"/>
      <dgm:spPr/>
    </dgm:pt>
    <dgm:pt modelId="{F4033A42-83F5-4158-B633-1AF8DB0AE910}" type="pres">
      <dgm:prSet presAssocID="{BDAF3A55-66A3-40D5-AD69-31C3C45FC90A}" presName="chevron5" presStyleLbl="alignNode1" presStyleIdx="4" presStyleCnt="21"/>
      <dgm:spPr/>
    </dgm:pt>
    <dgm:pt modelId="{89971F13-D786-48A2-B009-B4787A491CD0}" type="pres">
      <dgm:prSet presAssocID="{BDAF3A55-66A3-40D5-AD69-31C3C45FC90A}" presName="chevron6" presStyleLbl="alignNode1" presStyleIdx="5" presStyleCnt="21"/>
      <dgm:spPr/>
    </dgm:pt>
    <dgm:pt modelId="{2546421D-10A6-4B1E-BE6A-3A78EA34EDBC}" type="pres">
      <dgm:prSet presAssocID="{BDAF3A55-66A3-40D5-AD69-31C3C45FC90A}" presName="chevron7" presStyleLbl="alignNode1" presStyleIdx="6" presStyleCnt="21"/>
      <dgm:spPr/>
    </dgm:pt>
    <dgm:pt modelId="{C0785E94-CFD8-4A72-9474-0C502955D7D0}" type="pres">
      <dgm:prSet presAssocID="{BDAF3A55-66A3-40D5-AD69-31C3C45FC90A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ECE4E92A-4B16-49E5-A449-0AA2CCAA98ED}" type="pres">
      <dgm:prSet presAssocID="{21A09404-F528-4C45-A2A8-DCFAFA7AC2FD}" presName="sibTrans" presStyleCnt="0"/>
      <dgm:spPr/>
    </dgm:pt>
    <dgm:pt modelId="{FDFF71A8-EB8F-4B93-B8E8-4B6D991DF9D2}" type="pres">
      <dgm:prSet presAssocID="{D0086566-FFA8-4C73-BE57-B1DC39127F6A}" presName="parenttextcomposite" presStyleCnt="0"/>
      <dgm:spPr/>
    </dgm:pt>
    <dgm:pt modelId="{0E11DE5B-A410-4FA8-923A-51E2758B8DBC}" type="pres">
      <dgm:prSet presAssocID="{D0086566-FFA8-4C73-BE57-B1DC39127F6A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1C3A987B-6735-41AE-91D6-062981191AFC}" type="pres">
      <dgm:prSet presAssocID="{D0086566-FFA8-4C73-BE57-B1DC39127F6A}" presName="composite" presStyleCnt="0"/>
      <dgm:spPr/>
    </dgm:pt>
    <dgm:pt modelId="{D81E4659-21BF-49DA-86A8-825DC43018C2}" type="pres">
      <dgm:prSet presAssocID="{D0086566-FFA8-4C73-BE57-B1DC39127F6A}" presName="chevron1" presStyleLbl="alignNode1" presStyleIdx="7" presStyleCnt="21"/>
      <dgm:spPr/>
    </dgm:pt>
    <dgm:pt modelId="{CC61D507-CFE5-42A7-92FC-564684EF7870}" type="pres">
      <dgm:prSet presAssocID="{D0086566-FFA8-4C73-BE57-B1DC39127F6A}" presName="chevron2" presStyleLbl="alignNode1" presStyleIdx="8" presStyleCnt="21"/>
      <dgm:spPr/>
    </dgm:pt>
    <dgm:pt modelId="{E4A8614F-A6FA-45C4-82CE-A13107535DC6}" type="pres">
      <dgm:prSet presAssocID="{D0086566-FFA8-4C73-BE57-B1DC39127F6A}" presName="chevron3" presStyleLbl="alignNode1" presStyleIdx="9" presStyleCnt="21"/>
      <dgm:spPr/>
    </dgm:pt>
    <dgm:pt modelId="{282FA7B6-08F2-44B7-A10E-E0EE74727431}" type="pres">
      <dgm:prSet presAssocID="{D0086566-FFA8-4C73-BE57-B1DC39127F6A}" presName="chevron4" presStyleLbl="alignNode1" presStyleIdx="10" presStyleCnt="21"/>
      <dgm:spPr/>
    </dgm:pt>
    <dgm:pt modelId="{17A08C50-5593-4309-BBB7-EDB1A8329393}" type="pres">
      <dgm:prSet presAssocID="{D0086566-FFA8-4C73-BE57-B1DC39127F6A}" presName="chevron5" presStyleLbl="alignNode1" presStyleIdx="11" presStyleCnt="21"/>
      <dgm:spPr/>
    </dgm:pt>
    <dgm:pt modelId="{CA7276C3-FAC4-459C-B1CC-8AC16FE6F4B8}" type="pres">
      <dgm:prSet presAssocID="{D0086566-FFA8-4C73-BE57-B1DC39127F6A}" presName="chevron6" presStyleLbl="alignNode1" presStyleIdx="12" presStyleCnt="21"/>
      <dgm:spPr/>
    </dgm:pt>
    <dgm:pt modelId="{05D08F4B-BFE7-4896-B51B-EF6D160CAB3A}" type="pres">
      <dgm:prSet presAssocID="{D0086566-FFA8-4C73-BE57-B1DC39127F6A}" presName="chevron7" presStyleLbl="alignNode1" presStyleIdx="13" presStyleCnt="21"/>
      <dgm:spPr/>
    </dgm:pt>
    <dgm:pt modelId="{5677A563-02F8-4C7B-AD4E-82E47424ECC3}" type="pres">
      <dgm:prSet presAssocID="{D0086566-FFA8-4C73-BE57-B1DC39127F6A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E8745D42-B440-49BA-8F6F-58190B6023D7}" type="pres">
      <dgm:prSet presAssocID="{0A851812-F76D-434B-8020-ACC259A36434}" presName="sibTrans" presStyleCnt="0"/>
      <dgm:spPr/>
    </dgm:pt>
    <dgm:pt modelId="{0D03494A-58B4-46CD-A359-E6F39E1C767A}" type="pres">
      <dgm:prSet presAssocID="{41C609E9-83CC-44C6-82B6-DCF99F8173FF}" presName="parenttextcomposite" presStyleCnt="0"/>
      <dgm:spPr/>
    </dgm:pt>
    <dgm:pt modelId="{88C2079E-5261-4F3B-AB14-55D0F3E10202}" type="pres">
      <dgm:prSet presAssocID="{41C609E9-83CC-44C6-82B6-DCF99F8173FF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D073C5CB-7F3D-4487-8ADA-574DF340B87E}" type="pres">
      <dgm:prSet presAssocID="{41C609E9-83CC-44C6-82B6-DCF99F8173FF}" presName="composite" presStyleCnt="0"/>
      <dgm:spPr/>
    </dgm:pt>
    <dgm:pt modelId="{71C9B52C-840F-45FE-964E-9E75A008B02F}" type="pres">
      <dgm:prSet presAssocID="{41C609E9-83CC-44C6-82B6-DCF99F8173FF}" presName="chevron1" presStyleLbl="alignNode1" presStyleIdx="14" presStyleCnt="21"/>
      <dgm:spPr/>
    </dgm:pt>
    <dgm:pt modelId="{F5F6758F-9D0F-4890-B35C-8868EFF54737}" type="pres">
      <dgm:prSet presAssocID="{41C609E9-83CC-44C6-82B6-DCF99F8173FF}" presName="chevron2" presStyleLbl="alignNode1" presStyleIdx="15" presStyleCnt="21"/>
      <dgm:spPr/>
    </dgm:pt>
    <dgm:pt modelId="{C9F3C8C0-E97B-4CD4-A628-6FA2042E6F0F}" type="pres">
      <dgm:prSet presAssocID="{41C609E9-83CC-44C6-82B6-DCF99F8173FF}" presName="chevron3" presStyleLbl="alignNode1" presStyleIdx="16" presStyleCnt="21"/>
      <dgm:spPr/>
    </dgm:pt>
    <dgm:pt modelId="{2CC55ECA-EE05-4D6D-92A3-A4F57A671DEB}" type="pres">
      <dgm:prSet presAssocID="{41C609E9-83CC-44C6-82B6-DCF99F8173FF}" presName="chevron4" presStyleLbl="alignNode1" presStyleIdx="17" presStyleCnt="21"/>
      <dgm:spPr/>
    </dgm:pt>
    <dgm:pt modelId="{9FEB3CC1-DAE8-4FE9-9616-5BF68519B653}" type="pres">
      <dgm:prSet presAssocID="{41C609E9-83CC-44C6-82B6-DCF99F8173FF}" presName="chevron5" presStyleLbl="alignNode1" presStyleIdx="18" presStyleCnt="21"/>
      <dgm:spPr/>
    </dgm:pt>
    <dgm:pt modelId="{2352C0B8-3CE6-4B98-870F-6DCEE182A0D4}" type="pres">
      <dgm:prSet presAssocID="{41C609E9-83CC-44C6-82B6-DCF99F8173FF}" presName="chevron6" presStyleLbl="alignNode1" presStyleIdx="19" presStyleCnt="21"/>
      <dgm:spPr/>
    </dgm:pt>
    <dgm:pt modelId="{7FA4F4C5-7597-4DF7-8187-6D9937009AF4}" type="pres">
      <dgm:prSet presAssocID="{41C609E9-83CC-44C6-82B6-DCF99F8173FF}" presName="chevron7" presStyleLbl="alignNode1" presStyleIdx="20" presStyleCnt="21"/>
      <dgm:spPr/>
    </dgm:pt>
    <dgm:pt modelId="{886F5DB5-62B5-4494-B9E8-8F32595FC877}" type="pres">
      <dgm:prSet presAssocID="{41C609E9-83CC-44C6-82B6-DCF99F8173FF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0B23C40A-E9A9-4407-9B2B-17AD09684AEB}" type="presOf" srcId="{41C609E9-83CC-44C6-82B6-DCF99F8173FF}" destId="{88C2079E-5261-4F3B-AB14-55D0F3E10202}" srcOrd="0" destOrd="0" presId="urn:microsoft.com/office/officeart/2008/layout/VerticalAccentList"/>
    <dgm:cxn modelId="{29668B1C-1ED5-4A3E-8F8A-4F96F5275476}" srcId="{4169DF8B-578D-4924-9FF1-4DC3B2BC72D8}" destId="{41C609E9-83CC-44C6-82B6-DCF99F8173FF}" srcOrd="2" destOrd="0" parTransId="{90DEC751-8393-4CFA-B32C-5E644E840B2D}" sibTransId="{444052CC-635C-4688-B243-A1AB46434E94}"/>
    <dgm:cxn modelId="{695E1F1F-5465-449B-8F44-C0C5A680B005}" srcId="{D0086566-FFA8-4C73-BE57-B1DC39127F6A}" destId="{9900CBFD-AA2D-474C-8360-F505042D5924}" srcOrd="0" destOrd="0" parTransId="{26548214-DD54-4FE4-90E4-9EB11C953B05}" sibTransId="{ADCFE783-B0C1-4C48-AA53-1A6413626F46}"/>
    <dgm:cxn modelId="{B3308836-DD40-4342-8746-CF78F7DFD33C}" type="presOf" srcId="{4169DF8B-578D-4924-9FF1-4DC3B2BC72D8}" destId="{71063087-8F56-4F6B-B76C-C3FE2BE59DBE}" srcOrd="0" destOrd="0" presId="urn:microsoft.com/office/officeart/2008/layout/VerticalAccentList"/>
    <dgm:cxn modelId="{A76DBB4D-FE56-4364-BE61-058C34AAE867}" type="presOf" srcId="{86A6717F-42CE-4850-A18F-72913266B4AE}" destId="{C0785E94-CFD8-4A72-9474-0C502955D7D0}" srcOrd="0" destOrd="0" presId="urn:microsoft.com/office/officeart/2008/layout/VerticalAccentList"/>
    <dgm:cxn modelId="{6284254F-3FAF-4D24-9437-DB413DCAD8D6}" type="presOf" srcId="{D0086566-FFA8-4C73-BE57-B1DC39127F6A}" destId="{0E11DE5B-A410-4FA8-923A-51E2758B8DBC}" srcOrd="0" destOrd="0" presId="urn:microsoft.com/office/officeart/2008/layout/VerticalAccentList"/>
    <dgm:cxn modelId="{7A0DF47C-FD3D-4F04-86C7-2B52A1384203}" type="presOf" srcId="{9900CBFD-AA2D-474C-8360-F505042D5924}" destId="{5677A563-02F8-4C7B-AD4E-82E47424ECC3}" srcOrd="0" destOrd="0" presId="urn:microsoft.com/office/officeart/2008/layout/VerticalAccentList"/>
    <dgm:cxn modelId="{E68CCD92-83DD-48A9-9C66-9266739F9CAB}" srcId="{BDAF3A55-66A3-40D5-AD69-31C3C45FC90A}" destId="{86A6717F-42CE-4850-A18F-72913266B4AE}" srcOrd="0" destOrd="0" parTransId="{E965B5FC-BE6E-4647-9800-5F7C29DE43AA}" sibTransId="{8851FAB6-B8E6-4087-818A-4D6A99A1B015}"/>
    <dgm:cxn modelId="{9430D19B-2DD0-4557-A0C1-23EC8AEA7D53}" srcId="{4169DF8B-578D-4924-9FF1-4DC3B2BC72D8}" destId="{D0086566-FFA8-4C73-BE57-B1DC39127F6A}" srcOrd="1" destOrd="0" parTransId="{02CD9B36-8131-4D23-8E96-B372D6E458BA}" sibTransId="{0A851812-F76D-434B-8020-ACC259A36434}"/>
    <dgm:cxn modelId="{D740A1C1-46DB-40F9-A225-B7D7BADD0150}" srcId="{41C609E9-83CC-44C6-82B6-DCF99F8173FF}" destId="{891014EE-FA97-4662-BBD9-565089BBAFF3}" srcOrd="0" destOrd="0" parTransId="{6DA7CE9C-9B09-44B1-9FE1-EBF01BAEE3FB}" sibTransId="{B02E97A1-9269-49EC-A575-78143B1EB795}"/>
    <dgm:cxn modelId="{5FC2F9CE-6E79-4931-ACF6-A441340E4650}" type="presOf" srcId="{891014EE-FA97-4662-BBD9-565089BBAFF3}" destId="{886F5DB5-62B5-4494-B9E8-8F32595FC877}" srcOrd="0" destOrd="0" presId="urn:microsoft.com/office/officeart/2008/layout/VerticalAccentList"/>
    <dgm:cxn modelId="{B87CD1D7-849B-498C-9181-36AA0D1831C0}" type="presOf" srcId="{BDAF3A55-66A3-40D5-AD69-31C3C45FC90A}" destId="{C51863D8-665F-425D-A48B-DA53E078980B}" srcOrd="0" destOrd="0" presId="urn:microsoft.com/office/officeart/2008/layout/VerticalAccentList"/>
    <dgm:cxn modelId="{EF4DC9F3-AC08-4C7C-ABB6-F36DFB3C0E18}" srcId="{4169DF8B-578D-4924-9FF1-4DC3B2BC72D8}" destId="{BDAF3A55-66A3-40D5-AD69-31C3C45FC90A}" srcOrd="0" destOrd="0" parTransId="{A93F6AE5-4508-4FE6-A2EB-32025E20A2F7}" sibTransId="{21A09404-F528-4C45-A2A8-DCFAFA7AC2FD}"/>
    <dgm:cxn modelId="{68479A28-B95B-44C7-B336-2C2055CD8D0F}" type="presParOf" srcId="{71063087-8F56-4F6B-B76C-C3FE2BE59DBE}" destId="{1C912553-C997-41AE-AC38-BE4D5B882686}" srcOrd="0" destOrd="0" presId="urn:microsoft.com/office/officeart/2008/layout/VerticalAccentList"/>
    <dgm:cxn modelId="{7CA6A9AC-0F89-4C9F-A920-DF8BF349F857}" type="presParOf" srcId="{1C912553-C997-41AE-AC38-BE4D5B882686}" destId="{C51863D8-665F-425D-A48B-DA53E078980B}" srcOrd="0" destOrd="0" presId="urn:microsoft.com/office/officeart/2008/layout/VerticalAccentList"/>
    <dgm:cxn modelId="{D99BFB84-C1C8-4F85-ADD4-123093E41036}" type="presParOf" srcId="{71063087-8F56-4F6B-B76C-C3FE2BE59DBE}" destId="{45F12F76-766D-45A9-ACED-7B088FB96187}" srcOrd="1" destOrd="0" presId="urn:microsoft.com/office/officeart/2008/layout/VerticalAccentList"/>
    <dgm:cxn modelId="{58DFE8F5-CC91-410D-B214-F600A3C98FE3}" type="presParOf" srcId="{45F12F76-766D-45A9-ACED-7B088FB96187}" destId="{FE18DD23-09DD-4D8A-98F6-847FFE002066}" srcOrd="0" destOrd="0" presId="urn:microsoft.com/office/officeart/2008/layout/VerticalAccentList"/>
    <dgm:cxn modelId="{9E868920-5EF6-4393-9437-3FB6842FCA73}" type="presParOf" srcId="{45F12F76-766D-45A9-ACED-7B088FB96187}" destId="{F74A662D-97B5-4CCC-9800-D1AE1F27C49B}" srcOrd="1" destOrd="0" presId="urn:microsoft.com/office/officeart/2008/layout/VerticalAccentList"/>
    <dgm:cxn modelId="{5DF61148-33A1-48C7-80F6-8099E50F2C20}" type="presParOf" srcId="{45F12F76-766D-45A9-ACED-7B088FB96187}" destId="{38919A20-3F70-46E8-B50C-95CE56866732}" srcOrd="2" destOrd="0" presId="urn:microsoft.com/office/officeart/2008/layout/VerticalAccentList"/>
    <dgm:cxn modelId="{32D642F7-7B6D-4900-82C6-AAD26189FAE2}" type="presParOf" srcId="{45F12F76-766D-45A9-ACED-7B088FB96187}" destId="{BD68D864-20E6-44FE-B223-53B242B59E03}" srcOrd="3" destOrd="0" presId="urn:microsoft.com/office/officeart/2008/layout/VerticalAccentList"/>
    <dgm:cxn modelId="{27CBD0B6-1D3E-46F9-9230-9FE179D1BB11}" type="presParOf" srcId="{45F12F76-766D-45A9-ACED-7B088FB96187}" destId="{F4033A42-83F5-4158-B633-1AF8DB0AE910}" srcOrd="4" destOrd="0" presId="urn:microsoft.com/office/officeart/2008/layout/VerticalAccentList"/>
    <dgm:cxn modelId="{16738955-C297-4789-B6CC-FA8DB9CF9BBF}" type="presParOf" srcId="{45F12F76-766D-45A9-ACED-7B088FB96187}" destId="{89971F13-D786-48A2-B009-B4787A491CD0}" srcOrd="5" destOrd="0" presId="urn:microsoft.com/office/officeart/2008/layout/VerticalAccentList"/>
    <dgm:cxn modelId="{52047427-29B6-483A-A40C-D779E3B80D38}" type="presParOf" srcId="{45F12F76-766D-45A9-ACED-7B088FB96187}" destId="{2546421D-10A6-4B1E-BE6A-3A78EA34EDBC}" srcOrd="6" destOrd="0" presId="urn:microsoft.com/office/officeart/2008/layout/VerticalAccentList"/>
    <dgm:cxn modelId="{1ECD0522-8FBB-4FBD-9728-05546BAE71BE}" type="presParOf" srcId="{45F12F76-766D-45A9-ACED-7B088FB96187}" destId="{C0785E94-CFD8-4A72-9474-0C502955D7D0}" srcOrd="7" destOrd="0" presId="urn:microsoft.com/office/officeart/2008/layout/VerticalAccentList"/>
    <dgm:cxn modelId="{BD8B0BED-F46E-4D43-8329-DC5A5AC7FB9A}" type="presParOf" srcId="{71063087-8F56-4F6B-B76C-C3FE2BE59DBE}" destId="{ECE4E92A-4B16-49E5-A449-0AA2CCAA98ED}" srcOrd="2" destOrd="0" presId="urn:microsoft.com/office/officeart/2008/layout/VerticalAccentList"/>
    <dgm:cxn modelId="{7BE5A8B5-7AC0-43E6-911C-50DB85A7133A}" type="presParOf" srcId="{71063087-8F56-4F6B-B76C-C3FE2BE59DBE}" destId="{FDFF71A8-EB8F-4B93-B8E8-4B6D991DF9D2}" srcOrd="3" destOrd="0" presId="urn:microsoft.com/office/officeart/2008/layout/VerticalAccentList"/>
    <dgm:cxn modelId="{DD793106-E485-4FA9-A263-F82ED9275426}" type="presParOf" srcId="{FDFF71A8-EB8F-4B93-B8E8-4B6D991DF9D2}" destId="{0E11DE5B-A410-4FA8-923A-51E2758B8DBC}" srcOrd="0" destOrd="0" presId="urn:microsoft.com/office/officeart/2008/layout/VerticalAccentList"/>
    <dgm:cxn modelId="{5838F15A-6A68-4A15-A421-6BDE5B564351}" type="presParOf" srcId="{71063087-8F56-4F6B-B76C-C3FE2BE59DBE}" destId="{1C3A987B-6735-41AE-91D6-062981191AFC}" srcOrd="4" destOrd="0" presId="urn:microsoft.com/office/officeart/2008/layout/VerticalAccentList"/>
    <dgm:cxn modelId="{D4BC9F34-9534-4A75-A3BC-19F6ED4CE47A}" type="presParOf" srcId="{1C3A987B-6735-41AE-91D6-062981191AFC}" destId="{D81E4659-21BF-49DA-86A8-825DC43018C2}" srcOrd="0" destOrd="0" presId="urn:microsoft.com/office/officeart/2008/layout/VerticalAccentList"/>
    <dgm:cxn modelId="{673CD658-579E-4DB3-ADC6-DC008D4AA002}" type="presParOf" srcId="{1C3A987B-6735-41AE-91D6-062981191AFC}" destId="{CC61D507-CFE5-42A7-92FC-564684EF7870}" srcOrd="1" destOrd="0" presId="urn:microsoft.com/office/officeart/2008/layout/VerticalAccentList"/>
    <dgm:cxn modelId="{2D1EE383-1394-4F59-A558-78BE5C481DA6}" type="presParOf" srcId="{1C3A987B-6735-41AE-91D6-062981191AFC}" destId="{E4A8614F-A6FA-45C4-82CE-A13107535DC6}" srcOrd="2" destOrd="0" presId="urn:microsoft.com/office/officeart/2008/layout/VerticalAccentList"/>
    <dgm:cxn modelId="{84E5BC73-8F2D-47EB-98D2-1F19FF742526}" type="presParOf" srcId="{1C3A987B-6735-41AE-91D6-062981191AFC}" destId="{282FA7B6-08F2-44B7-A10E-E0EE74727431}" srcOrd="3" destOrd="0" presId="urn:microsoft.com/office/officeart/2008/layout/VerticalAccentList"/>
    <dgm:cxn modelId="{C11F4DD1-D1B1-43DA-8F98-8FCA7532D02C}" type="presParOf" srcId="{1C3A987B-6735-41AE-91D6-062981191AFC}" destId="{17A08C50-5593-4309-BBB7-EDB1A8329393}" srcOrd="4" destOrd="0" presId="urn:microsoft.com/office/officeart/2008/layout/VerticalAccentList"/>
    <dgm:cxn modelId="{254FADE9-3AD7-4ACF-B018-54C94768ACB0}" type="presParOf" srcId="{1C3A987B-6735-41AE-91D6-062981191AFC}" destId="{CA7276C3-FAC4-459C-B1CC-8AC16FE6F4B8}" srcOrd="5" destOrd="0" presId="urn:microsoft.com/office/officeart/2008/layout/VerticalAccentList"/>
    <dgm:cxn modelId="{D4DF9379-A439-40D4-B644-19827225D1A6}" type="presParOf" srcId="{1C3A987B-6735-41AE-91D6-062981191AFC}" destId="{05D08F4B-BFE7-4896-B51B-EF6D160CAB3A}" srcOrd="6" destOrd="0" presId="urn:microsoft.com/office/officeart/2008/layout/VerticalAccentList"/>
    <dgm:cxn modelId="{181A6F18-495C-4935-998A-579AB96073BA}" type="presParOf" srcId="{1C3A987B-6735-41AE-91D6-062981191AFC}" destId="{5677A563-02F8-4C7B-AD4E-82E47424ECC3}" srcOrd="7" destOrd="0" presId="urn:microsoft.com/office/officeart/2008/layout/VerticalAccentList"/>
    <dgm:cxn modelId="{46BC503B-9A34-4C14-81AE-EE868C970E14}" type="presParOf" srcId="{71063087-8F56-4F6B-B76C-C3FE2BE59DBE}" destId="{E8745D42-B440-49BA-8F6F-58190B6023D7}" srcOrd="5" destOrd="0" presId="urn:microsoft.com/office/officeart/2008/layout/VerticalAccentList"/>
    <dgm:cxn modelId="{1B3D5869-01C3-43A2-9A8D-760FC7196AD5}" type="presParOf" srcId="{71063087-8F56-4F6B-B76C-C3FE2BE59DBE}" destId="{0D03494A-58B4-46CD-A359-E6F39E1C767A}" srcOrd="6" destOrd="0" presId="urn:microsoft.com/office/officeart/2008/layout/VerticalAccentList"/>
    <dgm:cxn modelId="{C029EFBD-400C-4BB4-AE37-AA2DB6D623B5}" type="presParOf" srcId="{0D03494A-58B4-46CD-A359-E6F39E1C767A}" destId="{88C2079E-5261-4F3B-AB14-55D0F3E10202}" srcOrd="0" destOrd="0" presId="urn:microsoft.com/office/officeart/2008/layout/VerticalAccentList"/>
    <dgm:cxn modelId="{B46FCC2C-92B0-431C-B3EC-95DD2C7D706B}" type="presParOf" srcId="{71063087-8F56-4F6B-B76C-C3FE2BE59DBE}" destId="{D073C5CB-7F3D-4487-8ADA-574DF340B87E}" srcOrd="7" destOrd="0" presId="urn:microsoft.com/office/officeart/2008/layout/VerticalAccentList"/>
    <dgm:cxn modelId="{7EB630A1-AA2A-4FA9-BF5F-4BE1525342C5}" type="presParOf" srcId="{D073C5CB-7F3D-4487-8ADA-574DF340B87E}" destId="{71C9B52C-840F-45FE-964E-9E75A008B02F}" srcOrd="0" destOrd="0" presId="urn:microsoft.com/office/officeart/2008/layout/VerticalAccentList"/>
    <dgm:cxn modelId="{A2FEDA86-B619-40ED-986E-D4410E64DCEA}" type="presParOf" srcId="{D073C5CB-7F3D-4487-8ADA-574DF340B87E}" destId="{F5F6758F-9D0F-4890-B35C-8868EFF54737}" srcOrd="1" destOrd="0" presId="urn:microsoft.com/office/officeart/2008/layout/VerticalAccentList"/>
    <dgm:cxn modelId="{9BDA1DFB-2386-4DE2-96EA-BE7DECCB4B87}" type="presParOf" srcId="{D073C5CB-7F3D-4487-8ADA-574DF340B87E}" destId="{C9F3C8C0-E97B-4CD4-A628-6FA2042E6F0F}" srcOrd="2" destOrd="0" presId="urn:microsoft.com/office/officeart/2008/layout/VerticalAccentList"/>
    <dgm:cxn modelId="{CE20B09D-1E33-4A22-985C-831BEA7479A3}" type="presParOf" srcId="{D073C5CB-7F3D-4487-8ADA-574DF340B87E}" destId="{2CC55ECA-EE05-4D6D-92A3-A4F57A671DEB}" srcOrd="3" destOrd="0" presId="urn:microsoft.com/office/officeart/2008/layout/VerticalAccentList"/>
    <dgm:cxn modelId="{1A738890-903E-4310-8888-53E3D86DD2FF}" type="presParOf" srcId="{D073C5CB-7F3D-4487-8ADA-574DF340B87E}" destId="{9FEB3CC1-DAE8-4FE9-9616-5BF68519B653}" srcOrd="4" destOrd="0" presId="urn:microsoft.com/office/officeart/2008/layout/VerticalAccentList"/>
    <dgm:cxn modelId="{155E4DFE-5F70-495D-85C3-DA5362AC4FB3}" type="presParOf" srcId="{D073C5CB-7F3D-4487-8ADA-574DF340B87E}" destId="{2352C0B8-3CE6-4B98-870F-6DCEE182A0D4}" srcOrd="5" destOrd="0" presId="urn:microsoft.com/office/officeart/2008/layout/VerticalAccentList"/>
    <dgm:cxn modelId="{8574D903-9EA8-453E-ABDF-D344E27D5675}" type="presParOf" srcId="{D073C5CB-7F3D-4487-8ADA-574DF340B87E}" destId="{7FA4F4C5-7597-4DF7-8187-6D9937009AF4}" srcOrd="6" destOrd="0" presId="urn:microsoft.com/office/officeart/2008/layout/VerticalAccentList"/>
    <dgm:cxn modelId="{5D6C2FDE-10C9-4972-84B3-CE823EC4F6E9}" type="presParOf" srcId="{D073C5CB-7F3D-4487-8ADA-574DF340B87E}" destId="{886F5DB5-62B5-4494-B9E8-8F32595FC877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EE5E94-A62C-410A-A49D-D24B4D936A71}" type="doc">
      <dgm:prSet loTypeId="urn:microsoft.com/office/officeart/2005/8/layout/pyramid2" loCatId="list" qsTypeId="urn:microsoft.com/office/officeart/2005/8/quickstyle/simple1" qsCatId="simple" csTypeId="urn:microsoft.com/office/officeart/2005/8/colors/accent2_2" csCatId="accent2" phldr="1"/>
      <dgm:spPr/>
    </dgm:pt>
    <dgm:pt modelId="{68958893-36B0-41F9-8C76-0487B606A7BE}">
      <dgm:prSet phldrT="[Text]"/>
      <dgm:spPr/>
      <dgm:t>
        <a:bodyPr/>
        <a:lstStyle/>
        <a:p>
          <a:r>
            <a:rPr lang="en-IN" dirty="0"/>
            <a:t>GPS accuracy &amp; network issues</a:t>
          </a:r>
        </a:p>
      </dgm:t>
    </dgm:pt>
    <dgm:pt modelId="{748222A1-7D9D-4C73-828B-4E0030A4B3F8}" type="parTrans" cxnId="{71FA154E-11D9-4618-9945-4DC85CA1FC89}">
      <dgm:prSet/>
      <dgm:spPr/>
      <dgm:t>
        <a:bodyPr/>
        <a:lstStyle/>
        <a:p>
          <a:endParaRPr lang="en-IN"/>
        </a:p>
      </dgm:t>
    </dgm:pt>
    <dgm:pt modelId="{7234BE69-9EE4-4D7D-AD0B-2AA01862CF71}" type="sibTrans" cxnId="{71FA154E-11D9-4618-9945-4DC85CA1FC89}">
      <dgm:prSet/>
      <dgm:spPr/>
      <dgm:t>
        <a:bodyPr/>
        <a:lstStyle/>
        <a:p>
          <a:endParaRPr lang="en-IN"/>
        </a:p>
      </dgm:t>
    </dgm:pt>
    <dgm:pt modelId="{547BF7D2-AC03-4CBE-B753-33E75A980528}">
      <dgm:prSet phldrT="[Text]"/>
      <dgm:spPr/>
      <dgm:t>
        <a:bodyPr/>
        <a:lstStyle/>
        <a:p>
          <a:r>
            <a:rPr lang="en-US" dirty="0"/>
            <a:t>Initial training required for drivers &amp; students</a:t>
          </a:r>
          <a:endParaRPr lang="en-IN" dirty="0"/>
        </a:p>
      </dgm:t>
    </dgm:pt>
    <dgm:pt modelId="{719254FC-24C5-4ADD-B36C-843CABEED281}" type="parTrans" cxnId="{4DECA7E0-959A-4346-8268-30DAF78FD4BD}">
      <dgm:prSet/>
      <dgm:spPr/>
      <dgm:t>
        <a:bodyPr/>
        <a:lstStyle/>
        <a:p>
          <a:endParaRPr lang="en-IN"/>
        </a:p>
      </dgm:t>
    </dgm:pt>
    <dgm:pt modelId="{4F2C8895-8246-44AF-B984-C2515868B499}" type="sibTrans" cxnId="{4DECA7E0-959A-4346-8268-30DAF78FD4BD}">
      <dgm:prSet/>
      <dgm:spPr/>
      <dgm:t>
        <a:bodyPr/>
        <a:lstStyle/>
        <a:p>
          <a:endParaRPr lang="en-IN"/>
        </a:p>
      </dgm:t>
    </dgm:pt>
    <dgm:pt modelId="{8E822170-87B3-41D6-8AD8-427C3FFA0ADE}">
      <dgm:prSet phldrT="[Text]"/>
      <dgm:spPr/>
      <dgm:t>
        <a:bodyPr/>
        <a:lstStyle/>
        <a:p>
          <a:r>
            <a:rPr lang="en-US" dirty="0"/>
            <a:t>Ensuring data security &amp; privacy of users</a:t>
          </a:r>
        </a:p>
      </dgm:t>
    </dgm:pt>
    <dgm:pt modelId="{E25B13B2-C522-481E-B094-C78BC00D98B5}" type="parTrans" cxnId="{BC0B0E1A-B4B4-417D-B72A-5C8C52BAE505}">
      <dgm:prSet/>
      <dgm:spPr/>
      <dgm:t>
        <a:bodyPr/>
        <a:lstStyle/>
        <a:p>
          <a:endParaRPr lang="en-IN"/>
        </a:p>
      </dgm:t>
    </dgm:pt>
    <dgm:pt modelId="{D871A6DD-E96A-42DB-8193-C992FE04EA20}" type="sibTrans" cxnId="{BC0B0E1A-B4B4-417D-B72A-5C8C52BAE505}">
      <dgm:prSet/>
      <dgm:spPr/>
      <dgm:t>
        <a:bodyPr/>
        <a:lstStyle/>
        <a:p>
          <a:endParaRPr lang="en-IN"/>
        </a:p>
      </dgm:t>
    </dgm:pt>
    <dgm:pt modelId="{EF6ECE9A-70E0-492E-B2C8-3FF7E4961C4B}">
      <dgm:prSet phldrT="[Text]"/>
      <dgm:spPr/>
      <dgm:t>
        <a:bodyPr/>
        <a:lstStyle/>
        <a:p>
          <a:r>
            <a:rPr lang="en-IN" dirty="0"/>
            <a:t>Initial Setup Cost</a:t>
          </a:r>
          <a:endParaRPr lang="en-US" dirty="0"/>
        </a:p>
      </dgm:t>
    </dgm:pt>
    <dgm:pt modelId="{BFB603C9-B166-47AA-A384-C6916F2E2BEF}" type="parTrans" cxnId="{9A7515B1-9325-445D-A85F-6AAC3C8B3CDA}">
      <dgm:prSet/>
      <dgm:spPr/>
      <dgm:t>
        <a:bodyPr/>
        <a:lstStyle/>
        <a:p>
          <a:endParaRPr lang="en-IN"/>
        </a:p>
      </dgm:t>
    </dgm:pt>
    <dgm:pt modelId="{814A489C-9A5A-4371-BC26-9FBC9EA56702}" type="sibTrans" cxnId="{9A7515B1-9325-445D-A85F-6AAC3C8B3CDA}">
      <dgm:prSet/>
      <dgm:spPr/>
      <dgm:t>
        <a:bodyPr/>
        <a:lstStyle/>
        <a:p>
          <a:endParaRPr lang="en-IN"/>
        </a:p>
      </dgm:t>
    </dgm:pt>
    <dgm:pt modelId="{5CC4486B-74D8-4B8A-A846-443FAA984F14}" type="pres">
      <dgm:prSet presAssocID="{AAEE5E94-A62C-410A-A49D-D24B4D936A71}" presName="compositeShape" presStyleCnt="0">
        <dgm:presLayoutVars>
          <dgm:dir/>
          <dgm:resizeHandles/>
        </dgm:presLayoutVars>
      </dgm:prSet>
      <dgm:spPr/>
    </dgm:pt>
    <dgm:pt modelId="{B34A9465-5ADA-4E72-93B5-9DCDA9779F81}" type="pres">
      <dgm:prSet presAssocID="{AAEE5E94-A62C-410A-A49D-D24B4D936A71}" presName="pyramid" presStyleLbl="node1" presStyleIdx="0" presStyleCnt="1"/>
      <dgm:spPr/>
    </dgm:pt>
    <dgm:pt modelId="{E54B42FD-4D14-41C4-8242-0C41813ABA1A}" type="pres">
      <dgm:prSet presAssocID="{AAEE5E94-A62C-410A-A49D-D24B4D936A71}" presName="theList" presStyleCnt="0"/>
      <dgm:spPr/>
    </dgm:pt>
    <dgm:pt modelId="{DCF322E6-744F-4477-B553-F6A2D1EF6329}" type="pres">
      <dgm:prSet presAssocID="{68958893-36B0-41F9-8C76-0487B606A7BE}" presName="aNode" presStyleLbl="fgAcc1" presStyleIdx="0" presStyleCnt="4">
        <dgm:presLayoutVars>
          <dgm:bulletEnabled val="1"/>
        </dgm:presLayoutVars>
      </dgm:prSet>
      <dgm:spPr/>
    </dgm:pt>
    <dgm:pt modelId="{010CF26D-5242-4376-8834-41DB5785D60D}" type="pres">
      <dgm:prSet presAssocID="{68958893-36B0-41F9-8C76-0487B606A7BE}" presName="aSpace" presStyleCnt="0"/>
      <dgm:spPr/>
    </dgm:pt>
    <dgm:pt modelId="{06B5F6A2-B400-44AE-8738-E6D70D31266D}" type="pres">
      <dgm:prSet presAssocID="{547BF7D2-AC03-4CBE-B753-33E75A980528}" presName="aNode" presStyleLbl="fgAcc1" presStyleIdx="1" presStyleCnt="4">
        <dgm:presLayoutVars>
          <dgm:bulletEnabled val="1"/>
        </dgm:presLayoutVars>
      </dgm:prSet>
      <dgm:spPr/>
    </dgm:pt>
    <dgm:pt modelId="{B77BC69B-591D-4EDA-B891-8F235E86AEAA}" type="pres">
      <dgm:prSet presAssocID="{547BF7D2-AC03-4CBE-B753-33E75A980528}" presName="aSpace" presStyleCnt="0"/>
      <dgm:spPr/>
    </dgm:pt>
    <dgm:pt modelId="{62EA2C83-5F7D-4508-8D2D-256B94F13D4D}" type="pres">
      <dgm:prSet presAssocID="{8E822170-87B3-41D6-8AD8-427C3FFA0ADE}" presName="aNode" presStyleLbl="fgAcc1" presStyleIdx="2" presStyleCnt="4">
        <dgm:presLayoutVars>
          <dgm:bulletEnabled val="1"/>
        </dgm:presLayoutVars>
      </dgm:prSet>
      <dgm:spPr/>
    </dgm:pt>
    <dgm:pt modelId="{C28EF9C1-A244-4475-A1A8-C66E90486626}" type="pres">
      <dgm:prSet presAssocID="{8E822170-87B3-41D6-8AD8-427C3FFA0ADE}" presName="aSpace" presStyleCnt="0"/>
      <dgm:spPr/>
    </dgm:pt>
    <dgm:pt modelId="{74966011-A092-464C-A0E4-53AEE52C949A}" type="pres">
      <dgm:prSet presAssocID="{EF6ECE9A-70E0-492E-B2C8-3FF7E4961C4B}" presName="aNode" presStyleLbl="fgAcc1" presStyleIdx="3" presStyleCnt="4">
        <dgm:presLayoutVars>
          <dgm:bulletEnabled val="1"/>
        </dgm:presLayoutVars>
      </dgm:prSet>
      <dgm:spPr/>
    </dgm:pt>
    <dgm:pt modelId="{A3F9E585-2092-4999-8678-282B1CBF6E73}" type="pres">
      <dgm:prSet presAssocID="{EF6ECE9A-70E0-492E-B2C8-3FF7E4961C4B}" presName="aSpace" presStyleCnt="0"/>
      <dgm:spPr/>
    </dgm:pt>
  </dgm:ptLst>
  <dgm:cxnLst>
    <dgm:cxn modelId="{BC0B0E1A-B4B4-417D-B72A-5C8C52BAE505}" srcId="{AAEE5E94-A62C-410A-A49D-D24B4D936A71}" destId="{8E822170-87B3-41D6-8AD8-427C3FFA0ADE}" srcOrd="2" destOrd="0" parTransId="{E25B13B2-C522-481E-B094-C78BC00D98B5}" sibTransId="{D871A6DD-E96A-42DB-8193-C992FE04EA20}"/>
    <dgm:cxn modelId="{3810453A-1517-4E04-9578-B7ABCF509A0F}" type="presOf" srcId="{8E822170-87B3-41D6-8AD8-427C3FFA0ADE}" destId="{62EA2C83-5F7D-4508-8D2D-256B94F13D4D}" srcOrd="0" destOrd="0" presId="urn:microsoft.com/office/officeart/2005/8/layout/pyramid2"/>
    <dgm:cxn modelId="{71FA154E-11D9-4618-9945-4DC85CA1FC89}" srcId="{AAEE5E94-A62C-410A-A49D-D24B4D936A71}" destId="{68958893-36B0-41F9-8C76-0487B606A7BE}" srcOrd="0" destOrd="0" parTransId="{748222A1-7D9D-4C73-828B-4E0030A4B3F8}" sibTransId="{7234BE69-9EE4-4D7D-AD0B-2AA01862CF71}"/>
    <dgm:cxn modelId="{BCBC047F-1D7E-4F3F-B800-7A14BDC15770}" type="presOf" srcId="{547BF7D2-AC03-4CBE-B753-33E75A980528}" destId="{06B5F6A2-B400-44AE-8738-E6D70D31266D}" srcOrd="0" destOrd="0" presId="urn:microsoft.com/office/officeart/2005/8/layout/pyramid2"/>
    <dgm:cxn modelId="{6259D0A1-5C4B-4F97-953C-8CB219BA12DE}" type="presOf" srcId="{EF6ECE9A-70E0-492E-B2C8-3FF7E4961C4B}" destId="{74966011-A092-464C-A0E4-53AEE52C949A}" srcOrd="0" destOrd="0" presId="urn:microsoft.com/office/officeart/2005/8/layout/pyramid2"/>
    <dgm:cxn modelId="{9A7515B1-9325-445D-A85F-6AAC3C8B3CDA}" srcId="{AAEE5E94-A62C-410A-A49D-D24B4D936A71}" destId="{EF6ECE9A-70E0-492E-B2C8-3FF7E4961C4B}" srcOrd="3" destOrd="0" parTransId="{BFB603C9-B166-47AA-A384-C6916F2E2BEF}" sibTransId="{814A489C-9A5A-4371-BC26-9FBC9EA56702}"/>
    <dgm:cxn modelId="{A9389FD0-0D0E-401D-9A21-D196538435DD}" type="presOf" srcId="{AAEE5E94-A62C-410A-A49D-D24B4D936A71}" destId="{5CC4486B-74D8-4B8A-A846-443FAA984F14}" srcOrd="0" destOrd="0" presId="urn:microsoft.com/office/officeart/2005/8/layout/pyramid2"/>
    <dgm:cxn modelId="{4DECA7E0-959A-4346-8268-30DAF78FD4BD}" srcId="{AAEE5E94-A62C-410A-A49D-D24B4D936A71}" destId="{547BF7D2-AC03-4CBE-B753-33E75A980528}" srcOrd="1" destOrd="0" parTransId="{719254FC-24C5-4ADD-B36C-843CABEED281}" sibTransId="{4F2C8895-8246-44AF-B984-C2515868B499}"/>
    <dgm:cxn modelId="{E8F11EF8-CE25-418A-8D37-252F101E802C}" type="presOf" srcId="{68958893-36B0-41F9-8C76-0487B606A7BE}" destId="{DCF322E6-744F-4477-B553-F6A2D1EF6329}" srcOrd="0" destOrd="0" presId="urn:microsoft.com/office/officeart/2005/8/layout/pyramid2"/>
    <dgm:cxn modelId="{246A4D9C-59CD-48A1-93AE-35B0CC9D14CA}" type="presParOf" srcId="{5CC4486B-74D8-4B8A-A846-443FAA984F14}" destId="{B34A9465-5ADA-4E72-93B5-9DCDA9779F81}" srcOrd="0" destOrd="0" presId="urn:microsoft.com/office/officeart/2005/8/layout/pyramid2"/>
    <dgm:cxn modelId="{FD0DC50A-1A5F-4D00-A655-7C1DAC7725E8}" type="presParOf" srcId="{5CC4486B-74D8-4B8A-A846-443FAA984F14}" destId="{E54B42FD-4D14-41C4-8242-0C41813ABA1A}" srcOrd="1" destOrd="0" presId="urn:microsoft.com/office/officeart/2005/8/layout/pyramid2"/>
    <dgm:cxn modelId="{D22D6E37-4344-4F26-823F-862C635F2B2C}" type="presParOf" srcId="{E54B42FD-4D14-41C4-8242-0C41813ABA1A}" destId="{DCF322E6-744F-4477-B553-F6A2D1EF6329}" srcOrd="0" destOrd="0" presId="urn:microsoft.com/office/officeart/2005/8/layout/pyramid2"/>
    <dgm:cxn modelId="{DE38095D-CDE5-4908-9A29-44F4B06466CC}" type="presParOf" srcId="{E54B42FD-4D14-41C4-8242-0C41813ABA1A}" destId="{010CF26D-5242-4376-8834-41DB5785D60D}" srcOrd="1" destOrd="0" presId="urn:microsoft.com/office/officeart/2005/8/layout/pyramid2"/>
    <dgm:cxn modelId="{3F5E36F0-8BE4-485E-877D-86C13C2D9A6D}" type="presParOf" srcId="{E54B42FD-4D14-41C4-8242-0C41813ABA1A}" destId="{06B5F6A2-B400-44AE-8738-E6D70D31266D}" srcOrd="2" destOrd="0" presId="urn:microsoft.com/office/officeart/2005/8/layout/pyramid2"/>
    <dgm:cxn modelId="{E37F05CD-FF80-4932-AE99-CB0B24250E0D}" type="presParOf" srcId="{E54B42FD-4D14-41C4-8242-0C41813ABA1A}" destId="{B77BC69B-591D-4EDA-B891-8F235E86AEAA}" srcOrd="3" destOrd="0" presId="urn:microsoft.com/office/officeart/2005/8/layout/pyramid2"/>
    <dgm:cxn modelId="{8BB9CA06-0DE8-405A-9F29-C46224287086}" type="presParOf" srcId="{E54B42FD-4D14-41C4-8242-0C41813ABA1A}" destId="{62EA2C83-5F7D-4508-8D2D-256B94F13D4D}" srcOrd="4" destOrd="0" presId="urn:microsoft.com/office/officeart/2005/8/layout/pyramid2"/>
    <dgm:cxn modelId="{234594BE-281D-4DF2-BF74-217E72341F7B}" type="presParOf" srcId="{E54B42FD-4D14-41C4-8242-0C41813ABA1A}" destId="{C28EF9C1-A244-4475-A1A8-C66E90486626}" srcOrd="5" destOrd="0" presId="urn:microsoft.com/office/officeart/2005/8/layout/pyramid2"/>
    <dgm:cxn modelId="{8CA2DDF6-C089-46C3-A5A2-F367670631C8}" type="presParOf" srcId="{E54B42FD-4D14-41C4-8242-0C41813ABA1A}" destId="{74966011-A092-464C-A0E4-53AEE52C949A}" srcOrd="6" destOrd="0" presId="urn:microsoft.com/office/officeart/2005/8/layout/pyramid2"/>
    <dgm:cxn modelId="{92AA006E-A9B6-4355-8AD0-A32F7F335FBB}" type="presParOf" srcId="{E54B42FD-4D14-41C4-8242-0C41813ABA1A}" destId="{A3F9E585-2092-4999-8678-282B1CBF6E73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2C423-46BA-4D02-8154-EAEC28F604F6}">
      <dsp:nvSpPr>
        <dsp:cNvPr id="0" name=""/>
        <dsp:cNvSpPr/>
      </dsp:nvSpPr>
      <dsp:spPr>
        <a:xfrm>
          <a:off x="-2883111" y="-444256"/>
          <a:ext cx="3440005" cy="3440005"/>
        </a:xfrm>
        <a:prstGeom prst="blockArc">
          <a:avLst>
            <a:gd name="adj1" fmla="val 18900000"/>
            <a:gd name="adj2" fmla="val 2700000"/>
            <a:gd name="adj3" fmla="val 628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7EAAF-ADD5-426A-99C1-ED99B22F5604}">
      <dsp:nvSpPr>
        <dsp:cNvPr id="0" name=""/>
        <dsp:cNvSpPr/>
      </dsp:nvSpPr>
      <dsp:spPr>
        <a:xfrm>
          <a:off x="244773" y="159417"/>
          <a:ext cx="3963118" cy="3190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37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Lack of real-time tracking</a:t>
          </a:r>
          <a:endParaRPr lang="en-IN" sz="1000" kern="1200" dirty="0"/>
        </a:p>
      </dsp:txBody>
      <dsp:txXfrm>
        <a:off x="244773" y="159417"/>
        <a:ext cx="3963118" cy="319038"/>
      </dsp:txXfrm>
    </dsp:sp>
    <dsp:sp modelId="{491C99AB-2586-47F6-906E-3A848881C9CA}">
      <dsp:nvSpPr>
        <dsp:cNvPr id="0" name=""/>
        <dsp:cNvSpPr/>
      </dsp:nvSpPr>
      <dsp:spPr>
        <a:xfrm>
          <a:off x="45374" y="119537"/>
          <a:ext cx="398798" cy="3987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73508-A432-4216-AAB9-01CEB84874B4}">
      <dsp:nvSpPr>
        <dsp:cNvPr id="0" name=""/>
        <dsp:cNvSpPr/>
      </dsp:nvSpPr>
      <dsp:spPr>
        <a:xfrm>
          <a:off x="473387" y="637821"/>
          <a:ext cx="3734504" cy="3190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37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Safety concerns</a:t>
          </a:r>
          <a:endParaRPr lang="en-IN" sz="1000" kern="1200" dirty="0"/>
        </a:p>
      </dsp:txBody>
      <dsp:txXfrm>
        <a:off x="473387" y="637821"/>
        <a:ext cx="3734504" cy="319038"/>
      </dsp:txXfrm>
    </dsp:sp>
    <dsp:sp modelId="{772DABE5-01C8-48A1-8E44-E93CCD524ACC}">
      <dsp:nvSpPr>
        <dsp:cNvPr id="0" name=""/>
        <dsp:cNvSpPr/>
      </dsp:nvSpPr>
      <dsp:spPr>
        <a:xfrm>
          <a:off x="273987" y="597942"/>
          <a:ext cx="398798" cy="3987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E43D8-748A-439A-AE4F-321CEE9C9ABC}">
      <dsp:nvSpPr>
        <dsp:cNvPr id="0" name=""/>
        <dsp:cNvSpPr/>
      </dsp:nvSpPr>
      <dsp:spPr>
        <a:xfrm>
          <a:off x="543553" y="1116226"/>
          <a:ext cx="3664338" cy="3190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37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0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No digital system for bus passes or attendance.</a:t>
          </a:r>
          <a:endParaRPr lang="en-IN" sz="1000" kern="1200" dirty="0"/>
        </a:p>
      </dsp:txBody>
      <dsp:txXfrm>
        <a:off x="543553" y="1116226"/>
        <a:ext cx="3664338" cy="319038"/>
      </dsp:txXfrm>
    </dsp:sp>
    <dsp:sp modelId="{997C526D-9001-4AAA-90DC-F574662EEE9B}">
      <dsp:nvSpPr>
        <dsp:cNvPr id="0" name=""/>
        <dsp:cNvSpPr/>
      </dsp:nvSpPr>
      <dsp:spPr>
        <a:xfrm>
          <a:off x="344153" y="1076346"/>
          <a:ext cx="398798" cy="3987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5D26A-BE72-4ED0-A150-3069ED7BA4FC}">
      <dsp:nvSpPr>
        <dsp:cNvPr id="0" name=""/>
        <dsp:cNvSpPr/>
      </dsp:nvSpPr>
      <dsp:spPr>
        <a:xfrm>
          <a:off x="473387" y="1594631"/>
          <a:ext cx="3734504" cy="3190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37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0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Inconvenient manual renewal of bus passes every semester.</a:t>
          </a:r>
          <a:endParaRPr lang="en-IN" sz="1000" kern="1200" dirty="0"/>
        </a:p>
      </dsp:txBody>
      <dsp:txXfrm>
        <a:off x="473387" y="1594631"/>
        <a:ext cx="3734504" cy="319038"/>
      </dsp:txXfrm>
    </dsp:sp>
    <dsp:sp modelId="{CC4AD69F-3B04-4121-996C-98687A105538}">
      <dsp:nvSpPr>
        <dsp:cNvPr id="0" name=""/>
        <dsp:cNvSpPr/>
      </dsp:nvSpPr>
      <dsp:spPr>
        <a:xfrm>
          <a:off x="273987" y="1554751"/>
          <a:ext cx="398798" cy="3987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0C3F8-95B2-498F-B483-F88F8C952574}">
      <dsp:nvSpPr>
        <dsp:cNvPr id="0" name=""/>
        <dsp:cNvSpPr/>
      </dsp:nvSpPr>
      <dsp:spPr>
        <a:xfrm>
          <a:off x="244773" y="2073036"/>
          <a:ext cx="3963118" cy="3190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237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0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Inefficient bus allocation, leading to wasted resources</a:t>
          </a:r>
          <a:endParaRPr lang="en-IN" sz="1000" kern="1200" dirty="0"/>
        </a:p>
      </dsp:txBody>
      <dsp:txXfrm>
        <a:off x="244773" y="2073036"/>
        <a:ext cx="3963118" cy="319038"/>
      </dsp:txXfrm>
    </dsp:sp>
    <dsp:sp modelId="{706C398C-AAA7-4AC9-9F17-24120471512A}">
      <dsp:nvSpPr>
        <dsp:cNvPr id="0" name=""/>
        <dsp:cNvSpPr/>
      </dsp:nvSpPr>
      <dsp:spPr>
        <a:xfrm>
          <a:off x="45374" y="2033156"/>
          <a:ext cx="398798" cy="3987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06051-4E39-41BA-8355-4F2BFF7CA517}">
      <dsp:nvSpPr>
        <dsp:cNvPr id="0" name=""/>
        <dsp:cNvSpPr/>
      </dsp:nvSpPr>
      <dsp:spPr>
        <a:xfrm>
          <a:off x="0" y="114237"/>
          <a:ext cx="4330119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CB861-4C07-4D80-B739-E78155A91DA1}">
      <dsp:nvSpPr>
        <dsp:cNvPr id="0" name=""/>
        <dsp:cNvSpPr/>
      </dsp:nvSpPr>
      <dsp:spPr>
        <a:xfrm>
          <a:off x="216505" y="10917"/>
          <a:ext cx="3031083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68" tIns="0" rIns="114568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GPS Location Tracking</a:t>
          </a:r>
        </a:p>
      </dsp:txBody>
      <dsp:txXfrm>
        <a:off x="226592" y="21004"/>
        <a:ext cx="3010909" cy="186466"/>
      </dsp:txXfrm>
    </dsp:sp>
    <dsp:sp modelId="{41941849-2D36-4136-8034-E9F2A76BD1E7}">
      <dsp:nvSpPr>
        <dsp:cNvPr id="0" name=""/>
        <dsp:cNvSpPr/>
      </dsp:nvSpPr>
      <dsp:spPr>
        <a:xfrm>
          <a:off x="0" y="431757"/>
          <a:ext cx="4330119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8567E-A9C0-492C-9607-C300130343B4}">
      <dsp:nvSpPr>
        <dsp:cNvPr id="0" name=""/>
        <dsp:cNvSpPr/>
      </dsp:nvSpPr>
      <dsp:spPr>
        <a:xfrm>
          <a:off x="216505" y="328437"/>
          <a:ext cx="3031083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68" tIns="0" rIns="114568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Digital Bus Pass and Online Attendance</a:t>
          </a:r>
        </a:p>
      </dsp:txBody>
      <dsp:txXfrm>
        <a:off x="226592" y="338524"/>
        <a:ext cx="3010909" cy="186466"/>
      </dsp:txXfrm>
    </dsp:sp>
    <dsp:sp modelId="{69941D6B-990D-491A-9DE8-E798EC154F6C}">
      <dsp:nvSpPr>
        <dsp:cNvPr id="0" name=""/>
        <dsp:cNvSpPr/>
      </dsp:nvSpPr>
      <dsp:spPr>
        <a:xfrm>
          <a:off x="0" y="749277"/>
          <a:ext cx="4330119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F5F58-B74A-4389-961B-F3B9C7CD8317}">
      <dsp:nvSpPr>
        <dsp:cNvPr id="0" name=""/>
        <dsp:cNvSpPr/>
      </dsp:nvSpPr>
      <dsp:spPr>
        <a:xfrm>
          <a:off x="216505" y="645957"/>
          <a:ext cx="3031083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68" tIns="0" rIns="114568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Estimated Arrival Time</a:t>
          </a:r>
        </a:p>
      </dsp:txBody>
      <dsp:txXfrm>
        <a:off x="226592" y="656044"/>
        <a:ext cx="3010909" cy="186466"/>
      </dsp:txXfrm>
    </dsp:sp>
    <dsp:sp modelId="{BCDE1689-78A9-4711-A3B0-04C06C6979A4}">
      <dsp:nvSpPr>
        <dsp:cNvPr id="0" name=""/>
        <dsp:cNvSpPr/>
      </dsp:nvSpPr>
      <dsp:spPr>
        <a:xfrm>
          <a:off x="0" y="1066797"/>
          <a:ext cx="4330119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9F8B9-858B-45A8-B012-5DCBD7DF7A00}">
      <dsp:nvSpPr>
        <dsp:cNvPr id="0" name=""/>
        <dsp:cNvSpPr/>
      </dsp:nvSpPr>
      <dsp:spPr>
        <a:xfrm>
          <a:off x="216505" y="963477"/>
          <a:ext cx="3031083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68" tIns="0" rIns="114568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SOS Signals</a:t>
          </a:r>
        </a:p>
      </dsp:txBody>
      <dsp:txXfrm>
        <a:off x="226592" y="973564"/>
        <a:ext cx="3010909" cy="186466"/>
      </dsp:txXfrm>
    </dsp:sp>
    <dsp:sp modelId="{58FA1837-89AB-49D4-9110-E8EA9E08D009}">
      <dsp:nvSpPr>
        <dsp:cNvPr id="0" name=""/>
        <dsp:cNvSpPr/>
      </dsp:nvSpPr>
      <dsp:spPr>
        <a:xfrm>
          <a:off x="0" y="1384317"/>
          <a:ext cx="4330119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29937-5412-49A8-86C1-84D6A133ADF1}">
      <dsp:nvSpPr>
        <dsp:cNvPr id="0" name=""/>
        <dsp:cNvSpPr/>
      </dsp:nvSpPr>
      <dsp:spPr>
        <a:xfrm>
          <a:off x="216505" y="1280997"/>
          <a:ext cx="3031083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68" tIns="0" rIns="114568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Online Pass Renewal</a:t>
          </a:r>
        </a:p>
      </dsp:txBody>
      <dsp:txXfrm>
        <a:off x="226592" y="1291084"/>
        <a:ext cx="3010909" cy="186466"/>
      </dsp:txXfrm>
    </dsp:sp>
    <dsp:sp modelId="{6FB18274-49FD-424C-802A-4CFCBCDF9AA1}">
      <dsp:nvSpPr>
        <dsp:cNvPr id="0" name=""/>
        <dsp:cNvSpPr/>
      </dsp:nvSpPr>
      <dsp:spPr>
        <a:xfrm>
          <a:off x="0" y="1701837"/>
          <a:ext cx="4330119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C6BCB-DE7A-428E-BFAB-A0F1C51C399C}">
      <dsp:nvSpPr>
        <dsp:cNvPr id="0" name=""/>
        <dsp:cNvSpPr/>
      </dsp:nvSpPr>
      <dsp:spPr>
        <a:xfrm>
          <a:off x="216505" y="1598517"/>
          <a:ext cx="3031083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68" tIns="0" rIns="114568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Route &amp; Timing Display</a:t>
          </a:r>
        </a:p>
      </dsp:txBody>
      <dsp:txXfrm>
        <a:off x="226592" y="1608604"/>
        <a:ext cx="3010909" cy="186466"/>
      </dsp:txXfrm>
    </dsp:sp>
    <dsp:sp modelId="{1828AD40-19FF-4D62-8579-CF5D331DD911}">
      <dsp:nvSpPr>
        <dsp:cNvPr id="0" name=""/>
        <dsp:cNvSpPr/>
      </dsp:nvSpPr>
      <dsp:spPr>
        <a:xfrm>
          <a:off x="0" y="2019357"/>
          <a:ext cx="4330119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619A1-1574-4934-A394-90C0B83EECEF}">
      <dsp:nvSpPr>
        <dsp:cNvPr id="0" name=""/>
        <dsp:cNvSpPr/>
      </dsp:nvSpPr>
      <dsp:spPr>
        <a:xfrm>
          <a:off x="216505" y="1916037"/>
          <a:ext cx="3031083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68" tIns="0" rIns="114568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Complaint Support</a:t>
          </a:r>
        </a:p>
      </dsp:txBody>
      <dsp:txXfrm>
        <a:off x="226592" y="1926124"/>
        <a:ext cx="3010909" cy="186466"/>
      </dsp:txXfrm>
    </dsp:sp>
    <dsp:sp modelId="{5A8CD2F4-CEB2-4C94-900B-68356AEFCCF7}">
      <dsp:nvSpPr>
        <dsp:cNvPr id="0" name=""/>
        <dsp:cNvSpPr/>
      </dsp:nvSpPr>
      <dsp:spPr>
        <a:xfrm>
          <a:off x="0" y="2336877"/>
          <a:ext cx="4330119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50E60-D0E5-4228-BA9D-92B5E19BB628}">
      <dsp:nvSpPr>
        <dsp:cNvPr id="0" name=""/>
        <dsp:cNvSpPr/>
      </dsp:nvSpPr>
      <dsp:spPr>
        <a:xfrm>
          <a:off x="216505" y="2233557"/>
          <a:ext cx="3031083" cy="20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68" tIns="0" rIns="114568" bIns="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/>
            <a:t>Dynamic Bus Allocation</a:t>
          </a:r>
          <a:endParaRPr lang="en-IN" sz="700" kern="1200" dirty="0"/>
        </a:p>
      </dsp:txBody>
      <dsp:txXfrm>
        <a:off x="226592" y="2243644"/>
        <a:ext cx="3010909" cy="186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D64FD-88BC-4C6B-9D10-C1F653910524}">
      <dsp:nvSpPr>
        <dsp:cNvPr id="0" name=""/>
        <dsp:cNvSpPr/>
      </dsp:nvSpPr>
      <dsp:spPr>
        <a:xfrm rot="5400000">
          <a:off x="2711093" y="-1085832"/>
          <a:ext cx="484256" cy="277950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Gather route data, student registration details</a:t>
          </a:r>
          <a:endParaRPr lang="en-IN" sz="700" kern="1200" dirty="0"/>
        </a:p>
      </dsp:txBody>
      <dsp:txXfrm rot="-5400000">
        <a:off x="1563470" y="85430"/>
        <a:ext cx="2755864" cy="436978"/>
      </dsp:txXfrm>
    </dsp:sp>
    <dsp:sp modelId="{1CD8FEB0-9799-4FF0-9BC0-51DC28A5B4C9}">
      <dsp:nvSpPr>
        <dsp:cNvPr id="0" name=""/>
        <dsp:cNvSpPr/>
      </dsp:nvSpPr>
      <dsp:spPr>
        <a:xfrm>
          <a:off x="0" y="1258"/>
          <a:ext cx="1563470" cy="6053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Data Collection</a:t>
          </a:r>
        </a:p>
      </dsp:txBody>
      <dsp:txXfrm>
        <a:off x="29549" y="30807"/>
        <a:ext cx="1504372" cy="546223"/>
      </dsp:txXfrm>
    </dsp:sp>
    <dsp:sp modelId="{7B5B75B7-7615-41D4-82F6-683CF25A5178}">
      <dsp:nvSpPr>
        <dsp:cNvPr id="0" name=""/>
        <dsp:cNvSpPr/>
      </dsp:nvSpPr>
      <dsp:spPr>
        <a:xfrm rot="5400000">
          <a:off x="2711093" y="-450245"/>
          <a:ext cx="484256" cy="277950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Build GPS tracking, pass verification &amp; attendance modules.</a:t>
          </a:r>
          <a:endParaRPr lang="en-IN" sz="700" kern="1200" dirty="0"/>
        </a:p>
      </dsp:txBody>
      <dsp:txXfrm rot="-5400000">
        <a:off x="1563470" y="721017"/>
        <a:ext cx="2755864" cy="436978"/>
      </dsp:txXfrm>
    </dsp:sp>
    <dsp:sp modelId="{610C7DAC-4749-4458-BB64-3A20DA18FE44}">
      <dsp:nvSpPr>
        <dsp:cNvPr id="0" name=""/>
        <dsp:cNvSpPr/>
      </dsp:nvSpPr>
      <dsp:spPr>
        <a:xfrm>
          <a:off x="0" y="636845"/>
          <a:ext cx="1563470" cy="6053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App Development</a:t>
          </a:r>
        </a:p>
      </dsp:txBody>
      <dsp:txXfrm>
        <a:off x="29549" y="666394"/>
        <a:ext cx="1504372" cy="546223"/>
      </dsp:txXfrm>
    </dsp:sp>
    <dsp:sp modelId="{17EB6AE5-4A4F-4D1D-81EA-B7DC412A303C}">
      <dsp:nvSpPr>
        <dsp:cNvPr id="0" name=""/>
        <dsp:cNvSpPr/>
      </dsp:nvSpPr>
      <dsp:spPr>
        <a:xfrm rot="5400000">
          <a:off x="2711093" y="185341"/>
          <a:ext cx="484256" cy="277950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Ensure accuracy in real-time tracking &amp; alerts.</a:t>
          </a:r>
          <a:endParaRPr lang="en-IN" sz="700" kern="1200" dirty="0"/>
        </a:p>
      </dsp:txBody>
      <dsp:txXfrm rot="-5400000">
        <a:off x="1563470" y="1356604"/>
        <a:ext cx="2755864" cy="436978"/>
      </dsp:txXfrm>
    </dsp:sp>
    <dsp:sp modelId="{DBAABB0C-EECC-49B3-860F-52034A0B3C6B}">
      <dsp:nvSpPr>
        <dsp:cNvPr id="0" name=""/>
        <dsp:cNvSpPr/>
      </dsp:nvSpPr>
      <dsp:spPr>
        <a:xfrm>
          <a:off x="0" y="1272433"/>
          <a:ext cx="1563470" cy="6053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Testing &amp; Validation</a:t>
          </a:r>
        </a:p>
      </dsp:txBody>
      <dsp:txXfrm>
        <a:off x="29549" y="1301982"/>
        <a:ext cx="1504372" cy="546223"/>
      </dsp:txXfrm>
    </dsp:sp>
    <dsp:sp modelId="{4AC968AC-26CC-4F7C-AC7A-ECD1EAD424CB}">
      <dsp:nvSpPr>
        <dsp:cNvPr id="0" name=""/>
        <dsp:cNvSpPr/>
      </dsp:nvSpPr>
      <dsp:spPr>
        <a:xfrm rot="5400000">
          <a:off x="2711093" y="820929"/>
          <a:ext cx="484256" cy="2779503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Launch app for students, teachers, and admin staff.</a:t>
          </a:r>
          <a:endParaRPr lang="en-IN" sz="700" kern="1200" dirty="0"/>
        </a:p>
      </dsp:txBody>
      <dsp:txXfrm rot="-5400000">
        <a:off x="1563470" y="1992192"/>
        <a:ext cx="2755864" cy="436978"/>
      </dsp:txXfrm>
    </dsp:sp>
    <dsp:sp modelId="{4C76A754-4094-422E-94A2-9AB14F3D64A0}">
      <dsp:nvSpPr>
        <dsp:cNvPr id="0" name=""/>
        <dsp:cNvSpPr/>
      </dsp:nvSpPr>
      <dsp:spPr>
        <a:xfrm>
          <a:off x="0" y="1908020"/>
          <a:ext cx="1563470" cy="6053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Deployment &amp; Feedback</a:t>
          </a:r>
        </a:p>
      </dsp:txBody>
      <dsp:txXfrm>
        <a:off x="29549" y="1937569"/>
        <a:ext cx="1504372" cy="546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A4A11-3CF2-4AB3-8ED8-D1B84EDDA68D}">
      <dsp:nvSpPr>
        <dsp:cNvPr id="0" name=""/>
        <dsp:cNvSpPr/>
      </dsp:nvSpPr>
      <dsp:spPr>
        <a:xfrm>
          <a:off x="0" y="20399"/>
          <a:ext cx="1066800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Reduced waiting times</a:t>
          </a:r>
        </a:p>
      </dsp:txBody>
      <dsp:txXfrm>
        <a:off x="0" y="20399"/>
        <a:ext cx="1066800" cy="712800"/>
      </dsp:txXfrm>
    </dsp:sp>
    <dsp:sp modelId="{703802B3-E4A5-47C4-AED6-2C6C85F028C1}">
      <dsp:nvSpPr>
        <dsp:cNvPr id="0" name=""/>
        <dsp:cNvSpPr/>
      </dsp:nvSpPr>
      <dsp:spPr>
        <a:xfrm>
          <a:off x="1066799" y="20399"/>
          <a:ext cx="213360" cy="712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85197-0909-4714-BE5A-B0D0FF41449F}">
      <dsp:nvSpPr>
        <dsp:cNvPr id="0" name=""/>
        <dsp:cNvSpPr/>
      </dsp:nvSpPr>
      <dsp:spPr>
        <a:xfrm>
          <a:off x="1365503" y="20399"/>
          <a:ext cx="2901696" cy="7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Real-time tracking &amp; ETA updates</a:t>
          </a:r>
        </a:p>
      </dsp:txBody>
      <dsp:txXfrm>
        <a:off x="1365503" y="20399"/>
        <a:ext cx="2901696" cy="712800"/>
      </dsp:txXfrm>
    </dsp:sp>
    <dsp:sp modelId="{ABF2AA85-83E7-4088-8121-C34F73F1512E}">
      <dsp:nvSpPr>
        <dsp:cNvPr id="0" name=""/>
        <dsp:cNvSpPr/>
      </dsp:nvSpPr>
      <dsp:spPr>
        <a:xfrm>
          <a:off x="0" y="862800"/>
          <a:ext cx="1066800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Improved safety</a:t>
          </a:r>
        </a:p>
      </dsp:txBody>
      <dsp:txXfrm>
        <a:off x="0" y="862800"/>
        <a:ext cx="1066800" cy="712800"/>
      </dsp:txXfrm>
    </dsp:sp>
    <dsp:sp modelId="{E5F2706C-7E3B-42CE-B66F-CA7B8F40A375}">
      <dsp:nvSpPr>
        <dsp:cNvPr id="0" name=""/>
        <dsp:cNvSpPr/>
      </dsp:nvSpPr>
      <dsp:spPr>
        <a:xfrm>
          <a:off x="1066799" y="862800"/>
          <a:ext cx="213360" cy="712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C802B-3C8A-4615-AEAD-AC15AF32ECFD}">
      <dsp:nvSpPr>
        <dsp:cNvPr id="0" name=""/>
        <dsp:cNvSpPr/>
      </dsp:nvSpPr>
      <dsp:spPr>
        <a:xfrm>
          <a:off x="1365503" y="862800"/>
          <a:ext cx="2901696" cy="7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SOS emergency alerts &amp; driver monitoring</a:t>
          </a:r>
          <a:endParaRPr lang="en-IN" sz="1100" kern="1200" dirty="0"/>
        </a:p>
      </dsp:txBody>
      <dsp:txXfrm>
        <a:off x="1365503" y="862800"/>
        <a:ext cx="2901696" cy="712800"/>
      </dsp:txXfrm>
    </dsp:sp>
    <dsp:sp modelId="{1C309861-7037-4C43-8233-AFD1EF457110}">
      <dsp:nvSpPr>
        <dsp:cNvPr id="0" name=""/>
        <dsp:cNvSpPr/>
      </dsp:nvSpPr>
      <dsp:spPr>
        <a:xfrm>
          <a:off x="0" y="1705200"/>
          <a:ext cx="1066800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Paperless &amp; eco-friendly</a:t>
          </a:r>
        </a:p>
      </dsp:txBody>
      <dsp:txXfrm>
        <a:off x="0" y="1705200"/>
        <a:ext cx="1066800" cy="712800"/>
      </dsp:txXfrm>
    </dsp:sp>
    <dsp:sp modelId="{E114DF7E-BD66-4B1D-AE97-03541F622446}">
      <dsp:nvSpPr>
        <dsp:cNvPr id="0" name=""/>
        <dsp:cNvSpPr/>
      </dsp:nvSpPr>
      <dsp:spPr>
        <a:xfrm>
          <a:off x="1066799" y="1705200"/>
          <a:ext cx="213360" cy="712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02590-400C-4BED-B08C-463D4DAC8B91}">
      <dsp:nvSpPr>
        <dsp:cNvPr id="0" name=""/>
        <dsp:cNvSpPr/>
      </dsp:nvSpPr>
      <dsp:spPr>
        <a:xfrm>
          <a:off x="1365503" y="1705200"/>
          <a:ext cx="2901696" cy="7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Digital bus passes &amp; online renewals</a:t>
          </a:r>
        </a:p>
      </dsp:txBody>
      <dsp:txXfrm>
        <a:off x="1365503" y="1705200"/>
        <a:ext cx="2901696" cy="712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863D8-665F-425D-A48B-DA53E078980B}">
      <dsp:nvSpPr>
        <dsp:cNvPr id="0" name=""/>
        <dsp:cNvSpPr/>
      </dsp:nvSpPr>
      <dsp:spPr>
        <a:xfrm>
          <a:off x="502751" y="1112"/>
          <a:ext cx="3026628" cy="27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</a:t>
          </a:r>
        </a:p>
      </dsp:txBody>
      <dsp:txXfrm>
        <a:off x="502751" y="1112"/>
        <a:ext cx="3026628" cy="275148"/>
      </dsp:txXfrm>
    </dsp:sp>
    <dsp:sp modelId="{FE18DD23-09DD-4D8A-98F6-847FFE002066}">
      <dsp:nvSpPr>
        <dsp:cNvPr id="0" name=""/>
        <dsp:cNvSpPr/>
      </dsp:nvSpPr>
      <dsp:spPr>
        <a:xfrm>
          <a:off x="502751" y="27626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A662D-97B5-4CCC-9800-D1AE1F27C49B}">
      <dsp:nvSpPr>
        <dsp:cNvPr id="0" name=""/>
        <dsp:cNvSpPr/>
      </dsp:nvSpPr>
      <dsp:spPr>
        <a:xfrm>
          <a:off x="928161" y="27626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19A20-3F70-46E8-B50C-95CE56866732}">
      <dsp:nvSpPr>
        <dsp:cNvPr id="0" name=""/>
        <dsp:cNvSpPr/>
      </dsp:nvSpPr>
      <dsp:spPr>
        <a:xfrm>
          <a:off x="1353906" y="27626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8D864-20E6-44FE-B223-53B242B59E03}">
      <dsp:nvSpPr>
        <dsp:cNvPr id="0" name=""/>
        <dsp:cNvSpPr/>
      </dsp:nvSpPr>
      <dsp:spPr>
        <a:xfrm>
          <a:off x="1779316" y="27626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33A42-83F5-4158-B633-1AF8DB0AE910}">
      <dsp:nvSpPr>
        <dsp:cNvPr id="0" name=""/>
        <dsp:cNvSpPr/>
      </dsp:nvSpPr>
      <dsp:spPr>
        <a:xfrm>
          <a:off x="2205062" y="27626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71F13-D786-48A2-B009-B4787A491CD0}">
      <dsp:nvSpPr>
        <dsp:cNvPr id="0" name=""/>
        <dsp:cNvSpPr/>
      </dsp:nvSpPr>
      <dsp:spPr>
        <a:xfrm>
          <a:off x="2630471" y="27626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6421D-10A6-4B1E-BE6A-3A78EA34EDBC}">
      <dsp:nvSpPr>
        <dsp:cNvPr id="0" name=""/>
        <dsp:cNvSpPr/>
      </dsp:nvSpPr>
      <dsp:spPr>
        <a:xfrm>
          <a:off x="3056217" y="27626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85E94-CFD8-4A72-9474-0C502955D7D0}">
      <dsp:nvSpPr>
        <dsp:cNvPr id="0" name=""/>
        <dsp:cNvSpPr/>
      </dsp:nvSpPr>
      <dsp:spPr>
        <a:xfrm>
          <a:off x="502751" y="332309"/>
          <a:ext cx="3065974" cy="4483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College &amp; University Campuses 🚍</a:t>
          </a:r>
        </a:p>
      </dsp:txBody>
      <dsp:txXfrm>
        <a:off x="502751" y="332309"/>
        <a:ext cx="3065974" cy="448389"/>
      </dsp:txXfrm>
    </dsp:sp>
    <dsp:sp modelId="{0E11DE5B-A410-4FA8-923A-51E2758B8DBC}">
      <dsp:nvSpPr>
        <dsp:cNvPr id="0" name=""/>
        <dsp:cNvSpPr/>
      </dsp:nvSpPr>
      <dsp:spPr>
        <a:xfrm>
          <a:off x="502751" y="877582"/>
          <a:ext cx="3026628" cy="27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</a:t>
          </a:r>
        </a:p>
      </dsp:txBody>
      <dsp:txXfrm>
        <a:off x="502751" y="877582"/>
        <a:ext cx="3026628" cy="275148"/>
      </dsp:txXfrm>
    </dsp:sp>
    <dsp:sp modelId="{D81E4659-21BF-49DA-86A8-825DC43018C2}">
      <dsp:nvSpPr>
        <dsp:cNvPr id="0" name=""/>
        <dsp:cNvSpPr/>
      </dsp:nvSpPr>
      <dsp:spPr>
        <a:xfrm>
          <a:off x="502751" y="115273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1D507-CFE5-42A7-92FC-564684EF7870}">
      <dsp:nvSpPr>
        <dsp:cNvPr id="0" name=""/>
        <dsp:cNvSpPr/>
      </dsp:nvSpPr>
      <dsp:spPr>
        <a:xfrm>
          <a:off x="928161" y="115273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8614F-A6FA-45C4-82CE-A13107535DC6}">
      <dsp:nvSpPr>
        <dsp:cNvPr id="0" name=""/>
        <dsp:cNvSpPr/>
      </dsp:nvSpPr>
      <dsp:spPr>
        <a:xfrm>
          <a:off x="1353906" y="115273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FA7B6-08F2-44B7-A10E-E0EE74727431}">
      <dsp:nvSpPr>
        <dsp:cNvPr id="0" name=""/>
        <dsp:cNvSpPr/>
      </dsp:nvSpPr>
      <dsp:spPr>
        <a:xfrm>
          <a:off x="1779316" y="115273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08C50-5593-4309-BBB7-EDB1A8329393}">
      <dsp:nvSpPr>
        <dsp:cNvPr id="0" name=""/>
        <dsp:cNvSpPr/>
      </dsp:nvSpPr>
      <dsp:spPr>
        <a:xfrm>
          <a:off x="2205062" y="115273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276C3-FAC4-459C-B1CC-8AC16FE6F4B8}">
      <dsp:nvSpPr>
        <dsp:cNvPr id="0" name=""/>
        <dsp:cNvSpPr/>
      </dsp:nvSpPr>
      <dsp:spPr>
        <a:xfrm>
          <a:off x="2630471" y="115273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08F4B-BFE7-4896-B51B-EF6D160CAB3A}">
      <dsp:nvSpPr>
        <dsp:cNvPr id="0" name=""/>
        <dsp:cNvSpPr/>
      </dsp:nvSpPr>
      <dsp:spPr>
        <a:xfrm>
          <a:off x="3056217" y="115273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7A563-02F8-4C7B-AD4E-82E47424ECC3}">
      <dsp:nvSpPr>
        <dsp:cNvPr id="0" name=""/>
        <dsp:cNvSpPr/>
      </dsp:nvSpPr>
      <dsp:spPr>
        <a:xfrm>
          <a:off x="502751" y="1208779"/>
          <a:ext cx="3065974" cy="4483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School Transport Systems 🏫</a:t>
          </a:r>
        </a:p>
      </dsp:txBody>
      <dsp:txXfrm>
        <a:off x="502751" y="1208779"/>
        <a:ext cx="3065974" cy="448389"/>
      </dsp:txXfrm>
    </dsp:sp>
    <dsp:sp modelId="{88C2079E-5261-4F3B-AB14-55D0F3E10202}">
      <dsp:nvSpPr>
        <dsp:cNvPr id="0" name=""/>
        <dsp:cNvSpPr/>
      </dsp:nvSpPr>
      <dsp:spPr>
        <a:xfrm>
          <a:off x="502751" y="1754052"/>
          <a:ext cx="3026628" cy="27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</a:t>
          </a:r>
        </a:p>
      </dsp:txBody>
      <dsp:txXfrm>
        <a:off x="502751" y="1754052"/>
        <a:ext cx="3026628" cy="275148"/>
      </dsp:txXfrm>
    </dsp:sp>
    <dsp:sp modelId="{71C9B52C-840F-45FE-964E-9E75A008B02F}">
      <dsp:nvSpPr>
        <dsp:cNvPr id="0" name=""/>
        <dsp:cNvSpPr/>
      </dsp:nvSpPr>
      <dsp:spPr>
        <a:xfrm>
          <a:off x="502751" y="202920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6758F-9D0F-4890-B35C-8868EFF54737}">
      <dsp:nvSpPr>
        <dsp:cNvPr id="0" name=""/>
        <dsp:cNvSpPr/>
      </dsp:nvSpPr>
      <dsp:spPr>
        <a:xfrm>
          <a:off x="928161" y="202920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C8C0-E97B-4CD4-A628-6FA2042E6F0F}">
      <dsp:nvSpPr>
        <dsp:cNvPr id="0" name=""/>
        <dsp:cNvSpPr/>
      </dsp:nvSpPr>
      <dsp:spPr>
        <a:xfrm>
          <a:off x="1353906" y="202920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55ECA-EE05-4D6D-92A3-A4F57A671DEB}">
      <dsp:nvSpPr>
        <dsp:cNvPr id="0" name=""/>
        <dsp:cNvSpPr/>
      </dsp:nvSpPr>
      <dsp:spPr>
        <a:xfrm>
          <a:off x="1779316" y="202920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B3CC1-DAE8-4FE9-9616-5BF68519B653}">
      <dsp:nvSpPr>
        <dsp:cNvPr id="0" name=""/>
        <dsp:cNvSpPr/>
      </dsp:nvSpPr>
      <dsp:spPr>
        <a:xfrm>
          <a:off x="2205062" y="202920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2C0B8-3CE6-4B98-870F-6DCEE182A0D4}">
      <dsp:nvSpPr>
        <dsp:cNvPr id="0" name=""/>
        <dsp:cNvSpPr/>
      </dsp:nvSpPr>
      <dsp:spPr>
        <a:xfrm>
          <a:off x="2630471" y="202920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4F4C5-7597-4DF7-8187-6D9937009AF4}">
      <dsp:nvSpPr>
        <dsp:cNvPr id="0" name=""/>
        <dsp:cNvSpPr/>
      </dsp:nvSpPr>
      <dsp:spPr>
        <a:xfrm>
          <a:off x="3056217" y="2029200"/>
          <a:ext cx="708231" cy="56048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F5DB5-62B5-4494-B9E8-8F32595FC877}">
      <dsp:nvSpPr>
        <dsp:cNvPr id="0" name=""/>
        <dsp:cNvSpPr/>
      </dsp:nvSpPr>
      <dsp:spPr>
        <a:xfrm>
          <a:off x="502751" y="2085249"/>
          <a:ext cx="3065974" cy="4483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Corporate Shuttle Services 🏢 </a:t>
          </a:r>
        </a:p>
      </dsp:txBody>
      <dsp:txXfrm>
        <a:off x="502751" y="2085249"/>
        <a:ext cx="3065974" cy="448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A9465-5ADA-4E72-93B5-9DCDA9779F81}">
      <dsp:nvSpPr>
        <dsp:cNvPr id="0" name=""/>
        <dsp:cNvSpPr/>
      </dsp:nvSpPr>
      <dsp:spPr>
        <a:xfrm>
          <a:off x="737234" y="0"/>
          <a:ext cx="2362199" cy="236219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322E6-744F-4477-B553-F6A2D1EF6329}">
      <dsp:nvSpPr>
        <dsp:cNvPr id="0" name=""/>
        <dsp:cNvSpPr/>
      </dsp:nvSpPr>
      <dsp:spPr>
        <a:xfrm>
          <a:off x="1918334" y="236450"/>
          <a:ext cx="1535430" cy="419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GPS accuracy &amp; network issues</a:t>
          </a:r>
        </a:p>
      </dsp:txBody>
      <dsp:txXfrm>
        <a:off x="1938829" y="256945"/>
        <a:ext cx="1494440" cy="378854"/>
      </dsp:txXfrm>
    </dsp:sp>
    <dsp:sp modelId="{06B5F6A2-B400-44AE-8738-E6D70D31266D}">
      <dsp:nvSpPr>
        <dsp:cNvPr id="0" name=""/>
        <dsp:cNvSpPr/>
      </dsp:nvSpPr>
      <dsp:spPr>
        <a:xfrm>
          <a:off x="1918334" y="708775"/>
          <a:ext cx="1535430" cy="419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Initial training required for drivers &amp; students</a:t>
          </a:r>
          <a:endParaRPr lang="en-IN" sz="1000" kern="1200" dirty="0"/>
        </a:p>
      </dsp:txBody>
      <dsp:txXfrm>
        <a:off x="1938829" y="729270"/>
        <a:ext cx="1494440" cy="378854"/>
      </dsp:txXfrm>
    </dsp:sp>
    <dsp:sp modelId="{62EA2C83-5F7D-4508-8D2D-256B94F13D4D}">
      <dsp:nvSpPr>
        <dsp:cNvPr id="0" name=""/>
        <dsp:cNvSpPr/>
      </dsp:nvSpPr>
      <dsp:spPr>
        <a:xfrm>
          <a:off x="1918334" y="1181100"/>
          <a:ext cx="1535430" cy="419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Ensuring data security &amp; privacy of users</a:t>
          </a:r>
        </a:p>
      </dsp:txBody>
      <dsp:txXfrm>
        <a:off x="1938829" y="1201595"/>
        <a:ext cx="1494440" cy="378854"/>
      </dsp:txXfrm>
    </dsp:sp>
    <dsp:sp modelId="{74966011-A092-464C-A0E4-53AEE52C949A}">
      <dsp:nvSpPr>
        <dsp:cNvPr id="0" name=""/>
        <dsp:cNvSpPr/>
      </dsp:nvSpPr>
      <dsp:spPr>
        <a:xfrm>
          <a:off x="1918334" y="1653424"/>
          <a:ext cx="1535430" cy="419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Initial Setup Cost</a:t>
          </a:r>
          <a:endParaRPr lang="en-US" sz="1000" kern="1200" dirty="0"/>
        </a:p>
      </dsp:txBody>
      <dsp:txXfrm>
        <a:off x="1938829" y="1673919"/>
        <a:ext cx="1494440" cy="378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199882"/>
            <a:ext cx="15074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932" y="1369642"/>
            <a:ext cx="1674495" cy="655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1048827"/>
            <a:ext cx="3873500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67099" y="3322038"/>
            <a:ext cx="31940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38" y="815975"/>
            <a:ext cx="4483735" cy="505459"/>
            <a:chOff x="87743" y="604500"/>
            <a:chExt cx="4483735" cy="505459"/>
          </a:xfrm>
        </p:grpSpPr>
        <p:sp>
          <p:nvSpPr>
            <p:cNvPr id="3" name="object 3"/>
            <p:cNvSpPr/>
            <p:nvPr/>
          </p:nvSpPr>
          <p:spPr>
            <a:xfrm>
              <a:off x="138544" y="623337"/>
              <a:ext cx="4432935" cy="486409"/>
            </a:xfrm>
            <a:custGeom>
              <a:avLst/>
              <a:gdLst/>
              <a:ahLst/>
              <a:cxnLst/>
              <a:rect l="l" t="t" r="r" b="b"/>
              <a:pathLst>
                <a:path w="4432935" h="486409">
                  <a:moveTo>
                    <a:pt x="4432567" y="0"/>
                  </a:moveTo>
                  <a:lnTo>
                    <a:pt x="0" y="0"/>
                  </a:lnTo>
                  <a:lnTo>
                    <a:pt x="0" y="486338"/>
                  </a:lnTo>
                  <a:lnTo>
                    <a:pt x="4432567" y="48633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743" y="604500"/>
              <a:ext cx="4432935" cy="454659"/>
            </a:xfrm>
            <a:custGeom>
              <a:avLst/>
              <a:gdLst/>
              <a:ahLst/>
              <a:cxnLst/>
              <a:rect l="l" t="t" r="r" b="b"/>
              <a:pathLst>
                <a:path w="4432935" h="454659">
                  <a:moveTo>
                    <a:pt x="4432567" y="0"/>
                  </a:moveTo>
                  <a:lnTo>
                    <a:pt x="0" y="0"/>
                  </a:lnTo>
                  <a:lnTo>
                    <a:pt x="0" y="403574"/>
                  </a:lnTo>
                  <a:lnTo>
                    <a:pt x="4008" y="423298"/>
                  </a:lnTo>
                  <a:lnTo>
                    <a:pt x="14922" y="439451"/>
                  </a:lnTo>
                  <a:lnTo>
                    <a:pt x="31075" y="450366"/>
                  </a:lnTo>
                  <a:lnTo>
                    <a:pt x="50800" y="454374"/>
                  </a:lnTo>
                  <a:lnTo>
                    <a:pt x="4381766" y="454374"/>
                  </a:lnTo>
                  <a:lnTo>
                    <a:pt x="4401491" y="450366"/>
                  </a:lnTo>
                  <a:lnTo>
                    <a:pt x="4417644" y="439451"/>
                  </a:lnTo>
                  <a:lnTo>
                    <a:pt x="4428558" y="423298"/>
                  </a:lnTo>
                  <a:lnTo>
                    <a:pt x="4432567" y="40357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538" y="957346"/>
            <a:ext cx="4432935" cy="28212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38885">
              <a:lnSpc>
                <a:spcPct val="100000"/>
              </a:lnSpc>
              <a:spcBef>
                <a:spcPts val="520"/>
              </a:spcBef>
            </a:pPr>
            <a:r>
              <a:rPr lang="en-IN" sz="1400" spc="-25" dirty="0">
                <a:solidFill>
                  <a:srgbClr val="CC0000"/>
                </a:solidFill>
              </a:rPr>
              <a:t>            </a:t>
            </a:r>
            <a:r>
              <a:rPr lang="en-IN" sz="1400" spc="-25" dirty="0" err="1">
                <a:solidFill>
                  <a:srgbClr val="CC0000"/>
                </a:solidFill>
              </a:rPr>
              <a:t>AcademiGo</a:t>
            </a:r>
            <a:endParaRPr sz="1400" dirty="0"/>
          </a:p>
        </p:txBody>
      </p:sp>
      <p:sp>
        <p:nvSpPr>
          <p:cNvPr id="6" name="object 6"/>
          <p:cNvSpPr txBox="1"/>
          <p:nvPr/>
        </p:nvSpPr>
        <p:spPr>
          <a:xfrm>
            <a:off x="618400" y="1801726"/>
            <a:ext cx="3371215" cy="9989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IN" sz="1000" spc="-40" dirty="0">
                <a:latin typeface="Arial MT"/>
                <a:cs typeface="Arial MT"/>
              </a:rPr>
              <a:t>Riya Goyal, Shashi Kumar Ray, Suhani Gupta, Deepak </a:t>
            </a:r>
            <a:r>
              <a:rPr lang="en-IN" sz="1000" spc="-40" dirty="0" err="1">
                <a:latin typeface="Arial MT"/>
                <a:cs typeface="Arial MT"/>
              </a:rPr>
              <a:t>Makker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latin typeface="Arial MT"/>
                <a:cs typeface="Arial MT"/>
              </a:rPr>
              <a:t>Under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Supervison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of</a:t>
            </a:r>
            <a:endParaRPr sz="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Arial MT"/>
                <a:cs typeface="Arial MT"/>
              </a:rPr>
              <a:t>Internal: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lang="en-IN" sz="1200" spc="-75" dirty="0">
                <a:latin typeface="Arial MT"/>
                <a:cs typeface="Arial MT"/>
              </a:rPr>
              <a:t>Mrs. Jyoti Kataria</a:t>
            </a:r>
            <a:r>
              <a:rPr sz="1200" spc="-70" dirty="0">
                <a:latin typeface="Arial MT"/>
                <a:cs typeface="Arial MT"/>
              </a:rPr>
              <a:t>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External: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lang="en-IN" sz="1200" spc="-75" dirty="0">
                <a:latin typeface="Arial MT"/>
                <a:cs typeface="Arial MT"/>
              </a:rPr>
              <a:t>Mr. Arpit Jain</a:t>
            </a: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lang="en-US" sz="1400" spc="-50" dirty="0">
                <a:latin typeface="Arial MT"/>
                <a:cs typeface="Arial MT"/>
              </a:rPr>
              <a:t>School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of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5" dirty="0">
                <a:latin typeface="Arial MT"/>
                <a:cs typeface="Arial MT"/>
              </a:rPr>
              <a:t>Engineering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40" dirty="0">
                <a:latin typeface="Arial MT"/>
                <a:cs typeface="Arial MT"/>
              </a:rPr>
              <a:t>and</a:t>
            </a:r>
            <a:r>
              <a:rPr lang="en-US" sz="1400" spc="-10" dirty="0">
                <a:latin typeface="Arial MT"/>
                <a:cs typeface="Arial MT"/>
              </a:rPr>
              <a:t> Technology</a:t>
            </a:r>
            <a:endParaRPr lang="en-US" sz="14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650" y="282418"/>
            <a:ext cx="2651892" cy="61816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lang="en-IN" sz="600" dirty="0" err="1">
                <a:solidFill>
                  <a:srgbClr val="8E0000"/>
                </a:solidFill>
                <a:latin typeface="Arial MT"/>
                <a:cs typeface="Arial MT"/>
              </a:rPr>
              <a:t>AcademiGo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824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CC0000"/>
                </a:solidFill>
                <a:latin typeface="Arial MT"/>
                <a:cs typeface="Arial MT"/>
              </a:rPr>
              <a:t>Conclusion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lang="en-US" sz="600" dirty="0" err="1">
                <a:solidFill>
                  <a:srgbClr val="8E0000"/>
                </a:solidFill>
                <a:latin typeface="Arial MT"/>
                <a:cs typeface="Arial MT"/>
              </a:rPr>
              <a:t>AcademiGo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B2204-35C9-4795-E855-61FC52DB54C5}"/>
              </a:ext>
            </a:extLst>
          </p:cNvPr>
          <p:cNvSpPr txBox="1"/>
          <p:nvPr/>
        </p:nvSpPr>
        <p:spPr>
          <a:xfrm>
            <a:off x="323850" y="822434"/>
            <a:ext cx="411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College Transport App revolutionizes how students and staff commute.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Ensures safety, efficiency, and digital automation.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Reduces manual workload and improves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step towards smart &amp; sustainable campus transport solutions. </a:t>
            </a:r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811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5" dirty="0">
                <a:solidFill>
                  <a:srgbClr val="CC0000"/>
                </a:solidFill>
                <a:latin typeface="Arial MT"/>
                <a:cs typeface="Arial MT"/>
              </a:rPr>
              <a:t>References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lang="en-US" sz="600" dirty="0" err="1">
                <a:solidFill>
                  <a:srgbClr val="8E0000"/>
                </a:solidFill>
                <a:latin typeface="Arial MT"/>
                <a:cs typeface="Arial MT"/>
              </a:rPr>
              <a:t>AcademiGo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F0AB18D-5461-E4A3-1383-BA5235A44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55" y="1007099"/>
            <a:ext cx="428190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1.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Survey Data</a:t>
            </a: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lvl="3" indent="-171450" algn="l" rtl="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College Transport Survey 2025. (Conducted by Riya Goyal, Suhani Gupta, Shashi Kumar Ray, Deepak Makker).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Institutional Reports</a:t>
            </a: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 Mangalam University Transport Policy (2024).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Technology Research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GeekforGeeks</a:t>
            </a:r>
            <a:endParaRPr kumimoji="0" lang="en-US" altLang="en-US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41020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CC0000"/>
                </a:solidFill>
                <a:latin typeface="Arial MT"/>
                <a:cs typeface="Arial MT"/>
              </a:rPr>
              <a:t>Q&amp;A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4941" y="1579396"/>
            <a:ext cx="718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0" dirty="0">
                <a:latin typeface="Arial Black"/>
                <a:cs typeface="Arial Black"/>
              </a:rPr>
              <a:t>Questions?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lang="en-US" sz="600" dirty="0" err="1">
                <a:solidFill>
                  <a:srgbClr val="8E0000"/>
                </a:solidFill>
                <a:latin typeface="Arial MT"/>
                <a:cs typeface="Arial MT"/>
              </a:rPr>
              <a:t>AcademiGo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CC0000"/>
                </a:solidFill>
              </a:rPr>
              <a:t>Introduction</a:t>
            </a:r>
            <a:endParaRPr sz="1400"/>
          </a:p>
        </p:txBody>
      </p:sp>
      <p:grpSp>
        <p:nvGrpSpPr>
          <p:cNvPr id="10" name="object 1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lang="en-IN" sz="600" dirty="0" err="1">
                <a:solidFill>
                  <a:srgbClr val="8E0000"/>
                </a:solidFill>
                <a:latin typeface="Arial MT"/>
                <a:cs typeface="Arial MT"/>
              </a:rPr>
              <a:t>AcademiGo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63397D5-6CBA-1F38-6E87-2D0806AA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815975"/>
            <a:ext cx="4038600" cy="218521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College Transport Management?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college transport manually is inefficient and outdated.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Issues like delays, miscommunication, and lack of safety measures exist.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smart transport solution can enhance safety, efficiency, and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of the App: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real-time, digital, and automated transport system for students and staff.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delays, ensure security, and optimize bus routes.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CC0000"/>
                </a:solidFill>
              </a:rPr>
              <a:t>Objectives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402932" y="1369642"/>
            <a:ext cx="3778250" cy="20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endParaRPr sz="11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lang="en-IN" sz="600" dirty="0" err="1">
                <a:solidFill>
                  <a:srgbClr val="8E0000"/>
                </a:solidFill>
                <a:latin typeface="Arial MT"/>
                <a:cs typeface="Arial MT"/>
              </a:rPr>
              <a:t>AcademiGo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216C405D-74F6-8DDA-EEC2-87A69E53308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4657" y="1352283"/>
            <a:ext cx="4114800" cy="10618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real-time tracking of college buses.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safety through SOS alerts and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manual efforts by digitizing bus passes and attendance.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bus usage with dynamic allocation based on </a:t>
            </a:r>
            <a:r>
              <a:rPr kumimoji="0" lang="en-US" altLang="en-US" sz="9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demand.</a:t>
            </a:r>
            <a:endParaRPr kumimoji="0" lang="en-US" altLang="en-US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52C26D0-4C63-076E-329F-74885C0C9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250" y="245683"/>
            <a:ext cx="1507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CC0000"/>
                </a:solidFill>
              </a:rPr>
              <a:t>Problem</a:t>
            </a:r>
            <a:r>
              <a:rPr sz="1400" spc="-45" dirty="0">
                <a:solidFill>
                  <a:srgbClr val="CC0000"/>
                </a:solidFill>
              </a:rPr>
              <a:t> </a:t>
            </a:r>
            <a:r>
              <a:rPr sz="1400" spc="-35" dirty="0">
                <a:solidFill>
                  <a:srgbClr val="CC0000"/>
                </a:solidFill>
              </a:rPr>
              <a:t>Statement</a:t>
            </a:r>
            <a:endParaRPr sz="140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lang="en-IN" sz="600" dirty="0" err="1">
                <a:solidFill>
                  <a:srgbClr val="8E0000"/>
                </a:solidFill>
                <a:latin typeface="Arial MT"/>
                <a:cs typeface="Arial MT"/>
              </a:rPr>
              <a:t>AcademiGo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9E4AE270-4FC4-6822-662E-DDD82580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24EC1F-0D91-B483-99FD-0F2FD9234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342965"/>
              </p:ext>
            </p:extLst>
          </p:nvPr>
        </p:nvGraphicFramePr>
        <p:xfrm>
          <a:off x="275660" y="663575"/>
          <a:ext cx="4239190" cy="2551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3286E-4292-3F3F-2168-1B67D477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B649E5-A681-4B8F-A267-1618EE6F2C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5250" y="245683"/>
            <a:ext cx="2514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/>
              <a:t>Key Features of the App</a:t>
            </a:r>
            <a:endParaRPr sz="1000" dirty="0"/>
          </a:p>
        </p:txBody>
      </p:sp>
      <p:grpSp>
        <p:nvGrpSpPr>
          <p:cNvPr id="6" name="object 6">
            <a:extLst>
              <a:ext uri="{FF2B5EF4-FFF2-40B4-BE49-F238E27FC236}">
                <a16:creationId xmlns:a16="http://schemas.microsoft.com/office/drawing/2014/main" id="{75A16CCA-3C3E-2038-8159-94543803FD5D}"/>
              </a:ext>
            </a:extLst>
          </p:cNvPr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ABCACDF-00B5-7339-F830-05E0544BD890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B99968E-B96D-33C8-4D35-4E367F59EBAB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35D0C536-D31E-4BD2-3FB7-9469C3466917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951E051C-3877-ED6C-79D7-CC6296C4ACD6}"/>
              </a:ext>
            </a:extLst>
          </p:cNvPr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lang="en-IN" sz="600" dirty="0" err="1">
                <a:solidFill>
                  <a:srgbClr val="8E0000"/>
                </a:solidFill>
                <a:latin typeface="Arial MT"/>
                <a:cs typeface="Arial MT"/>
              </a:rPr>
              <a:t>AcademiGo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15B2A52-D86A-3A17-9E81-A891E24983E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EE37FB5-2CD6-5017-A303-D56231E4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13F8D3-38D4-7D23-829D-595C1714F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800241"/>
              </p:ext>
            </p:extLst>
          </p:nvPr>
        </p:nvGraphicFramePr>
        <p:xfrm>
          <a:off x="184730" y="653980"/>
          <a:ext cx="4330119" cy="252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3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992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CC0000"/>
                </a:solidFill>
              </a:rPr>
              <a:t>Methodology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251993" y="1874703"/>
            <a:ext cx="66040" cy="2096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600" dirty="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lang="en-IN" sz="600" dirty="0" err="1">
                <a:solidFill>
                  <a:srgbClr val="8E0000"/>
                </a:solidFill>
                <a:latin typeface="Arial MT"/>
                <a:cs typeface="Arial MT"/>
              </a:rPr>
              <a:t>AcademiGo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DEB5B38-B030-F93D-C974-03ED890B6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195005"/>
              </p:ext>
            </p:extLst>
          </p:nvPr>
        </p:nvGraphicFramePr>
        <p:xfrm>
          <a:off x="95676" y="587375"/>
          <a:ext cx="4342974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CC0000"/>
                </a:solidFill>
              </a:rPr>
              <a:t>Expected</a:t>
            </a:r>
            <a:r>
              <a:rPr sz="1400" spc="-10" dirty="0">
                <a:solidFill>
                  <a:srgbClr val="CC0000"/>
                </a:solidFill>
              </a:rPr>
              <a:t> </a:t>
            </a:r>
            <a:r>
              <a:rPr sz="1400" spc="-60" dirty="0">
                <a:solidFill>
                  <a:srgbClr val="CC0000"/>
                </a:solidFill>
              </a:rPr>
              <a:t>Outcomes</a:t>
            </a:r>
            <a:endParaRPr sz="1400"/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lang="en-IN" sz="600" dirty="0" err="1">
                <a:solidFill>
                  <a:srgbClr val="8E0000"/>
                </a:solidFill>
                <a:latin typeface="Arial MT"/>
                <a:cs typeface="Arial MT"/>
              </a:rPr>
              <a:t>AcademiGo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B05D204-F4D6-EDBA-96B5-41D2CD438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7794"/>
              </p:ext>
            </p:extLst>
          </p:nvPr>
        </p:nvGraphicFramePr>
        <p:xfrm>
          <a:off x="171450" y="663575"/>
          <a:ext cx="4267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930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CC0000"/>
                </a:solidFill>
                <a:latin typeface="Arial MT"/>
                <a:cs typeface="Arial MT"/>
              </a:rPr>
              <a:t>Applications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lang="en-IN" sz="600" dirty="0" err="1">
                <a:solidFill>
                  <a:srgbClr val="8E0000"/>
                </a:solidFill>
                <a:latin typeface="Arial MT"/>
                <a:cs typeface="Arial MT"/>
              </a:rPr>
              <a:t>AcademiGo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F6B195-236C-F49A-B87F-F895F08A5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514274"/>
              </p:ext>
            </p:extLst>
          </p:nvPr>
        </p:nvGraphicFramePr>
        <p:xfrm>
          <a:off x="170408" y="434975"/>
          <a:ext cx="42672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99882"/>
            <a:ext cx="20218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CC0000"/>
                </a:solidFill>
                <a:latin typeface="Arial MT"/>
                <a:cs typeface="Arial MT"/>
              </a:rPr>
              <a:t>Challenges</a:t>
            </a:r>
            <a:r>
              <a:rPr sz="1400" spc="-2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Arial MT"/>
                <a:cs typeface="Arial MT"/>
              </a:rPr>
              <a:t>Limitations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71040" y="3322038"/>
            <a:ext cx="86614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lang="en-US" sz="600" dirty="0" err="1">
                <a:solidFill>
                  <a:srgbClr val="8E0000"/>
                </a:solidFill>
                <a:latin typeface="Arial MT"/>
                <a:cs typeface="Arial MT"/>
              </a:rPr>
              <a:t>AcademiGo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4B75321-A9CF-CBF3-18D2-04651AAAA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572732"/>
              </p:ext>
            </p:extLst>
          </p:nvPr>
        </p:nvGraphicFramePr>
        <p:xfrm>
          <a:off x="247650" y="739775"/>
          <a:ext cx="4191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467</Words>
  <Application>Microsoft Office PowerPoint</Application>
  <PresentationFormat>Custom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Arial MT</vt:lpstr>
      <vt:lpstr>Wingdings</vt:lpstr>
      <vt:lpstr>Office Theme</vt:lpstr>
      <vt:lpstr>            AcademiGo</vt:lpstr>
      <vt:lpstr>Introduction</vt:lpstr>
      <vt:lpstr>Objectives</vt:lpstr>
      <vt:lpstr>Problem Statement</vt:lpstr>
      <vt:lpstr>Key Features of the App</vt:lpstr>
      <vt:lpstr>Methodology</vt:lpstr>
      <vt:lpstr>Expected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[Your Project Title Here]</dc:title>
  <dc:creator>Your Name 1, Your Name 2, Your Name 3, Your Name 4</dc:creator>
  <cp:lastModifiedBy>suhani gupta</cp:lastModifiedBy>
  <cp:revision>5</cp:revision>
  <dcterms:created xsi:type="dcterms:W3CDTF">2025-02-09T14:54:39Z</dcterms:created>
  <dcterms:modified xsi:type="dcterms:W3CDTF">2025-02-10T16:07:30Z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2025-01-24T00:00:00Z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2025-01-24T00:00:00Z</vt:filetime>
  </property>
</Properties>
</file>