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69" d="100"/>
          <a:sy n="69" d="100"/>
        </p:scale>
        <p:origin x="708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80566-EBE6-4483-A16A-F066AC709E84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CA333-26F4-45CC-A23A-F0AE59734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8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romanUcPeriod"/>
            </a:pPr>
            <a:r>
              <a:rPr lang="fr-FR" sz="2400" dirty="0"/>
              <a:t>Analyse du cahier des charges            	30s                    Thibaut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Conception                            		1 min                T &amp; K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Développement</a:t>
            </a:r>
          </a:p>
          <a:p>
            <a:pPr lvl="1" fontAlgn="base"/>
            <a:r>
              <a:rPr lang="fr-FR" dirty="0"/>
              <a:t>Robot                            				1 min 30                Thibaut</a:t>
            </a:r>
          </a:p>
          <a:p>
            <a:pPr lvl="1" fontAlgn="base"/>
            <a:r>
              <a:rPr lang="fr-FR" dirty="0"/>
              <a:t>Communication Xbee                    		1 min                    Mathieu</a:t>
            </a:r>
          </a:p>
          <a:p>
            <a:pPr lvl="1" fontAlgn="base"/>
            <a:r>
              <a:rPr lang="fr-FR" dirty="0"/>
              <a:t>Etalonnage                            			30s                    	   Brice</a:t>
            </a:r>
          </a:p>
          <a:p>
            <a:pPr lvl="1" fontAlgn="base"/>
            <a:r>
              <a:rPr lang="fr-FR" dirty="0"/>
              <a:t>Système décisionnel                    			1 min 30                Brice</a:t>
            </a:r>
          </a:p>
          <a:p>
            <a:pPr lvl="1" fontAlgn="base"/>
            <a:r>
              <a:rPr lang="fr-FR" dirty="0"/>
              <a:t>Interface graphique                   			2 min 30                Thomas &amp; Kévin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Bilan                                			1 min                Mathieu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Vidéos et démonstration                		5 min                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A333-26F4-45CC-A23A-F0AE597341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Etalon</a:t>
            </a:r>
          </a:p>
          <a:p>
            <a:r>
              <a:rPr lang="fr-FR" dirty="0"/>
              <a:t>Interpolation affine</a:t>
            </a:r>
          </a:p>
          <a:p>
            <a:r>
              <a:rPr lang="fr-FR" dirty="0"/>
              <a:t>Filtrage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A333-26F4-45CC-A23A-F0AE5973416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3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16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81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9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54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2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8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E122-D138-4436-B057-64715B11B0D9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4527-B87A-4B2A-BC40-D9BB845837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0500" y="1666963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Robotique d’une salle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0500" y="3845354"/>
            <a:ext cx="9799320" cy="115572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CALESTANI Brice | CORTACERO Kévin | MORANT Thibaut </a:t>
            </a:r>
          </a:p>
          <a:p>
            <a:pPr algn="ctr"/>
            <a:r>
              <a:rPr lang="fr-FR" dirty="0"/>
              <a:t>PECCHIOLI Mathieu |SAUVAGE Thomas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41" y="451083"/>
            <a:ext cx="2953518" cy="8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COMMUNICATION Xbee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9" y="1420092"/>
            <a:ext cx="2171700" cy="2171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1612324"/>
            <a:ext cx="1787235" cy="1787235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480177" y="2554432"/>
            <a:ext cx="573733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èche : droite à entaille 11"/>
          <p:cNvSpPr/>
          <p:nvPr/>
        </p:nvSpPr>
        <p:spPr>
          <a:xfrm>
            <a:off x="3165764" y="1612324"/>
            <a:ext cx="6366163" cy="4935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à entaille 12"/>
          <p:cNvSpPr/>
          <p:nvPr/>
        </p:nvSpPr>
        <p:spPr>
          <a:xfrm rot="10800000">
            <a:off x="3028084" y="1508071"/>
            <a:ext cx="6366163" cy="4935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429990" y="2846402"/>
            <a:ext cx="404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			Distance Ultrasons</a:t>
            </a:r>
          </a:p>
          <a:p>
            <a:r>
              <a:rPr lang="fr-FR" dirty="0"/>
              <a:t>1 			Distance </a:t>
            </a:r>
            <a:r>
              <a:rPr lang="fr-FR" dirty="0" err="1"/>
              <a:t>InfraRouge</a:t>
            </a:r>
            <a:endParaRPr lang="fr-FR" dirty="0"/>
          </a:p>
          <a:p>
            <a:r>
              <a:rPr lang="fr-FR" dirty="0"/>
              <a:t>2 			Angle servomoteur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07477" y="3742843"/>
            <a:ext cx="4584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			Mode de </a:t>
            </a:r>
            <a:r>
              <a:rPr lang="fr-FR" dirty="0" err="1"/>
              <a:t>fontionnement</a:t>
            </a:r>
            <a:endParaRPr lang="fr-FR" dirty="0"/>
          </a:p>
          <a:p>
            <a:pPr marL="342900" indent="-342900">
              <a:buAutoNum type="arabicPlain"/>
            </a:pPr>
            <a:r>
              <a:rPr lang="fr-FR" dirty="0"/>
              <a:t> 			Puissance moteur droit</a:t>
            </a:r>
          </a:p>
          <a:p>
            <a:pPr marL="342900" indent="-342900">
              <a:buAutoNum type="arabicPlain"/>
            </a:pPr>
            <a:r>
              <a:rPr lang="fr-FR" dirty="0"/>
              <a:t> 			Puissance moteur gauche</a:t>
            </a:r>
          </a:p>
          <a:p>
            <a:pPr marL="342900" indent="-342900">
              <a:buAutoNum type="arabicPlain"/>
            </a:pPr>
            <a:r>
              <a:rPr lang="fr-FR" dirty="0"/>
              <a:t> 			Sens moteur droit</a:t>
            </a:r>
          </a:p>
          <a:p>
            <a:pPr marL="342900" indent="-342900">
              <a:buAutoNum type="arabicPlain"/>
            </a:pPr>
            <a:r>
              <a:rPr lang="fr-FR" dirty="0"/>
              <a:t> 			Sens moteur gauche		</a:t>
            </a:r>
          </a:p>
        </p:txBody>
      </p:sp>
      <p:sp>
        <p:nvSpPr>
          <p:cNvPr id="18" name="Rectangle : coins arrondis 17"/>
          <p:cNvSpPr/>
          <p:nvPr/>
        </p:nvSpPr>
        <p:spPr>
          <a:xfrm>
            <a:off x="626919" y="3399559"/>
            <a:ext cx="2001385" cy="1070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 Uno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SHILED </a:t>
            </a:r>
            <a:r>
              <a:rPr lang="fr-FR" dirty="0" err="1"/>
              <a:t>XBee</a:t>
            </a:r>
            <a:endParaRPr lang="fr-FR" dirty="0"/>
          </a:p>
        </p:txBody>
      </p:sp>
      <p:sp>
        <p:nvSpPr>
          <p:cNvPr id="19" name="Rectangle : coins arrondis 18"/>
          <p:cNvSpPr/>
          <p:nvPr/>
        </p:nvSpPr>
        <p:spPr>
          <a:xfrm>
            <a:off x="9335096" y="3244606"/>
            <a:ext cx="2189018" cy="950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Adaptateur USB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module </a:t>
            </a:r>
            <a:r>
              <a:rPr lang="fr-FR" dirty="0" err="1"/>
              <a:t>XBee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776367" y="5827359"/>
            <a:ext cx="921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				0					A				!</a:t>
            </a:r>
          </a:p>
        </p:txBody>
      </p:sp>
      <p:sp>
        <p:nvSpPr>
          <p:cNvPr id="21" name="Rectangle : coins arrondis 20"/>
          <p:cNvSpPr/>
          <p:nvPr/>
        </p:nvSpPr>
        <p:spPr>
          <a:xfrm>
            <a:off x="2477105" y="5274565"/>
            <a:ext cx="1503218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</a:t>
            </a:r>
          </a:p>
        </p:txBody>
      </p:sp>
      <p:sp>
        <p:nvSpPr>
          <p:cNvPr id="22" name="Rectangle : coins arrondis 21"/>
          <p:cNvSpPr/>
          <p:nvPr/>
        </p:nvSpPr>
        <p:spPr>
          <a:xfrm>
            <a:off x="4385655" y="5274565"/>
            <a:ext cx="1503218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23" name="Rectangle : coins arrondis 22"/>
          <p:cNvSpPr/>
          <p:nvPr/>
        </p:nvSpPr>
        <p:spPr>
          <a:xfrm>
            <a:off x="6699538" y="5274565"/>
            <a:ext cx="1503218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24" name="Rectangle : coins arrondis 23"/>
          <p:cNvSpPr/>
          <p:nvPr/>
        </p:nvSpPr>
        <p:spPr>
          <a:xfrm>
            <a:off x="8837468" y="5274565"/>
            <a:ext cx="1503218" cy="5334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1187545" y="6047510"/>
            <a:ext cx="9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97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/>
      <p:bldP spid="15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/>
          <p:cNvSpPr/>
          <p:nvPr/>
        </p:nvSpPr>
        <p:spPr>
          <a:xfrm>
            <a:off x="9000605" y="3242520"/>
            <a:ext cx="2820786" cy="6650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sz="2000" dirty="0">
                <a:solidFill>
                  <a:srgbClr val="000000"/>
                </a:solidFill>
                <a:latin typeface="Bree Serif"/>
              </a:rPr>
              <a:t>166 &lt;-</a:t>
            </a:r>
            <a:r>
              <a:rPr lang="fr-FR" altLang="fr-FR" sz="2000" dirty="0">
                <a:solidFill>
                  <a:srgbClr val="000000"/>
                </a:solidFill>
                <a:latin typeface="Impact" panose="020B0806030902050204" pitchFamily="34" charset="0"/>
              </a:rPr>
              <a:t> </a:t>
            </a:r>
            <a:r>
              <a:rPr lang="fr-FR" altLang="fr-FR" sz="3200" dirty="0">
                <a:solidFill>
                  <a:srgbClr val="E69138"/>
                </a:solidFill>
                <a:latin typeface="Impact" panose="020B0806030902050204" pitchFamily="34" charset="0"/>
              </a:rPr>
              <a:t>170</a:t>
            </a:r>
            <a:r>
              <a:rPr lang="fr-FR" altLang="fr-FR" sz="2000" dirty="0">
                <a:solidFill>
                  <a:srgbClr val="E69138"/>
                </a:solidFill>
                <a:latin typeface="Impact" panose="020B0806030902050204" pitchFamily="34" charset="0"/>
              </a:rPr>
              <a:t> </a:t>
            </a:r>
            <a:r>
              <a:rPr lang="fr-FR" altLang="fr-FR" sz="2000" dirty="0">
                <a:solidFill>
                  <a:srgbClr val="E69138"/>
                </a:solidFill>
                <a:latin typeface="Bree Serif"/>
              </a:rPr>
              <a:t>-&gt; 170</a:t>
            </a:r>
            <a:endParaRPr lang="fr-FR" altLang="fr-FR" sz="4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ETALONNAGE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1026" name="Picture 2" descr="https://lh5.googleusercontent.com/z9gZPlxfYMyLARNWALr2LAckd71bnvWBRuCbIqRczDBCS4maFqf98OKc96fzjXSdKidrLD-3gtT6u0Pr-q_LhTgJ0NC2y9IkjmA-Njwq3QAqFbZAHnGp3h2UCifaemVpojkotJp7P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28" y="1248207"/>
            <a:ext cx="4581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QWofxRM3lcnuwVrbVoNPYcjF1p2dXf1hibco-tWJZO5eVXq1iP9HfAK-fZatirS71ppSp_rrR-ba7nHazfbX2NHBjI3JY5YluBOd3S_eW8hjrMMBEREp9Hi-E_zJjIQdWfDGQxEwV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36" y="2657237"/>
            <a:ext cx="4463530" cy="41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70313" y="1713735"/>
            <a:ext cx="294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ETALON: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8237" y="3977568"/>
            <a:ext cx="34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COURBE D’ETALONNAGE: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5124" y="2491350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800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ee Serif"/>
              </a:rPr>
              <a:t>Résultat final: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187545" y="6047510"/>
            <a:ext cx="9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2371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50867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SYSTÈME DECISIONNEL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2050" name="Picture 2" descr="https://lh5.googleusercontent.com/FWUJGl5W8OmrZxsLdYcjisI69DtXFEWKHh4P_goPcU2_b4W3f3Ca-fk8FIL5fHxUXfJSXMOHGcieu6u4gWOLwuqfHvtgx6dHjumSSWu5lVE0aJZgq0_UOrHcRzcIQiNWCVB3bbvYG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4" y="1170153"/>
            <a:ext cx="9344891" cy="548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h8tH1w2QWQEwa90HcroQ1EJ9IsMhBqcvLMa4zJjQZ_IzjeeD7qVD1iwJ1rNYTjoRjZdLPRJZgqpuUvSjqvT-vOIuQjawVCvKqOd4R4riv34QdgIUSPIxbWsRL7xC-YLoq0uSuXSdik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81" y="578921"/>
            <a:ext cx="5468216" cy="62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11725" y="2355273"/>
            <a:ext cx="26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THEORIE: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1725" y="2940048"/>
            <a:ext cx="28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PRATIQUE: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87545" y="6047510"/>
            <a:ext cx="9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430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INTERFACE GRAPHIQUE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40" y="1371596"/>
            <a:ext cx="7124012" cy="118733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93674" y="2948245"/>
            <a:ext cx="5033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fr-FR" sz="2800" dirty="0"/>
              <a:t>Gestion des textures/ATH</a:t>
            </a:r>
          </a:p>
          <a:p>
            <a:pPr marL="457200" indent="-457200">
              <a:buBlip>
                <a:blip r:embed="rId4"/>
              </a:buBlip>
            </a:pPr>
            <a:r>
              <a:rPr lang="fr-FR" sz="2800" dirty="0"/>
              <a:t>Gestion de la main </a:t>
            </a:r>
            <a:r>
              <a:rPr lang="fr-FR" sz="2800" dirty="0" err="1"/>
              <a:t>loop</a:t>
            </a:r>
            <a:endParaRPr lang="fr-FR" sz="2800" dirty="0"/>
          </a:p>
          <a:p>
            <a:pPr marL="457200" indent="-457200">
              <a:buBlip>
                <a:blip r:embed="rId4"/>
              </a:buBlip>
            </a:pPr>
            <a:r>
              <a:rPr lang="fr-FR" sz="2800" dirty="0"/>
              <a:t>Gestion de la physique</a:t>
            </a:r>
          </a:p>
          <a:p>
            <a:pPr marL="457200" indent="-457200">
              <a:buBlip>
                <a:blip r:embed="rId4"/>
              </a:buBlip>
            </a:pPr>
            <a:r>
              <a:rPr lang="fr-FR" sz="2800" dirty="0"/>
              <a:t>Gestion de la caméra</a:t>
            </a:r>
          </a:p>
          <a:p>
            <a:pPr marL="457200" indent="-457200">
              <a:buBlip>
                <a:blip r:embed="rId4"/>
              </a:buBlip>
            </a:pPr>
            <a:r>
              <a:rPr lang="fr-FR" sz="2800" dirty="0"/>
              <a:t>Affichage optimisé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457200" indent="-457200">
              <a:buBlip>
                <a:blip r:embed="rId5"/>
              </a:buBlip>
            </a:pPr>
            <a:r>
              <a:rPr lang="fr-FR" sz="2800" dirty="0"/>
              <a:t>Prise en main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675" y="2823554"/>
            <a:ext cx="4374215" cy="37493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ZoneTexte 6"/>
          <p:cNvSpPr txBox="1"/>
          <p:nvPr/>
        </p:nvSpPr>
        <p:spPr>
          <a:xfrm>
            <a:off x="11187545" y="6047510"/>
            <a:ext cx="9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3320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27" y="1339709"/>
            <a:ext cx="9418580" cy="506654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187545" y="6047510"/>
            <a:ext cx="9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1051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 ET DEMONSTRATIONS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2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0887" y="127064"/>
            <a:ext cx="7171112" cy="1293028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429" y="2033848"/>
            <a:ext cx="10820400" cy="4024125"/>
          </a:xfrm>
        </p:spPr>
        <p:txBody>
          <a:bodyPr/>
          <a:lstStyle/>
          <a:p>
            <a:pPr marL="514350" indent="-514350" fontAlgn="base">
              <a:buFont typeface="+mj-lt"/>
              <a:buAutoNum type="romanUcPeriod"/>
            </a:pPr>
            <a:r>
              <a:rPr lang="fr-FR" sz="2400" dirty="0"/>
              <a:t>Analyse du cahier des charges            	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Conception                            		</a:t>
            </a:r>
          </a:p>
          <a:p>
            <a:pPr marL="457200" indent="-457200" fontAlgn="base">
              <a:buFont typeface="+mj-lt"/>
              <a:buAutoNum type="romanUcPeriod"/>
            </a:pPr>
            <a:r>
              <a:rPr lang="fr-FR" sz="2400" dirty="0"/>
              <a:t>Développement</a:t>
            </a:r>
          </a:p>
          <a:p>
            <a:pPr lvl="1" fontAlgn="base"/>
            <a:r>
              <a:rPr lang="fr-FR" dirty="0"/>
              <a:t>Robot                            				</a:t>
            </a:r>
          </a:p>
          <a:p>
            <a:pPr lvl="1" fontAlgn="base"/>
            <a:r>
              <a:rPr lang="fr-FR" dirty="0"/>
              <a:t>Communication Xbee                    		</a:t>
            </a:r>
          </a:p>
          <a:p>
            <a:pPr lvl="1" fontAlgn="base"/>
            <a:r>
              <a:rPr lang="fr-FR" dirty="0"/>
              <a:t>Etalonnage                            			</a:t>
            </a:r>
          </a:p>
          <a:p>
            <a:pPr lvl="1" fontAlgn="base"/>
            <a:r>
              <a:rPr lang="fr-FR" dirty="0"/>
              <a:t>Système décisionnel                    			</a:t>
            </a:r>
          </a:p>
          <a:p>
            <a:pPr lvl="1" fontAlgn="base"/>
            <a:r>
              <a:rPr lang="fr-FR" dirty="0"/>
              <a:t>Interface graphique                   			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Bilan                                			</a:t>
            </a:r>
          </a:p>
          <a:p>
            <a:pPr marL="457200" indent="-457200">
              <a:buFont typeface="+mj-lt"/>
              <a:buAutoNum type="romanUcPeriod"/>
            </a:pPr>
            <a:r>
              <a:rPr lang="fr-FR" sz="2400" dirty="0"/>
              <a:t>Vidéos et démonstration                	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DU CAHIER DES CHARGES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analyse du CDC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fr-FR" dirty="0"/>
              <a:t>Éléments du cahier des charges à réaliser :</a:t>
            </a:r>
          </a:p>
          <a:p>
            <a:pPr lvl="1"/>
            <a:r>
              <a:rPr lang="fr-FR" dirty="0"/>
              <a:t>IHM :</a:t>
            </a:r>
          </a:p>
          <a:p>
            <a:pPr lvl="2"/>
            <a:r>
              <a:rPr lang="fr-FR" dirty="0"/>
              <a:t>Cartographie</a:t>
            </a:r>
          </a:p>
          <a:p>
            <a:pPr lvl="2"/>
            <a:r>
              <a:rPr lang="fr-FR" dirty="0"/>
              <a:t>Interaction robot</a:t>
            </a:r>
          </a:p>
          <a:p>
            <a:pPr lvl="1"/>
            <a:r>
              <a:rPr lang="fr-FR" dirty="0"/>
              <a:t>Centre décisionnel :</a:t>
            </a:r>
          </a:p>
          <a:p>
            <a:pPr lvl="2"/>
            <a:r>
              <a:rPr lang="fr-FR" dirty="0"/>
              <a:t>Gestion des états</a:t>
            </a:r>
          </a:p>
          <a:p>
            <a:pPr lvl="2"/>
            <a:r>
              <a:rPr lang="fr-FR" dirty="0"/>
              <a:t>Génération d’ordre</a:t>
            </a:r>
          </a:p>
          <a:p>
            <a:pPr lvl="1"/>
            <a:r>
              <a:rPr lang="fr-FR" dirty="0"/>
              <a:t>Conception mobile :</a:t>
            </a:r>
          </a:p>
          <a:p>
            <a:pPr lvl="2"/>
            <a:r>
              <a:rPr lang="fr-FR" dirty="0"/>
              <a:t>Structure</a:t>
            </a:r>
          </a:p>
          <a:p>
            <a:pPr lvl="2"/>
            <a:r>
              <a:rPr lang="fr-FR" dirty="0"/>
              <a:t>Logiciel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93483" y="604751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545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7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CONCEPTION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6" name="Image 5" descr="https://lh5.googleusercontent.com/Kn8jFbRs_oge_v4yVSyhNwO7Y7LBUU7h477QaMXlEfSCjghcRJoUvkccMQoK37t5AGDTQOQ-i-gKnsjBSY6BmiakbHegngi3PoaMo9fMadBDnmku2zve64XSzfPf5M61eMIQjPPx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0778"/>
            <a:ext cx="11582400" cy="550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1593483" y="604751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211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CONCEPTION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7" name="Image 6" descr="https://lh6.googleusercontent.com/zBeOLIAEX7_KMQMqrUh6HxBlUb4PAzj2uENMvshxzp4hx0a9oZvZ_PcmYe83suPBYbD1IAL9xB5b7jHig0e1teKXrrVZi4Qq6YC013lfIWdhHegx6pNDZ1zaNUmU9xOicKhquB0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6" y="1364671"/>
            <a:ext cx="10397836" cy="53270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11593483" y="604751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937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DEVELOPPEMENT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9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264" y="127064"/>
            <a:ext cx="6989619" cy="1293028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/>
              <a:t>ROBOT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7" y="127064"/>
            <a:ext cx="3094341" cy="903714"/>
          </a:xfrm>
          <a:prstGeom prst="rect">
            <a:avLst/>
          </a:prstGeom>
        </p:spPr>
      </p:pic>
      <p:pic>
        <p:nvPicPr>
          <p:cNvPr id="6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0" y="1420092"/>
            <a:ext cx="9635378" cy="5101082"/>
          </a:xfrm>
        </p:spPr>
      </p:pic>
      <p:sp>
        <p:nvSpPr>
          <p:cNvPr id="7" name="ZoneTexte 6"/>
          <p:cNvSpPr txBox="1"/>
          <p:nvPr/>
        </p:nvSpPr>
        <p:spPr>
          <a:xfrm>
            <a:off x="11593483" y="604751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32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123</TotalTime>
  <Words>154</Words>
  <Application>Microsoft Office PowerPoint</Application>
  <PresentationFormat>Grand écran</PresentationFormat>
  <Paragraphs>94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Bree Serif</vt:lpstr>
      <vt:lpstr>Calibri</vt:lpstr>
      <vt:lpstr>Century Gothic</vt:lpstr>
      <vt:lpstr>Impact</vt:lpstr>
      <vt:lpstr>Wingdings</vt:lpstr>
      <vt:lpstr>Traînée de condensation</vt:lpstr>
      <vt:lpstr>Cartographie Robotique d’une salle</vt:lpstr>
      <vt:lpstr>SOMMAIRE</vt:lpstr>
      <vt:lpstr>analyse DU CAHIER DES CHARGES</vt:lpstr>
      <vt:lpstr>analyse du CDC</vt:lpstr>
      <vt:lpstr>CONCEPTION</vt:lpstr>
      <vt:lpstr>CONCEPTION</vt:lpstr>
      <vt:lpstr>CONCEPTION</vt:lpstr>
      <vt:lpstr>DEVELOPPEMENT</vt:lpstr>
      <vt:lpstr>ROBOT</vt:lpstr>
      <vt:lpstr>COMMUNICATION Xbee</vt:lpstr>
      <vt:lpstr>ETALONNAGE</vt:lpstr>
      <vt:lpstr>SYSTÈME DECISIONNEL</vt:lpstr>
      <vt:lpstr>INTERFACE GRAPHIQUE</vt:lpstr>
      <vt:lpstr>INTERFACE GRAPHIQUE</vt:lpstr>
      <vt:lpstr>BILAN</vt:lpstr>
      <vt:lpstr>VIDEOS ET DEMONSTRATIONS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autonome d’une piece</dc:title>
  <dc:creator>mathieu pecchioli</dc:creator>
  <cp:lastModifiedBy>mathieu pecchioli</cp:lastModifiedBy>
  <cp:revision>15</cp:revision>
  <dcterms:created xsi:type="dcterms:W3CDTF">2017-05-29T06:51:31Z</dcterms:created>
  <dcterms:modified xsi:type="dcterms:W3CDTF">2017-05-29T08:54:39Z</dcterms:modified>
</cp:coreProperties>
</file>