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2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9FCE122-D138-4436-B057-64715B11B0D9}" type="datetimeFigureOut">
              <a:rPr lang="fr-FR" smtClean="0"/>
              <a:t>29/05/2017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6804527-B87A-4B2A-BC40-D9BB845837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328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E122-D138-4436-B057-64715B11B0D9}" type="datetimeFigureOut">
              <a:rPr lang="fr-FR" smtClean="0"/>
              <a:t>29/05/2017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4527-B87A-4B2A-BC40-D9BB845837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643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9FCE122-D138-4436-B057-64715B11B0D9}" type="datetimeFigureOut">
              <a:rPr lang="fr-FR" smtClean="0"/>
              <a:t>29/05/2017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6804527-B87A-4B2A-BC40-D9BB845837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038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9FCE122-D138-4436-B057-64715B11B0D9}" type="datetimeFigureOut">
              <a:rPr lang="fr-FR" smtClean="0"/>
              <a:t>29/05/2017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6804527-B87A-4B2A-BC40-D9BB84583798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0165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9FCE122-D138-4436-B057-64715B11B0D9}" type="datetimeFigureOut">
              <a:rPr lang="fr-FR" smtClean="0"/>
              <a:t>29/05/2017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6804527-B87A-4B2A-BC40-D9BB845837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3814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E122-D138-4436-B057-64715B11B0D9}" type="datetimeFigureOut">
              <a:rPr lang="fr-FR" smtClean="0"/>
              <a:t>29/05/2017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4527-B87A-4B2A-BC40-D9BB845837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7112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E122-D138-4436-B057-64715B11B0D9}" type="datetimeFigureOut">
              <a:rPr lang="fr-FR" smtClean="0"/>
              <a:t>29/05/2017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4527-B87A-4B2A-BC40-D9BB845837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691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E122-D138-4436-B057-64715B11B0D9}" type="datetimeFigureOut">
              <a:rPr lang="fr-FR" smtClean="0"/>
              <a:t>29/05/2017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4527-B87A-4B2A-BC40-D9BB845837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35400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9FCE122-D138-4436-B057-64715B11B0D9}" type="datetimeFigureOut">
              <a:rPr lang="fr-FR" smtClean="0"/>
              <a:t>29/05/2017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6804527-B87A-4B2A-BC40-D9BB845837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7131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E122-D138-4436-B057-64715B11B0D9}" type="datetimeFigureOut">
              <a:rPr lang="fr-FR" smtClean="0"/>
              <a:t>29/05/2017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4527-B87A-4B2A-BC40-D9BB845837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5225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9FCE122-D138-4436-B057-64715B11B0D9}" type="datetimeFigureOut">
              <a:rPr lang="fr-FR" smtClean="0"/>
              <a:t>29/05/2017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6804527-B87A-4B2A-BC40-D9BB845837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782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E122-D138-4436-B057-64715B11B0D9}" type="datetimeFigureOut">
              <a:rPr lang="fr-FR" smtClean="0"/>
              <a:t>29/05/2017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4527-B87A-4B2A-BC40-D9BB845837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407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E122-D138-4436-B057-64715B11B0D9}" type="datetimeFigureOut">
              <a:rPr lang="fr-FR" smtClean="0"/>
              <a:t>29/05/2017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4527-B87A-4B2A-BC40-D9BB845837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924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E122-D138-4436-B057-64715B11B0D9}" type="datetimeFigureOut">
              <a:rPr lang="fr-FR" smtClean="0"/>
              <a:t>29/05/2017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4527-B87A-4B2A-BC40-D9BB845837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8822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E122-D138-4436-B057-64715B11B0D9}" type="datetimeFigureOut">
              <a:rPr lang="fr-FR" smtClean="0"/>
              <a:t>29/05/2017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4527-B87A-4B2A-BC40-D9BB845837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480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E122-D138-4436-B057-64715B11B0D9}" type="datetimeFigureOut">
              <a:rPr lang="fr-FR" smtClean="0"/>
              <a:t>29/05/2017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4527-B87A-4B2A-BC40-D9BB845837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699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E122-D138-4436-B057-64715B11B0D9}" type="datetimeFigureOut">
              <a:rPr lang="fr-FR" smtClean="0"/>
              <a:t>29/05/2017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4527-B87A-4B2A-BC40-D9BB845837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399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CE122-D138-4436-B057-64715B11B0D9}" type="datetimeFigureOut">
              <a:rPr lang="fr-FR" smtClean="0"/>
              <a:t>29/05/2017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04527-B87A-4B2A-BC40-D9BB845837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072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60500" y="1666963"/>
            <a:ext cx="9448800" cy="1825096"/>
          </a:xfrm>
        </p:spPr>
        <p:txBody>
          <a:bodyPr>
            <a:noAutofit/>
          </a:bodyPr>
          <a:lstStyle/>
          <a:p>
            <a:pPr algn="ctr"/>
            <a:r>
              <a:rPr lang="fr-FR" sz="5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Cartographie Robotique d’une salle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60500" y="3845354"/>
            <a:ext cx="9799320" cy="1155727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CALESTANI Brice | CORTACERO Kévin | MORANT Thibaut </a:t>
            </a:r>
          </a:p>
          <a:p>
            <a:pPr algn="ctr"/>
            <a:r>
              <a:rPr lang="fr-FR" dirty="0"/>
              <a:t>PECCHIOLI Mathieu |SAUVAGE Thomas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5641" y="451083"/>
            <a:ext cx="2953518" cy="86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08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37264" y="127064"/>
            <a:ext cx="6989619" cy="1293028"/>
          </a:xfrm>
        </p:spPr>
        <p:txBody>
          <a:bodyPr>
            <a:normAutofit/>
          </a:bodyPr>
          <a:lstStyle/>
          <a:p>
            <a:pPr algn="ctr"/>
            <a:r>
              <a:rPr lang="fr-FR" sz="4400" b="1" u="sng" dirty="0"/>
              <a:t>ETALONNAGE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97" y="127064"/>
            <a:ext cx="3094341" cy="90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71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37264" y="127064"/>
            <a:ext cx="6989619" cy="1293028"/>
          </a:xfrm>
        </p:spPr>
        <p:txBody>
          <a:bodyPr>
            <a:normAutofit/>
          </a:bodyPr>
          <a:lstStyle/>
          <a:p>
            <a:pPr algn="ctr"/>
            <a:r>
              <a:rPr lang="fr-FR" sz="4400" b="1" u="sng" dirty="0"/>
              <a:t>SYSTÈME DECISIONNEL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97" y="127064"/>
            <a:ext cx="3094341" cy="90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00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37264" y="127064"/>
            <a:ext cx="6989619" cy="1293028"/>
          </a:xfrm>
        </p:spPr>
        <p:txBody>
          <a:bodyPr>
            <a:normAutofit/>
          </a:bodyPr>
          <a:lstStyle/>
          <a:p>
            <a:pPr algn="ctr"/>
            <a:r>
              <a:rPr lang="fr-FR" sz="4400" b="1" u="sng" dirty="0"/>
              <a:t>INTERFACE GRAPHIQUE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37" y="1400112"/>
            <a:ext cx="3604543" cy="600757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97" y="127064"/>
            <a:ext cx="3094341" cy="90371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6477147" y="1857843"/>
            <a:ext cx="34233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Gestion des textures/ATH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Gestion de la main </a:t>
            </a:r>
            <a:r>
              <a:rPr lang="fr-FR" dirty="0" err="1" smtClean="0"/>
              <a:t>loop</a:t>
            </a: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Gestion de la physique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Gestion de la </a:t>
            </a:r>
            <a:r>
              <a:rPr lang="fr-FR" dirty="0" smtClean="0"/>
              <a:t>caméra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Affichage optimisé</a:t>
            </a:r>
          </a:p>
        </p:txBody>
      </p:sp>
    </p:spTree>
    <p:extLst>
      <p:ext uri="{BB962C8B-B14F-4D97-AF65-F5344CB8AC3E}">
        <p14:creationId xmlns:p14="http://schemas.microsoft.com/office/powerpoint/2010/main" val="341051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845" y="1408982"/>
            <a:ext cx="9418580" cy="506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99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BILAN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787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37264" y="127064"/>
            <a:ext cx="6989619" cy="1293028"/>
          </a:xfrm>
        </p:spPr>
        <p:txBody>
          <a:bodyPr>
            <a:normAutofit/>
          </a:bodyPr>
          <a:lstStyle/>
          <a:p>
            <a:pPr algn="ctr"/>
            <a:r>
              <a:rPr lang="fr-FR" sz="4400" b="1" u="sng" dirty="0"/>
              <a:t>BILAN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97" y="127064"/>
            <a:ext cx="3094341" cy="90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54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VIDEOS ET DEMONSTRATIONS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532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0887" y="127064"/>
            <a:ext cx="7171112" cy="1293028"/>
          </a:xfrm>
        </p:spPr>
        <p:txBody>
          <a:bodyPr>
            <a:normAutofit/>
          </a:bodyPr>
          <a:lstStyle/>
          <a:p>
            <a:pPr algn="ctr"/>
            <a:r>
              <a:rPr lang="fr-FR" sz="6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5429" y="2033848"/>
            <a:ext cx="10820400" cy="4024125"/>
          </a:xfrm>
        </p:spPr>
        <p:txBody>
          <a:bodyPr/>
          <a:lstStyle/>
          <a:p>
            <a:pPr marL="514350" indent="-514350" fontAlgn="base">
              <a:buFont typeface="+mj-lt"/>
              <a:buAutoNum type="romanUcPeriod"/>
            </a:pPr>
            <a:r>
              <a:rPr lang="fr-FR" sz="2400" dirty="0"/>
              <a:t>Analyse du cahier des charges            	30s                    Thibaut</a:t>
            </a:r>
          </a:p>
          <a:p>
            <a:pPr marL="457200" indent="-457200" fontAlgn="base">
              <a:buFont typeface="+mj-lt"/>
              <a:buAutoNum type="romanUcPeriod"/>
            </a:pPr>
            <a:r>
              <a:rPr lang="fr-FR" sz="2400" dirty="0"/>
              <a:t>Conception                            		1 min                T &amp; K</a:t>
            </a:r>
          </a:p>
          <a:p>
            <a:pPr marL="457200" indent="-457200" fontAlgn="base">
              <a:buFont typeface="+mj-lt"/>
              <a:buAutoNum type="romanUcPeriod"/>
            </a:pPr>
            <a:r>
              <a:rPr lang="fr-FR" sz="2400" dirty="0"/>
              <a:t>Développement</a:t>
            </a:r>
          </a:p>
          <a:p>
            <a:pPr lvl="1" fontAlgn="base"/>
            <a:r>
              <a:rPr lang="fr-FR" dirty="0"/>
              <a:t>Robot                            				1 min 30                Thibaut</a:t>
            </a:r>
          </a:p>
          <a:p>
            <a:pPr lvl="1" fontAlgn="base"/>
            <a:r>
              <a:rPr lang="fr-FR" dirty="0"/>
              <a:t>Communication Xbee                    		1 min                    Mathieu</a:t>
            </a:r>
          </a:p>
          <a:p>
            <a:pPr lvl="1" fontAlgn="base"/>
            <a:r>
              <a:rPr lang="fr-FR" dirty="0"/>
              <a:t>Etalonnage                            			30s                    	   Brice</a:t>
            </a:r>
          </a:p>
          <a:p>
            <a:pPr lvl="1" fontAlgn="base"/>
            <a:r>
              <a:rPr lang="fr-FR" dirty="0"/>
              <a:t>Système décisionnel                    			1 min 30                Brice</a:t>
            </a:r>
          </a:p>
          <a:p>
            <a:pPr lvl="1" fontAlgn="base"/>
            <a:r>
              <a:rPr lang="fr-FR" dirty="0"/>
              <a:t>Interface graphique                   			2 min 30                Thomas &amp; Kévin</a:t>
            </a:r>
          </a:p>
          <a:p>
            <a:pPr marL="457200" indent="-457200">
              <a:buFont typeface="+mj-lt"/>
              <a:buAutoNum type="romanUcPeriod"/>
            </a:pPr>
            <a:r>
              <a:rPr lang="fr-FR" sz="2400" dirty="0"/>
              <a:t>Bilan                                			1 min                Mathieu</a:t>
            </a:r>
          </a:p>
          <a:p>
            <a:pPr marL="457200" indent="-457200">
              <a:buFont typeface="+mj-lt"/>
              <a:buAutoNum type="romanUcPeriod"/>
            </a:pPr>
            <a:r>
              <a:rPr lang="fr-FR" sz="2400" dirty="0"/>
              <a:t>Vidéos et démonstration                		5 min                ALL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97" y="127064"/>
            <a:ext cx="3094341" cy="90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81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analyse DU CAHIER DES CHARGES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024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37264" y="127064"/>
            <a:ext cx="6989619" cy="1293028"/>
          </a:xfrm>
        </p:spPr>
        <p:txBody>
          <a:bodyPr>
            <a:normAutofit/>
          </a:bodyPr>
          <a:lstStyle/>
          <a:p>
            <a:pPr algn="ctr"/>
            <a:r>
              <a:rPr lang="fr-FR" sz="4400" b="1" u="sng" dirty="0"/>
              <a:t>analyse du CDC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97" y="127064"/>
            <a:ext cx="3094341" cy="90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45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37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37264" y="127064"/>
            <a:ext cx="6989619" cy="1293028"/>
          </a:xfrm>
        </p:spPr>
        <p:txBody>
          <a:bodyPr>
            <a:normAutofit/>
          </a:bodyPr>
          <a:lstStyle/>
          <a:p>
            <a:pPr algn="ctr"/>
            <a:r>
              <a:rPr lang="fr-FR" sz="4400" b="1" u="sng" dirty="0"/>
              <a:t>CONCEPTION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97" y="127064"/>
            <a:ext cx="3094341" cy="90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11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DEVELOPPEMENT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749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37264" y="127064"/>
            <a:ext cx="6989619" cy="1293028"/>
          </a:xfrm>
        </p:spPr>
        <p:txBody>
          <a:bodyPr>
            <a:normAutofit/>
          </a:bodyPr>
          <a:lstStyle/>
          <a:p>
            <a:pPr algn="ctr"/>
            <a:r>
              <a:rPr lang="fr-FR" sz="4400" b="1" u="sng" dirty="0"/>
              <a:t>ROBOT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97" y="127064"/>
            <a:ext cx="3094341" cy="90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24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37264" y="127064"/>
            <a:ext cx="6989619" cy="1293028"/>
          </a:xfrm>
        </p:spPr>
        <p:txBody>
          <a:bodyPr>
            <a:normAutofit/>
          </a:bodyPr>
          <a:lstStyle/>
          <a:p>
            <a:pPr algn="ctr"/>
            <a:r>
              <a:rPr lang="fr-FR" sz="4400" b="1" u="sng" dirty="0"/>
              <a:t>COMMUNICATION Xbee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97" y="127064"/>
            <a:ext cx="3094341" cy="90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97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Traînée de condensation</Template>
  <TotalTime>97</TotalTime>
  <Words>65</Words>
  <Application>Microsoft Office PowerPoint</Application>
  <PresentationFormat>Grand écran</PresentationFormat>
  <Paragraphs>32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</vt:lpstr>
      <vt:lpstr>Traînée de condensation</vt:lpstr>
      <vt:lpstr>Cartographie Robotique d’une salle</vt:lpstr>
      <vt:lpstr>SOMMAIRE</vt:lpstr>
      <vt:lpstr>analyse DU CAHIER DES CHARGES</vt:lpstr>
      <vt:lpstr>analyse du CDC</vt:lpstr>
      <vt:lpstr>CONCEPTION</vt:lpstr>
      <vt:lpstr>CONCEPTION</vt:lpstr>
      <vt:lpstr>DEVELOPPEMENT</vt:lpstr>
      <vt:lpstr>ROBOT</vt:lpstr>
      <vt:lpstr>COMMUNICATION Xbee</vt:lpstr>
      <vt:lpstr>ETALONNAGE</vt:lpstr>
      <vt:lpstr>SYSTÈME DECISIONNEL</vt:lpstr>
      <vt:lpstr>INTERFACE GRAPHIQUE</vt:lpstr>
      <vt:lpstr>Présentation PowerPoint</vt:lpstr>
      <vt:lpstr>BILAN</vt:lpstr>
      <vt:lpstr>BILAN</vt:lpstr>
      <vt:lpstr>VIDEOS ET DEMONSTRATIONS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Cartographie autonome d’une piece</dc:title>
  <dc:creator>mathieu pecchioli</dc:creator>
  <cp:lastModifiedBy>mathieu pecchioli</cp:lastModifiedBy>
  <cp:revision>10</cp:revision>
  <dcterms:created xsi:type="dcterms:W3CDTF">2017-05-29T06:51:31Z</dcterms:created>
  <dcterms:modified xsi:type="dcterms:W3CDTF">2017-05-29T08:30:59Z</dcterms:modified>
</cp:coreProperties>
</file>