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6A9BA-2745-4C55-825F-C5836507A704}" type="datetimeFigureOut">
              <a:rPr lang="ru-RU" smtClean="0"/>
              <a:t>15.11.2021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CDC5-7493-46DD-933D-DE732978C7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0507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6A9BA-2745-4C55-825F-C5836507A704}" type="datetimeFigureOut">
              <a:rPr lang="ru-RU" smtClean="0"/>
              <a:t>15.11.2021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CDC5-7493-46DD-933D-DE732978C7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6723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6A9BA-2745-4C55-825F-C5836507A704}" type="datetimeFigureOut">
              <a:rPr lang="ru-RU" smtClean="0"/>
              <a:t>15.11.2021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CDC5-7493-46DD-933D-DE732978C7F7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9094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6A9BA-2745-4C55-825F-C5836507A704}" type="datetimeFigureOut">
              <a:rPr lang="ru-RU" smtClean="0"/>
              <a:t>15.11.2021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CDC5-7493-46DD-933D-DE732978C7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8739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6A9BA-2745-4C55-825F-C5836507A704}" type="datetimeFigureOut">
              <a:rPr lang="ru-RU" smtClean="0"/>
              <a:t>15.11.2021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CDC5-7493-46DD-933D-DE732978C7F7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2089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6A9BA-2745-4C55-825F-C5836507A704}" type="datetimeFigureOut">
              <a:rPr lang="ru-RU" smtClean="0"/>
              <a:t>15.11.2021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CDC5-7493-46DD-933D-DE732978C7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71151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6A9BA-2745-4C55-825F-C5836507A704}" type="datetimeFigureOut">
              <a:rPr lang="ru-RU" smtClean="0"/>
              <a:t>15.11.2021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CDC5-7493-46DD-933D-DE732978C7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1158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6A9BA-2745-4C55-825F-C5836507A704}" type="datetimeFigureOut">
              <a:rPr lang="ru-RU" smtClean="0"/>
              <a:t>15.11.2021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CDC5-7493-46DD-933D-DE732978C7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4474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6A9BA-2745-4C55-825F-C5836507A704}" type="datetimeFigureOut">
              <a:rPr lang="ru-RU" smtClean="0"/>
              <a:t>15.11.2021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CDC5-7493-46DD-933D-DE732978C7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2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6A9BA-2745-4C55-825F-C5836507A704}" type="datetimeFigureOut">
              <a:rPr lang="ru-RU" smtClean="0"/>
              <a:t>15.11.2021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CDC5-7493-46DD-933D-DE732978C7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0205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6A9BA-2745-4C55-825F-C5836507A704}" type="datetimeFigureOut">
              <a:rPr lang="ru-RU" smtClean="0"/>
              <a:t>15.11.2021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CDC5-7493-46DD-933D-DE732978C7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9739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6A9BA-2745-4C55-825F-C5836507A704}" type="datetimeFigureOut">
              <a:rPr lang="ru-RU" smtClean="0"/>
              <a:t>15.11.2021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CDC5-7493-46DD-933D-DE732978C7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992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6A9BA-2745-4C55-825F-C5836507A704}" type="datetimeFigureOut">
              <a:rPr lang="ru-RU" smtClean="0"/>
              <a:t>15.11.2021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CDC5-7493-46DD-933D-DE732978C7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5030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6A9BA-2745-4C55-825F-C5836507A704}" type="datetimeFigureOut">
              <a:rPr lang="ru-RU" smtClean="0"/>
              <a:t>15.11.2021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CDC5-7493-46DD-933D-DE732978C7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0008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6A9BA-2745-4C55-825F-C5836507A704}" type="datetimeFigureOut">
              <a:rPr lang="ru-RU" smtClean="0"/>
              <a:t>15.11.2021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CDC5-7493-46DD-933D-DE732978C7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0235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6A9BA-2745-4C55-825F-C5836507A704}" type="datetimeFigureOut">
              <a:rPr lang="ru-RU" smtClean="0"/>
              <a:t>15.11.2021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8CDC5-7493-46DD-933D-DE732978C7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7057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6A9BA-2745-4C55-825F-C5836507A704}" type="datetimeFigureOut">
              <a:rPr lang="ru-RU" smtClean="0"/>
              <a:t>15.11.2021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398CDC5-7493-46DD-933D-DE732978C7F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6894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D659AC-9B5C-44B3-A173-745EB2585B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</a:t>
            </a:r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8C93F03E-A9C8-4A13-8565-50AD40BA3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06066" y="6039035"/>
            <a:ext cx="5945080" cy="818965"/>
          </a:xfrm>
        </p:spPr>
        <p:txBody>
          <a:bodyPr/>
          <a:lstStyle/>
          <a:p>
            <a:r>
              <a:rPr lang="ru-RU" dirty="0"/>
              <a:t>Многословно, я знаю</a:t>
            </a:r>
          </a:p>
        </p:txBody>
      </p:sp>
    </p:spTree>
    <p:extLst>
      <p:ext uri="{BB962C8B-B14F-4D97-AF65-F5344CB8AC3E}">
        <p14:creationId xmlns:p14="http://schemas.microsoft.com/office/powerpoint/2010/main" val="2538433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275650-17A9-4D77-9495-45FB63427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226CC1-DDE8-4343-A3ED-4923AA433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Я решил сделать программу которая строит графики любых функций</a:t>
            </a:r>
          </a:p>
          <a:p>
            <a:pPr marL="0" indent="0">
              <a:buNone/>
            </a:pPr>
            <a:r>
              <a:rPr lang="ru-RU" dirty="0"/>
              <a:t>Так же я сделал обратную функцию, которая ищет функции по графику</a:t>
            </a:r>
          </a:p>
          <a:p>
            <a:pPr marL="0" indent="0">
              <a:buNone/>
            </a:pPr>
            <a:r>
              <a:rPr lang="ru-RU" dirty="0"/>
              <a:t>В силу моих знаний я могу это сделать только для квадратичной и линейной функций</a:t>
            </a:r>
          </a:p>
        </p:txBody>
      </p:sp>
    </p:spTree>
    <p:extLst>
      <p:ext uri="{BB962C8B-B14F-4D97-AF65-F5344CB8AC3E}">
        <p14:creationId xmlns:p14="http://schemas.microsoft.com/office/powerpoint/2010/main" val="1977035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D8958C-33D5-4BB9-B725-0F66B378E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реализовано на данный момент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9B8D9D-0978-4E4E-932A-AD1FF9267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 данный момент полностью готова функция построения графика по функции</a:t>
            </a:r>
          </a:p>
          <a:p>
            <a:pPr marL="0" indent="0">
              <a:buNone/>
            </a:pPr>
            <a:r>
              <a:rPr lang="ru-RU" dirty="0"/>
              <a:t>К ней прилагаются еще 2 функции</a:t>
            </a:r>
          </a:p>
          <a:p>
            <a:pPr marL="0" indent="0">
              <a:buNone/>
            </a:pPr>
            <a:r>
              <a:rPr lang="ru-RU" dirty="0"/>
              <a:t>1 функция это возможность масштабировать график. Т.е. если график выходить за границы рисунка, то можно уменьшить рисунок. Так же можно увеличить если надо рассмотреть что то мелкое</a:t>
            </a:r>
          </a:p>
          <a:p>
            <a:pPr marL="0" indent="0">
              <a:buNone/>
            </a:pPr>
            <a:r>
              <a:rPr lang="ru-RU" dirty="0"/>
              <a:t>2 функция это возможность посмотреть по каким точкам строится график функции. Эта функция реализована с помощью </a:t>
            </a:r>
            <a:r>
              <a:rPr lang="ru-RU" dirty="0" err="1"/>
              <a:t>бд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Так же на данный момент написана «голая» функция распознавания функции по графику и пока что она работает только для квадратичной функции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4067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E83ABC-D846-400D-AF59-433C207D2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будет еще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AACD5A-A9F1-41A6-9EE2-B921D5DA6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Т.к. времени осталось не очень много, я планирую лишь занести функцию для </a:t>
            </a:r>
            <a:r>
              <a:rPr lang="ru-RU" dirty="0" err="1"/>
              <a:t>распозн</a:t>
            </a:r>
            <a:r>
              <a:rPr lang="en-US" dirty="0"/>
              <a:t>a</a:t>
            </a:r>
            <a:r>
              <a:rPr lang="ru-RU" dirty="0" err="1"/>
              <a:t>вании</a:t>
            </a:r>
            <a:r>
              <a:rPr lang="ru-RU" dirty="0"/>
              <a:t> функции в </a:t>
            </a:r>
            <a:r>
              <a:rPr lang="en-US" dirty="0"/>
              <a:t>Qt</a:t>
            </a:r>
            <a:r>
              <a:rPr lang="ru-RU" dirty="0"/>
              <a:t> и добавить еще одну функцию. Она даст возможность строить график не по заданной функции, а по заданным точкам</a:t>
            </a:r>
          </a:p>
        </p:txBody>
      </p:sp>
    </p:spTree>
    <p:extLst>
      <p:ext uri="{BB962C8B-B14F-4D97-AF65-F5344CB8AC3E}">
        <p14:creationId xmlns:p14="http://schemas.microsoft.com/office/powerpoint/2010/main" val="1361475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1F15F18-99DC-4E43-AB96-FABCB5396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518184972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</TotalTime>
  <Words>185</Words>
  <Application>Microsoft Office PowerPoint</Application>
  <PresentationFormat>Широкоэкранный</PresentationFormat>
  <Paragraphs>15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Аспект</vt:lpstr>
      <vt:lpstr>Проект</vt:lpstr>
      <vt:lpstr>Задачи программы</vt:lpstr>
      <vt:lpstr>Что реализовано на данный момент</vt:lpstr>
      <vt:lpstr>Что будет еще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</dc:title>
  <dc:creator>Митя С</dc:creator>
  <cp:lastModifiedBy>Митя С</cp:lastModifiedBy>
  <cp:revision>2</cp:revision>
  <dcterms:created xsi:type="dcterms:W3CDTF">2021-11-08T11:41:08Z</dcterms:created>
  <dcterms:modified xsi:type="dcterms:W3CDTF">2021-11-15T13:13:14Z</dcterms:modified>
</cp:coreProperties>
</file>