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E100C-2904-436A-BB92-EB57EF2F1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86D835-90DA-4740-8CB7-3510ECB1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20A0AC-30E7-42B9-88F0-A764AB69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C4510-A691-4A1F-961C-DBC6864D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833124-0D10-4E9D-8734-0FD220B4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5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20F98-8C39-4581-9261-91590A4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F3535B-8168-4F83-A42F-BF936D0C9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39600-B1AE-4DDF-AC1A-30734401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900D22-2AB2-42BF-9F8D-F1A770B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EA50CC-50DD-4CEA-B97A-404AFD4F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60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FFA647-10BB-4DD2-B82F-7EA313E52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0DEF1E-94E4-4FE0-A56E-8D619D3BC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FD64B2-C514-4854-AB2C-A6F624D0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8716E-4978-43B5-A65E-E217EE40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32ACE-23DB-40D5-88DA-F28AE8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43884-B972-4941-B118-FE3F378B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0D0453-2927-4649-AFC1-7B51DDA0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8794F-8AC8-4F5B-9E05-B4057C6A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1FF5B7-3CA0-4372-9FC3-C87CF9DF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67357-3B3A-48D4-9F59-925A2DD4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FD3F2-ED5E-45DA-9F4B-00F33A6A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3CDE1F-DBFA-4FE4-B7D2-E47A3EEC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6A92F-768D-4F57-850B-EE37D2F2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B14A1-E3D4-4460-9340-807D34C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39AE8C-1636-4249-BCA2-673D0502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53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CBC1-A0ED-4BFF-ADD2-A109F3F6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577BF-12BF-4732-95AD-AF32142F4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BE5882-08EB-4305-8DD8-F965531B1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5DB776-F5F9-481E-B3D5-02D87D84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1AE4BF-D394-421B-A12A-E083A14C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141FC1-6F30-45E7-8009-1B4C8CB0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2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65620-D09F-4782-9395-05C95E48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32B76E-8731-4B51-A0FA-3A2959AD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F777F7-7780-4BAC-9CFD-25CA937A6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092885-9FEE-42C0-BC2B-445D5DF41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7D2514-99F9-4B77-8482-C7D98E9EB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699E40-3066-42BD-888E-86360EC1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182C02-051F-4D1A-AABD-9C5D1BAE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C220D2-ABD3-484D-8AFA-BB40F82B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9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6D2AC-4A41-4874-ADB4-B77C0413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77E424-3C60-432D-A6A3-F4BE1C8C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3423F4-6F64-4327-BF58-02E4092D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D2294-953C-4141-8DA8-3FE6DAB2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8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923E29-B897-4DBB-AF8F-768918DB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1FDBC6-CB09-4764-9B21-065800A3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CAFBD2-62C6-44E3-B336-23048903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56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3792B-4035-4091-B9EA-764685F6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EF37B-6362-4BE6-BF87-8A8EF259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F09DA7-54BB-452B-AAAB-C3D1F677D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75404C-87AC-4566-BAC7-9EDC1DD6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5D5B43-0A05-442A-B3CF-F402AFFD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D0EB9A-DC05-4AD5-AF61-5FD3769A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56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19ADB-070A-4D9E-9826-D5E0346A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F6E3CB-2CE2-4D4D-A13B-A5D262005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CA3A37-1E87-4F64-B52D-557C61031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037762-6217-46FF-B6B1-D4D335A5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F63CBC-B180-4846-AD1E-48B30593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020BD9-163B-44A0-A6F9-3E409258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9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5F30E-F489-4CAA-AD5A-3B0E0972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8267DF-B0CF-4202-99DC-AAEA89597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00FA7-D632-4309-A4D3-284CFC65B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A9BA-2745-4C55-825F-C5836507A7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492D4-04BD-48AC-A122-9C339B12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3284E-AE39-4428-9EDD-78E02E7AA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CDC5-7493-46DD-933D-DE732978C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25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659AC-9B5C-44B3-A173-745EB258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25384337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Митя С</dc:creator>
  <cp:lastModifiedBy>Митя С</cp:lastModifiedBy>
  <cp:revision>1</cp:revision>
  <dcterms:created xsi:type="dcterms:W3CDTF">2021-11-08T11:41:08Z</dcterms:created>
  <dcterms:modified xsi:type="dcterms:W3CDTF">2021-11-08T11:41:12Z</dcterms:modified>
</cp:coreProperties>
</file>