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83" r:id="rId4"/>
    <p:sldId id="279" r:id="rId5"/>
    <p:sldId id="264" r:id="rId6"/>
    <p:sldId id="282" r:id="rId7"/>
    <p:sldId id="280" r:id="rId8"/>
    <p:sldId id="265" r:id="rId9"/>
    <p:sldId id="266" r:id="rId10"/>
    <p:sldId id="284" r:id="rId11"/>
    <p:sldId id="281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59" r:id="rId21"/>
    <p:sldId id="276" r:id="rId22"/>
    <p:sldId id="277" r:id="rId23"/>
    <p:sldId id="278" r:id="rId24"/>
    <p:sldId id="285" r:id="rId25"/>
    <p:sldId id="286" r:id="rId26"/>
    <p:sldId id="260" r:id="rId27"/>
    <p:sldId id="25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9FA8-B3F4-4DB2-86C6-F559B0F43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Pontryagin’s</a:t>
            </a:r>
            <a:r>
              <a:rPr lang="en-GB" dirty="0"/>
              <a:t>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54CFD-0C27-4BD8-AE4C-F5ED81DEE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249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02B8-2EB3-4743-9020-84874D26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Reachable 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B8CF78-61DC-4E08-B237-2C91A4370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680" y="2638425"/>
            <a:ext cx="4752640" cy="3101975"/>
          </a:xfrm>
        </p:spPr>
      </p:pic>
    </p:spTree>
    <p:extLst>
      <p:ext uri="{BB962C8B-B14F-4D97-AF65-F5344CB8AC3E}">
        <p14:creationId xmlns:p14="http://schemas.microsoft.com/office/powerpoint/2010/main" val="137083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A1BA-2013-4D5F-A072-49C7B188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6B3846-B046-4C87-86CC-FDAB75101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549" y="2638425"/>
            <a:ext cx="6340902" cy="3101975"/>
          </a:xfrm>
        </p:spPr>
      </p:pic>
    </p:spTree>
    <p:extLst>
      <p:ext uri="{BB962C8B-B14F-4D97-AF65-F5344CB8AC3E}">
        <p14:creationId xmlns:p14="http://schemas.microsoft.com/office/powerpoint/2010/main" val="7704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F282-0F7E-4234-93CB-681707EC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Temporal control perturbation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936A-B32D-4F18-9B35-6D531C46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69C35-A5A7-42C0-A476-EA1F849FF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93" y="2513696"/>
            <a:ext cx="8869013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1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4D29-3A59-4FFD-A225-149FAA94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066BE-44A7-479E-B800-84DC93989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783" y="2178176"/>
            <a:ext cx="6148432" cy="3770266"/>
          </a:xfrm>
        </p:spPr>
      </p:pic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6779606-4222-4903-B5CD-B010EB4F4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26" y="5973207"/>
            <a:ext cx="11850347" cy="68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79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8FC5-F3FB-452D-8EFC-2B74D7DB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Needle variation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DC453-C4D7-4DF5-B9A7-3CBC62476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318" y="2349573"/>
            <a:ext cx="8265363" cy="3239475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7075BBD-683E-4B68-BB4B-0E062FDAB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739" y="5498950"/>
            <a:ext cx="7731125" cy="13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8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9D22-5F58-44AB-9580-335E38D8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70818C-A568-41F9-BF92-E0137FDB7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63" y="2376505"/>
            <a:ext cx="5923337" cy="42841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436BC7-A77A-4AF9-B31B-0DF798B46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595" y="3308397"/>
            <a:ext cx="4556538" cy="976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C294B-5E98-48CB-ACED-877A653AB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276" y="2200498"/>
            <a:ext cx="3917180" cy="900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DEBC6E-20CF-47A7-BF88-EE5052D091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606" b="13788"/>
          <a:stretch/>
        </p:blipFill>
        <p:spPr>
          <a:xfrm>
            <a:off x="7153276" y="4391037"/>
            <a:ext cx="3750359" cy="976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8100E6-CC5A-4A73-BCC7-5203935A4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491" y="5468216"/>
            <a:ext cx="4206747" cy="11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0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27FF-F3B9-406C-9A56-A03F594B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Terminal cone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DC86EA-A0AE-4A8D-ABAD-211233D56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084" y="2389851"/>
            <a:ext cx="5983832" cy="4237622"/>
          </a:xfrm>
        </p:spPr>
      </p:pic>
    </p:spTree>
    <p:extLst>
      <p:ext uri="{BB962C8B-B14F-4D97-AF65-F5344CB8AC3E}">
        <p14:creationId xmlns:p14="http://schemas.microsoft.com/office/powerpoint/2010/main" val="195701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B1C7-0DDB-4B9B-A2FD-5AE6A32B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E98339-F028-42D2-8F49-4E43B4A5B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603" y="2443116"/>
            <a:ext cx="6662865" cy="3993194"/>
          </a:xfrm>
        </p:spPr>
      </p:pic>
    </p:spTree>
    <p:extLst>
      <p:ext uri="{BB962C8B-B14F-4D97-AF65-F5344CB8AC3E}">
        <p14:creationId xmlns:p14="http://schemas.microsoft.com/office/powerpoint/2010/main" val="254940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CF55-4A62-482B-B33A-D54AFE8D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7C71B-EECF-4D02-A4C1-9AA3118C2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410" y="2986136"/>
            <a:ext cx="6335532" cy="37480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2470F7-F12C-496D-B52C-54620FB9A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28" y="2290714"/>
            <a:ext cx="4067743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87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DE62-969D-41F6-860C-9CF3D8AD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2D345-DD14-49D3-BF8F-BB273497D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7175" y="2278696"/>
            <a:ext cx="2937649" cy="4402737"/>
          </a:xfrm>
        </p:spPr>
      </p:pic>
    </p:spTree>
    <p:extLst>
      <p:ext uri="{BB962C8B-B14F-4D97-AF65-F5344CB8AC3E}">
        <p14:creationId xmlns:p14="http://schemas.microsoft.com/office/powerpoint/2010/main" val="396442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F1A9-C42C-499C-9872-103C28FF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B7D79-6076-4A1F-9E61-674A2F84A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78" r="54040" b="7942"/>
          <a:stretch/>
        </p:blipFill>
        <p:spPr>
          <a:xfrm>
            <a:off x="3918244" y="2255332"/>
            <a:ext cx="3866032" cy="1864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D678FF-1669-4C3D-9F8A-93A0E5D12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623"/>
          <a:stretch/>
        </p:blipFill>
        <p:spPr>
          <a:xfrm>
            <a:off x="3536936" y="4198804"/>
            <a:ext cx="4628647" cy="1038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92FAEE-AE17-4D12-80E8-24477B0CD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010" y="5260048"/>
            <a:ext cx="808785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49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22AF-A8B3-4354-8439-9FAC64E5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Convex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60DB5-3320-4F2D-AFAA-CE824425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E5E7F8-876B-453A-B26F-92BC1173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215737"/>
            <a:ext cx="96964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449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6789-F77D-491E-AB87-90B79360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Separating hyperplane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BA91E-4F07-4B62-8E1A-FE8F60C1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E3731-50D7-4125-B408-B685C0084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568" y="2298966"/>
            <a:ext cx="6233103" cy="3289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7512F-CBD7-428C-AF80-1F9D087D7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933" y="5885581"/>
            <a:ext cx="3572374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64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6861-250C-4569-96D4-A53460BE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B541A-66BC-4A0C-A130-9FD613189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453" t="90408" r="36598" b="808"/>
          <a:stretch/>
        </p:blipFill>
        <p:spPr>
          <a:xfrm>
            <a:off x="2862492" y="5334015"/>
            <a:ext cx="3484118" cy="1118585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571382A-01E8-47E0-ABD2-E7C30C719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0" t="29987" r="22406" b="61229"/>
          <a:stretch/>
        </p:blipFill>
        <p:spPr>
          <a:xfrm>
            <a:off x="638196" y="3828986"/>
            <a:ext cx="10915608" cy="1351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B04CE2-E19D-4570-9014-ED36501A3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294" y="2289862"/>
            <a:ext cx="7614570" cy="1447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77F32-672A-4E3B-AD23-284D35E0F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761" y="5334015"/>
            <a:ext cx="2168685" cy="111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35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61B8-3620-4A9B-A5C6-F166E3BD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B9587-6B27-4573-BA56-BD83BC301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206" y="2670876"/>
            <a:ext cx="6363588" cy="8668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2306E-D503-4CC5-BD2F-AF41146FE4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089"/>
          <a:stretch/>
        </p:blipFill>
        <p:spPr>
          <a:xfrm>
            <a:off x="4279352" y="4055236"/>
            <a:ext cx="3267531" cy="557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BA1D38-BF61-45DD-ACCD-D78CD2E27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327" y="5493574"/>
            <a:ext cx="3105583" cy="466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9F9107-9620-40BC-9C8A-2437461F7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33" y="4998205"/>
            <a:ext cx="4896533" cy="495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56BE23-16E3-426F-AA81-EA013E98D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29" y="0"/>
            <a:ext cx="11748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20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E859-73D3-4BAD-856F-E086E76C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2E38A9-916D-4395-B087-606B593DD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510" y="2272685"/>
            <a:ext cx="7464980" cy="4222318"/>
          </a:xfrm>
        </p:spPr>
      </p:pic>
    </p:spTree>
    <p:extLst>
      <p:ext uri="{BB962C8B-B14F-4D97-AF65-F5344CB8AC3E}">
        <p14:creationId xmlns:p14="http://schemas.microsoft.com/office/powerpoint/2010/main" val="1867904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DE64-229E-409D-860B-550C4AAA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C05BAB-F8B6-4173-ABB8-CC4470BC5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508" y="2222640"/>
            <a:ext cx="7590984" cy="40383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0B5832-6946-4F17-A83C-57E137BED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6145604"/>
            <a:ext cx="7462779" cy="7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04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F1A9-C42C-499C-9872-103C28FF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D678FF-1669-4C3D-9F8A-93A0E5D12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623"/>
          <a:stretch/>
        </p:blipFill>
        <p:spPr>
          <a:xfrm>
            <a:off x="3635111" y="2293091"/>
            <a:ext cx="4628647" cy="10383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872E26-C7BD-48EC-85EE-F40B2CE1C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780"/>
          <a:stretch/>
        </p:blipFill>
        <p:spPr>
          <a:xfrm>
            <a:off x="3097788" y="3429000"/>
            <a:ext cx="6748744" cy="32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99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EA12-40C7-47D7-80CF-D9106680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C47965-2EC5-4E3B-A459-13F589D80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416" y="3431535"/>
            <a:ext cx="6375567" cy="3268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50C9C0-C8F4-4A1C-B4C9-09302FF99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24" y="2202684"/>
            <a:ext cx="3296716" cy="122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6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08EA-155E-46A2-9076-BE1C342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FE121D-0831-45AD-8A32-0FD854B08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368" y="2272683"/>
            <a:ext cx="8393264" cy="4213441"/>
          </a:xfrm>
        </p:spPr>
      </p:pic>
    </p:spTree>
    <p:extLst>
      <p:ext uri="{BB962C8B-B14F-4D97-AF65-F5344CB8AC3E}">
        <p14:creationId xmlns:p14="http://schemas.microsoft.com/office/powerpoint/2010/main" val="251379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29B3-10E1-43F0-BF75-8024B20A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BC7ED-2625-4E60-ADED-4E2980E9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3235670"/>
            <a:ext cx="6220693" cy="1562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58F132-FB0E-40F5-A325-F7C952D9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311" y="2302297"/>
            <a:ext cx="6637375" cy="4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6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645A-0497-4F5B-BA42-1615A438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DD29E9-1396-4C43-A3E2-3236EB39D213}"/>
              </a:ext>
            </a:extLst>
          </p:cNvPr>
          <p:cNvGrpSpPr/>
          <p:nvPr/>
        </p:nvGrpSpPr>
        <p:grpSpPr>
          <a:xfrm>
            <a:off x="2314512" y="2263806"/>
            <a:ext cx="7562976" cy="4239837"/>
            <a:chOff x="1403470" y="146884"/>
            <a:chExt cx="9385060" cy="5664301"/>
          </a:xfrm>
        </p:grpSpPr>
        <p:pic>
          <p:nvPicPr>
            <p:cNvPr id="6" name="Content Placeholder 4">
              <a:extLst>
                <a:ext uri="{FF2B5EF4-FFF2-40B4-BE49-F238E27FC236}">
                  <a16:creationId xmlns:a16="http://schemas.microsoft.com/office/drawing/2014/main" id="{A4513255-38A0-4C89-A01A-5D18610A9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1751" y="146884"/>
              <a:ext cx="9376779" cy="3959789"/>
            </a:xfrm>
            <a:prstGeom prst="rect">
              <a:avLst/>
            </a:prstGeom>
          </p:spPr>
        </p:pic>
        <p:pic>
          <p:nvPicPr>
            <p:cNvPr id="7" name="Content Placeholder 3">
              <a:extLst>
                <a:ext uri="{FF2B5EF4-FFF2-40B4-BE49-F238E27FC236}">
                  <a16:creationId xmlns:a16="http://schemas.microsoft.com/office/drawing/2014/main" id="{1E261666-224C-4B2F-9A3B-8F2FBE1DE9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2279"/>
            <a:stretch/>
          </p:blipFill>
          <p:spPr>
            <a:xfrm>
              <a:off x="1403470" y="4106673"/>
              <a:ext cx="9385060" cy="1704512"/>
            </a:xfrm>
            <a:prstGeom prst="rect">
              <a:avLst/>
            </a:prstGeom>
          </p:spPr>
        </p:pic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23F09B-4570-4FB2-8A7F-811C89F8B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78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30F9-A6A1-454A-BF1E-B515938E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D7882A-1269-43EB-9287-333C39DBE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743"/>
          <a:stretch/>
        </p:blipFill>
        <p:spPr>
          <a:xfrm>
            <a:off x="1121701" y="3645786"/>
            <a:ext cx="9948598" cy="2790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B66FF4-8588-4940-A00A-3BDDD19A0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28" y="2369258"/>
            <a:ext cx="5668166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4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627B-ED11-4C49-91BE-F7B7E25E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Mayer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93A7D9-4184-46C9-89D0-C60A4F67A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344622"/>
            <a:ext cx="7731125" cy="132812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D178C5-F14E-4F12-AFC6-ABB2E725F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38" y="3571697"/>
            <a:ext cx="7244179" cy="328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8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FDB7-A088-42A4-96EF-EFA7B556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Proof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848792-A78A-4796-B1BD-C84080A47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546" y="2309446"/>
            <a:ext cx="5545543" cy="4239847"/>
          </a:xfrm>
        </p:spPr>
      </p:pic>
    </p:spTree>
    <p:extLst>
      <p:ext uri="{BB962C8B-B14F-4D97-AF65-F5344CB8AC3E}">
        <p14:creationId xmlns:p14="http://schemas.microsoft.com/office/powerpoint/2010/main" val="40998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736A-C88F-4EC2-819F-53F308F6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C3EE0-52B9-4E53-8301-A7495A500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978" y="2339949"/>
            <a:ext cx="4714043" cy="45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144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1008</TotalTime>
  <Words>23</Words>
  <Application>Microsoft Office PowerPoint</Application>
  <PresentationFormat>Widescreen</PresentationFormat>
  <Paragraphs>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Parcel</vt:lpstr>
      <vt:lpstr>Pontryagin’s principle</vt:lpstr>
      <vt:lpstr>Example</vt:lpstr>
      <vt:lpstr>PowerPoint Presentation</vt:lpstr>
      <vt:lpstr>Problem</vt:lpstr>
      <vt:lpstr>principle</vt:lpstr>
      <vt:lpstr>PowerPoint Presentation</vt:lpstr>
      <vt:lpstr>Mayer form</vt:lpstr>
      <vt:lpstr>Proof</vt:lpstr>
      <vt:lpstr>PowerPoint Presentation</vt:lpstr>
      <vt:lpstr>Reachable set</vt:lpstr>
      <vt:lpstr>cones</vt:lpstr>
      <vt:lpstr>Temporal control perturbation</vt:lpstr>
      <vt:lpstr>PowerPoint Presentation</vt:lpstr>
      <vt:lpstr>Needle variation</vt:lpstr>
      <vt:lpstr>PowerPoint Presentation</vt:lpstr>
      <vt:lpstr>Terminal cone</vt:lpstr>
      <vt:lpstr>PowerPoint Presentation</vt:lpstr>
      <vt:lpstr>PowerPoint Presentation</vt:lpstr>
      <vt:lpstr>PowerPoint Presentation</vt:lpstr>
      <vt:lpstr>Convex Sets</vt:lpstr>
      <vt:lpstr>Separating hyperplane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Pontryagin’s principle</dc:title>
  <dc:creator>Rahul Garg</dc:creator>
  <cp:lastModifiedBy>Rahul Garg</cp:lastModifiedBy>
  <cp:revision>12</cp:revision>
  <dcterms:created xsi:type="dcterms:W3CDTF">2021-11-17T17:36:44Z</dcterms:created>
  <dcterms:modified xsi:type="dcterms:W3CDTF">2021-11-22T13:58:53Z</dcterms:modified>
</cp:coreProperties>
</file>