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CCE1-42D5-34D1-E32B-3525E01E3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F4895-8FBC-70E2-A59F-0E58D6707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4D727-3D1D-46CB-3FA4-A13D6F8F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13FB-1166-4517-AD5C-694907A79F0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BAABE-B1FB-D452-2D0A-1D57BF42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8E966-3C04-BC94-C70E-944CE7B1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6E0D-8B65-4023-9678-1723B630A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3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BB88-A8AD-A668-4F79-04AF9F6F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2694B-E447-8D2F-0EFB-2277DB6A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7F54-54F4-C79E-6453-919FCCAD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13FB-1166-4517-AD5C-694907A79F0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7126B-B5F4-5D45-9B53-F6D5E33E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F1E4D-BAD6-4747-A893-1EE07299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6E0D-8B65-4023-9678-1723B630A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6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914AA-E8D2-4FD5-9169-33F9CC6B9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11301-F594-CB5E-5484-9B94D62CC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475F4-A429-439B-1171-C2739844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13FB-1166-4517-AD5C-694907A79F0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A8CDF-FC97-2262-D2FB-AEE8A346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79E49-67B3-8DF9-2092-1D631CD5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6E0D-8B65-4023-9678-1723B630A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7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639A-5C76-4BF0-0E88-BAEDF74C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3FFF3-D87E-6044-D8BA-B5ED3882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993CB-04B3-4488-7545-6EAB454B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13FB-1166-4517-AD5C-694907A79F0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0F55E-4FFA-45AF-1303-46B7CD27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A1B44-F5A1-67C3-5633-9BEBD80A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6E0D-8B65-4023-9678-1723B630A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7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C484-3837-67EB-4968-CAB19CC6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75EDC-FBEA-54A5-EDFD-4B3CCB2C8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85485-E7ED-FF83-3235-11FC7C22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13FB-1166-4517-AD5C-694907A79F0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50330-273A-DC03-A051-1A4775DB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21672-0FF6-B7CD-7A3A-34622189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6E0D-8B65-4023-9678-1723B630A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7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EAAA-5C9E-85D5-BBF9-7C53E134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5178F-567E-1539-03E2-A871C6403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D85D6-963E-FC81-CDC3-95BF0C438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B500B-3CFA-5444-BCF3-BFE0A6A5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13FB-1166-4517-AD5C-694907A79F0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B68C1-041F-0AA6-DB8B-A1D5940F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497D0-67E4-0625-2E74-C6EF0492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6E0D-8B65-4023-9678-1723B630A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5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0A2D-CC98-034F-5939-2144C5B0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1FD92-71F2-1549-6290-B5D5B8714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8F043-F94D-AAEA-D8A6-2B455343F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2A485-58A1-6061-1A5D-668AAA03E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3764C-35ED-1717-8F0F-CF29B05D6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7C0E1-7611-CC86-C1D1-393845EA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13FB-1166-4517-AD5C-694907A79F0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70EE4-9A44-419F-B2C6-B896BB94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523F4-0C05-CD18-22F9-1B69206D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6E0D-8B65-4023-9678-1723B630A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8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F8D4-F0C8-E4E3-56A8-D98BBEEE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F9A2B-A0A3-7CF1-02BD-A2186EEE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13FB-1166-4517-AD5C-694907A79F0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A6DAF-12EA-D499-A4BE-E6FC8BA6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B3394-6A19-5751-578C-DAEC4B2A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6E0D-8B65-4023-9678-1723B630A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9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4D892B-1C8D-D007-5A98-319F87D0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13FB-1166-4517-AD5C-694907A79F0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77EB5-E796-256D-7A5C-B6B55288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0598C-657E-C929-5323-40791C91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6E0D-8B65-4023-9678-1723B630A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1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C242-75A7-6DC9-F733-7F08C895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616FE-7136-4A06-4744-C3542047C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2C001-4B14-4FB8-101E-3A7129064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E8F15-491B-C63F-9887-790C3A46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13FB-1166-4517-AD5C-694907A79F0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8B8BB-B786-338B-16A7-B40FA202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B6F78-CC70-483F-9917-8E540E9F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6E0D-8B65-4023-9678-1723B630A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2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1CCB-BD43-1B63-100B-2BFA211C2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6BB3B-3E85-F8C0-7319-96C406BEC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0C282-B0B4-7E86-FE1A-5E827BF94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3153F-6151-0991-EF9F-AE8EAD93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13FB-1166-4517-AD5C-694907A79F0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F32AE-F47A-70B2-0CF4-F889AB9D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FF108-9413-0F66-2003-D37AE0F6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6E0D-8B65-4023-9678-1723B630A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9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9E4F5-EEA6-31C9-9A59-25A35067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0CEE2-077B-F726-012C-5DD06923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AE04A-E505-5A63-7712-E5F10ED6D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213FB-1166-4517-AD5C-694907A79F0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3B855-D0AE-1C41-C2CC-1C6F3F898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7B921-F803-5691-8BBC-15BF4748F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96E0D-8B65-4023-9678-1723B630A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9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CDE0-9049-2436-D0FE-5FBCE9CB9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59497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51A3-4AC9-C7B0-8762-9C40C0F0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5DAA-9373-FE4C-0D69-6A126C17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7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51A3-4AC9-C7B0-8762-9C40C0F0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Install required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5DAA-9373-FE4C-0D69-6A126C17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 source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server, Install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Kerio Control VPN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FileZilla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PuTTY (SSH)</a:t>
            </a:r>
          </a:p>
        </p:txBody>
      </p:sp>
    </p:spTree>
    <p:extLst>
      <p:ext uri="{BB962C8B-B14F-4D97-AF65-F5344CB8AC3E}">
        <p14:creationId xmlns:p14="http://schemas.microsoft.com/office/powerpoint/2010/main" val="35261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51A3-4AC9-C7B0-8762-9C40C0F0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Install required Python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5DAA-9373-FE4C-0D69-6A126C17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(library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subprocess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webdriver_manager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3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51A3-4AC9-C7B0-8762-9C40C0F0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Upload source files to server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5DAA-9373-FE4C-0D69-6A126C17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Login to Kerio Control VPN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485A4-EC78-F584-7B5B-B8B37C6FB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752" y="2508132"/>
            <a:ext cx="3880495" cy="366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7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51A3-4AC9-C7B0-8762-9C40C0F0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Upload source files to server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5DAA-9373-FE4C-0D69-6A126C17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Login to FileZilla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9CB74-B0EE-37E7-819E-B04DBEC12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216" y="2342275"/>
            <a:ext cx="8500188" cy="4515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A299BF-AA8B-A032-0C94-D32EF0E1D9A2}"/>
              </a:ext>
            </a:extLst>
          </p:cNvPr>
          <p:cNvSpPr txBox="1"/>
          <p:nvPr/>
        </p:nvSpPr>
        <p:spPr>
          <a:xfrm>
            <a:off x="838200" y="2500604"/>
            <a:ext cx="25114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Manager,  create a new site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FTP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use plain FTP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user/Password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server</a:t>
            </a:r>
          </a:p>
        </p:txBody>
      </p:sp>
    </p:spTree>
    <p:extLst>
      <p:ext uri="{BB962C8B-B14F-4D97-AF65-F5344CB8AC3E}">
        <p14:creationId xmlns:p14="http://schemas.microsoft.com/office/powerpoint/2010/main" val="260146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51A3-4AC9-C7B0-8762-9C40C0F0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Upload source files to server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5DAA-9373-FE4C-0D69-6A126C17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Drag source files from local to server folder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47205-6539-AFC3-90AA-784AB12EF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06" y="2749291"/>
            <a:ext cx="11390937" cy="37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51A3-4AC9-C7B0-8762-9C40C0F0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PuTTY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5DAA-9373-FE4C-0D69-6A126C17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To access Linux server via SSH tunnel, to test sources.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PuTTY.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311CCE-892F-6303-8170-B26E958BD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36" y="2643229"/>
            <a:ext cx="4588609" cy="4138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09313C-FCF4-38A2-6E5A-AD207A8FE37D}"/>
              </a:ext>
            </a:extLst>
          </p:cNvPr>
          <p:cNvSpPr txBox="1"/>
          <p:nvPr/>
        </p:nvSpPr>
        <p:spPr>
          <a:xfrm>
            <a:off x="838200" y="2954512"/>
            <a:ext cx="2511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Type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server</a:t>
            </a:r>
          </a:p>
        </p:txBody>
      </p:sp>
    </p:spTree>
    <p:extLst>
      <p:ext uri="{BB962C8B-B14F-4D97-AF65-F5344CB8AC3E}">
        <p14:creationId xmlns:p14="http://schemas.microsoft.com/office/powerpoint/2010/main" val="368215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163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Hướng dẫn cài đặt chạy Python trên server</vt:lpstr>
      <vt:lpstr>Agenda</vt:lpstr>
      <vt:lpstr>1. Install required applications</vt:lpstr>
      <vt:lpstr>2. Install required Python modules</vt:lpstr>
      <vt:lpstr>3. Upload source files to server </vt:lpstr>
      <vt:lpstr>3. Upload source files to server </vt:lpstr>
      <vt:lpstr>3. Upload source files to server </vt:lpstr>
      <vt:lpstr>4. PuTTY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cài đặt chạy Python trên server</dc:title>
  <dc:creator>Nguyen Nhan</dc:creator>
  <cp:lastModifiedBy>Nguyen Nhan</cp:lastModifiedBy>
  <cp:revision>27</cp:revision>
  <dcterms:created xsi:type="dcterms:W3CDTF">2023-03-12T09:25:58Z</dcterms:created>
  <dcterms:modified xsi:type="dcterms:W3CDTF">2023-03-12T11:22:15Z</dcterms:modified>
</cp:coreProperties>
</file>