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nith Shah" userId="57ffa5c650f5afb0" providerId="LiveId" clId="{989E4B85-9060-4917-990F-7B62FBED8FF7}"/>
    <pc:docChg chg="addSld modSld">
      <pc:chgData name="Zenith Shah" userId="57ffa5c650f5afb0" providerId="LiveId" clId="{989E4B85-9060-4917-990F-7B62FBED8FF7}" dt="2024-01-17T17:41:49.144" v="23" actId="20577"/>
      <pc:docMkLst>
        <pc:docMk/>
      </pc:docMkLst>
      <pc:sldChg chg="modAnim">
        <pc:chgData name="Zenith Shah" userId="57ffa5c650f5afb0" providerId="LiveId" clId="{989E4B85-9060-4917-990F-7B62FBED8FF7}" dt="2024-01-17T12:08:30.737" v="21"/>
        <pc:sldMkLst>
          <pc:docMk/>
          <pc:sldMk cId="2374281632" sldId="256"/>
        </pc:sldMkLst>
      </pc:sldChg>
      <pc:sldChg chg="modAnim">
        <pc:chgData name="Zenith Shah" userId="57ffa5c650f5afb0" providerId="LiveId" clId="{989E4B85-9060-4917-990F-7B62FBED8FF7}" dt="2024-01-17T12:01:15.553" v="13"/>
        <pc:sldMkLst>
          <pc:docMk/>
          <pc:sldMk cId="2941579466" sldId="257"/>
        </pc:sldMkLst>
      </pc:sldChg>
      <pc:sldChg chg="modSp modAnim">
        <pc:chgData name="Zenith Shah" userId="57ffa5c650f5afb0" providerId="LiveId" clId="{989E4B85-9060-4917-990F-7B62FBED8FF7}" dt="2024-01-17T17:41:49.144" v="23" actId="20577"/>
        <pc:sldMkLst>
          <pc:docMk/>
          <pc:sldMk cId="927806822" sldId="258"/>
        </pc:sldMkLst>
        <pc:spChg chg="mod">
          <ac:chgData name="Zenith Shah" userId="57ffa5c650f5afb0" providerId="LiveId" clId="{989E4B85-9060-4917-990F-7B62FBED8FF7}" dt="2024-01-17T17:41:49.144" v="23" actId="20577"/>
          <ac:spMkLst>
            <pc:docMk/>
            <pc:sldMk cId="927806822" sldId="258"/>
            <ac:spMk id="2" creationId="{9F61D0CE-2DAE-2C1D-6774-998F4FE0F52B}"/>
          </ac:spMkLst>
        </pc:spChg>
      </pc:sldChg>
      <pc:sldChg chg="modAnim">
        <pc:chgData name="Zenith Shah" userId="57ffa5c650f5afb0" providerId="LiveId" clId="{989E4B85-9060-4917-990F-7B62FBED8FF7}" dt="2024-01-17T12:01:32.871" v="15"/>
        <pc:sldMkLst>
          <pc:docMk/>
          <pc:sldMk cId="1580569715" sldId="259"/>
        </pc:sldMkLst>
      </pc:sldChg>
      <pc:sldChg chg="modAnim">
        <pc:chgData name="Zenith Shah" userId="57ffa5c650f5afb0" providerId="LiveId" clId="{989E4B85-9060-4917-990F-7B62FBED8FF7}" dt="2024-01-17T12:01:40.678" v="16"/>
        <pc:sldMkLst>
          <pc:docMk/>
          <pc:sldMk cId="1877960583" sldId="260"/>
        </pc:sldMkLst>
      </pc:sldChg>
      <pc:sldChg chg="modAnim">
        <pc:chgData name="Zenith Shah" userId="57ffa5c650f5afb0" providerId="LiveId" clId="{989E4B85-9060-4917-990F-7B62FBED8FF7}" dt="2024-01-17T12:01:48.376" v="17"/>
        <pc:sldMkLst>
          <pc:docMk/>
          <pc:sldMk cId="637699822" sldId="261"/>
        </pc:sldMkLst>
      </pc:sldChg>
      <pc:sldChg chg="new">
        <pc:chgData name="Zenith Shah" userId="57ffa5c650f5afb0" providerId="LiveId" clId="{989E4B85-9060-4917-990F-7B62FBED8FF7}" dt="2024-01-17T16:40:11.026" v="22" actId="680"/>
        <pc:sldMkLst>
          <pc:docMk/>
          <pc:sldMk cId="212467430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0BC0-2210-3300-21F2-0C3F15AE3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1C7C2-8668-6A3B-C66E-0F8F5F4A7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9DA53-BEF2-BAFD-E5D7-786BDB2C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C56B-E7EF-467A-A5AF-EE0A488E32BF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0D754-4837-7A34-F7E3-5C3C119E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B865F-A4CD-A2D1-DD6D-28B1BF04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CB6D-17E4-47F4-B9BC-C7B53520A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91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91F0-D5AE-53F1-7E5E-98866728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DEF55-276E-3BEF-5A4F-5CE304700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C2260-236A-402F-179A-EC632664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C56B-E7EF-467A-A5AF-EE0A488E32BF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9412D-98EC-9FB6-E5FC-218C67E0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D448E-8448-DF79-AA2D-2388E499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CB6D-17E4-47F4-B9BC-C7B53520A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1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FA334A-7DD7-D559-2222-B286306F7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6CAE9-046B-66FB-FC3F-82D063535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F8AE9-D863-2C74-678F-D1C85141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C56B-E7EF-467A-A5AF-EE0A488E32BF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4681-8563-40CB-CFC7-EFB0A157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A0788-2854-D830-52EB-CB1A8566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CB6D-17E4-47F4-B9BC-C7B53520A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20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739E-4563-210A-31E7-E6469667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43889-CC3F-A49C-CB58-62926B167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F3916-7393-A73A-8F1C-814FF774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C56B-E7EF-467A-A5AF-EE0A488E32BF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72BB9-87D5-7433-3B40-E4A8C8C1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793C1-5CD6-2D8B-266F-96C491B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CB6D-17E4-47F4-B9BC-C7B53520A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96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2766-C1A4-BD3E-C0A6-75F336CE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FC86F-EBEE-BB13-6F3B-5A425B876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97064-F8FF-28E1-40F2-1E8CF2A1D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C56B-E7EF-467A-A5AF-EE0A488E32BF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8CB5B-C8AD-57DF-4FA8-AF67130B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77DFD-91E0-7F4E-CE42-E05FCF01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CB6D-17E4-47F4-B9BC-C7B53520A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05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EC14-83E2-CF8C-7F07-B249AC03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C9058-A751-953B-97A3-466A56A05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49BC3-AC43-A768-6714-2ABDFE93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4B70E-C802-6F05-95F0-7169CAFC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C56B-E7EF-467A-A5AF-EE0A488E32BF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0BD8C-84C8-054A-A877-20844657D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4990F-AD38-6D8E-C0C7-18B05DD4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CB6D-17E4-47F4-B9BC-C7B53520A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68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52AC-3AD1-1476-355D-DCA52610F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F3E33-8074-DF27-F1F4-FD7CADE3B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B8E61-C79F-F1A2-862B-F825D7820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B4DFB5-933D-112C-F229-02C3D58F2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4E26E2-C396-27F1-615A-82517B052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C9263-2EEC-D717-2660-EEBCC48D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C56B-E7EF-467A-A5AF-EE0A488E32BF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6ACFC-9EC4-6748-9910-74946235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2C30D9-41EA-CE50-D46A-C225DB12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CB6D-17E4-47F4-B9BC-C7B53520A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41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29D6-83D5-E422-1493-70C8A6A9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6A6760-F8E6-9925-8B56-C3C083E4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C56B-E7EF-467A-A5AF-EE0A488E32BF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3960F-4ECF-AD46-04C4-C743BA0EA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44A18-B1EA-0673-E563-1D580CDF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CB6D-17E4-47F4-B9BC-C7B53520A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16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C9BFE5-D380-B2EB-8DDF-912A73B7B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C56B-E7EF-467A-A5AF-EE0A488E32BF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198DC-A59C-C1DA-9489-EB77B77A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16F1F-D94F-A87E-7A04-A4A3A109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CB6D-17E4-47F4-B9BC-C7B53520A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92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B9EE-A892-27E7-A224-16A070A8F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228A4-F367-2FD1-CDDD-89EF1726A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0A0FC-E103-3AA4-5F60-1AAED6CB9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3B5A4-3E1F-6E6C-235B-85BEFC5A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C56B-E7EF-467A-A5AF-EE0A488E32BF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AE929-CED1-B54D-B217-1B79D09F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41E87-0B17-A17C-9734-6E54312E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CB6D-17E4-47F4-B9BC-C7B53520A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4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7B72-56FC-A8F9-CAD7-16E971C15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A3A35-A32E-8DF0-6E4A-F8CD4E61E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71A0F-98B0-4E39-5FE4-1C73B1638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21A2D-9011-BFDD-A8E6-12457B33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C56B-E7EF-467A-A5AF-EE0A488E32BF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EFE25-B7FA-2B81-E41F-2306FF5F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47ED3-36A0-041B-947E-5393CF13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CB6D-17E4-47F4-B9BC-C7B53520A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14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B5362A-FA73-F86B-6147-9B9CAD13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F64E1-73A1-C270-6F4B-C71D824DC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BC60A-E3CA-7436-1054-C477D8F17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EC56B-E7EF-467A-A5AF-EE0A488E32BF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11CC-4212-FA88-07FE-14FBDA7F5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8412E-5E00-6F4F-44FC-319B70C25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ACB6D-17E4-47F4-B9BC-C7B53520A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06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E10D78D-CC31-B598-0FD0-62B07A90AD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1" r="9111"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708C8A-8980-33C4-A1B8-236FFD1A15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13411200" y="0"/>
            <a:ext cx="12192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7ADA31-838E-64E5-891B-CA7340584C0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2647047" y="4876800"/>
                </a:moveTo>
                <a:lnTo>
                  <a:pt x="2706578" y="5086275"/>
                </a:lnTo>
                <a:lnTo>
                  <a:pt x="2572633" y="5086275"/>
                </a:lnTo>
                <a:close/>
                <a:moveTo>
                  <a:pt x="5346194" y="4822849"/>
                </a:moveTo>
                <a:cubicBezTo>
                  <a:pt x="5378192" y="4822849"/>
                  <a:pt x="5405663" y="4830229"/>
                  <a:pt x="5428607" y="4844988"/>
                </a:cubicBezTo>
                <a:cubicBezTo>
                  <a:pt x="5451552" y="4859746"/>
                  <a:pt x="5469349" y="4882691"/>
                  <a:pt x="5482000" y="4913821"/>
                </a:cubicBezTo>
                <a:cubicBezTo>
                  <a:pt x="5494650" y="4944951"/>
                  <a:pt x="5500975" y="4984080"/>
                  <a:pt x="5500975" y="5031209"/>
                </a:cubicBezTo>
                <a:cubicBezTo>
                  <a:pt x="5500975" y="5074121"/>
                  <a:pt x="5496510" y="5110460"/>
                  <a:pt x="5487580" y="5140225"/>
                </a:cubicBezTo>
                <a:cubicBezTo>
                  <a:pt x="5479395" y="5167511"/>
                  <a:pt x="5467241" y="5189711"/>
                  <a:pt x="5451117" y="5206826"/>
                </a:cubicBezTo>
                <a:cubicBezTo>
                  <a:pt x="5441444" y="5217244"/>
                  <a:pt x="5429661" y="5225430"/>
                  <a:pt x="5415771" y="5231383"/>
                </a:cubicBezTo>
                <a:cubicBezTo>
                  <a:pt x="5397167" y="5239320"/>
                  <a:pt x="5374223" y="5243289"/>
                  <a:pt x="5346938" y="5243289"/>
                </a:cubicBezTo>
                <a:cubicBezTo>
                  <a:pt x="5328830" y="5243289"/>
                  <a:pt x="5317545" y="5242917"/>
                  <a:pt x="5313080" y="5242173"/>
                </a:cubicBezTo>
                <a:lnTo>
                  <a:pt x="5313080" y="4823594"/>
                </a:lnTo>
                <a:cubicBezTo>
                  <a:pt x="5319777" y="4823097"/>
                  <a:pt x="5330815" y="4822849"/>
                  <a:pt x="5346194" y="4822849"/>
                </a:cubicBezTo>
                <a:close/>
                <a:moveTo>
                  <a:pt x="4136519" y="4822849"/>
                </a:moveTo>
                <a:cubicBezTo>
                  <a:pt x="4168517" y="4822849"/>
                  <a:pt x="4195988" y="4830229"/>
                  <a:pt x="4218932" y="4844988"/>
                </a:cubicBezTo>
                <a:cubicBezTo>
                  <a:pt x="4241877" y="4859746"/>
                  <a:pt x="4259674" y="4882691"/>
                  <a:pt x="4272324" y="4913821"/>
                </a:cubicBezTo>
                <a:cubicBezTo>
                  <a:pt x="4284975" y="4944951"/>
                  <a:pt x="4291300" y="4984080"/>
                  <a:pt x="4291300" y="5031209"/>
                </a:cubicBezTo>
                <a:cubicBezTo>
                  <a:pt x="4291300" y="5074121"/>
                  <a:pt x="4286835" y="5110460"/>
                  <a:pt x="4277905" y="5140225"/>
                </a:cubicBezTo>
                <a:cubicBezTo>
                  <a:pt x="4269720" y="5167511"/>
                  <a:pt x="4257565" y="5189711"/>
                  <a:pt x="4241442" y="5206826"/>
                </a:cubicBezTo>
                <a:cubicBezTo>
                  <a:pt x="4231770" y="5217244"/>
                  <a:pt x="4219986" y="5225430"/>
                  <a:pt x="4206096" y="5231383"/>
                </a:cubicBezTo>
                <a:cubicBezTo>
                  <a:pt x="4187493" y="5239320"/>
                  <a:pt x="4164548" y="5243289"/>
                  <a:pt x="4137263" y="5243289"/>
                </a:cubicBezTo>
                <a:cubicBezTo>
                  <a:pt x="4119156" y="5243289"/>
                  <a:pt x="4107870" y="5242917"/>
                  <a:pt x="4103405" y="5242173"/>
                </a:cubicBezTo>
                <a:lnTo>
                  <a:pt x="4103405" y="4823594"/>
                </a:lnTo>
                <a:cubicBezTo>
                  <a:pt x="4110102" y="4823097"/>
                  <a:pt x="4121140" y="4822849"/>
                  <a:pt x="4136519" y="4822849"/>
                </a:cubicBezTo>
                <a:close/>
                <a:moveTo>
                  <a:pt x="1888023" y="4822849"/>
                </a:moveTo>
                <a:cubicBezTo>
                  <a:pt x="1919277" y="4822849"/>
                  <a:pt x="1942842" y="4831283"/>
                  <a:pt x="1958717" y="4848150"/>
                </a:cubicBezTo>
                <a:cubicBezTo>
                  <a:pt x="1974592" y="4865017"/>
                  <a:pt x="1982529" y="4890318"/>
                  <a:pt x="1982529" y="4924053"/>
                </a:cubicBezTo>
                <a:cubicBezTo>
                  <a:pt x="1982529" y="4939431"/>
                  <a:pt x="1981103" y="4953570"/>
                  <a:pt x="1978250" y="4966469"/>
                </a:cubicBezTo>
                <a:cubicBezTo>
                  <a:pt x="1975398" y="4979367"/>
                  <a:pt x="1970189" y="4990591"/>
                  <a:pt x="1962624" y="5000141"/>
                </a:cubicBezTo>
                <a:cubicBezTo>
                  <a:pt x="1955058" y="5009691"/>
                  <a:pt x="1944826" y="5017132"/>
                  <a:pt x="1931928" y="5022465"/>
                </a:cubicBezTo>
                <a:cubicBezTo>
                  <a:pt x="1919029" y="5027798"/>
                  <a:pt x="1902658" y="5030465"/>
                  <a:pt x="1882814" y="5030465"/>
                </a:cubicBezTo>
                <a:lnTo>
                  <a:pt x="1845979" y="5030465"/>
                </a:lnTo>
                <a:lnTo>
                  <a:pt x="1845979" y="4823594"/>
                </a:lnTo>
                <a:cubicBezTo>
                  <a:pt x="1852677" y="4823097"/>
                  <a:pt x="1866691" y="4822849"/>
                  <a:pt x="1888023" y="4822849"/>
                </a:cubicBezTo>
                <a:close/>
                <a:moveTo>
                  <a:pt x="10263177" y="4816896"/>
                </a:moveTo>
                <a:cubicBezTo>
                  <a:pt x="10287733" y="4816896"/>
                  <a:pt x="10307887" y="4825392"/>
                  <a:pt x="10323638" y="4842383"/>
                </a:cubicBezTo>
                <a:cubicBezTo>
                  <a:pt x="10339389" y="4859374"/>
                  <a:pt x="10351171" y="4884551"/>
                  <a:pt x="10358985" y="4917913"/>
                </a:cubicBezTo>
                <a:cubicBezTo>
                  <a:pt x="10366798" y="4951276"/>
                  <a:pt x="10370705" y="4992638"/>
                  <a:pt x="10370705" y="5041999"/>
                </a:cubicBezTo>
                <a:cubicBezTo>
                  <a:pt x="10370705" y="5072261"/>
                  <a:pt x="10368907" y="5100042"/>
                  <a:pt x="10365310" y="5125343"/>
                </a:cubicBezTo>
                <a:cubicBezTo>
                  <a:pt x="10361713" y="5150643"/>
                  <a:pt x="10355760" y="5172534"/>
                  <a:pt x="10347451" y="5191013"/>
                </a:cubicBezTo>
                <a:cubicBezTo>
                  <a:pt x="10339141" y="5209493"/>
                  <a:pt x="10328289" y="5223879"/>
                  <a:pt x="10314894" y="5234173"/>
                </a:cubicBezTo>
                <a:cubicBezTo>
                  <a:pt x="10301500" y="5244467"/>
                  <a:pt x="10285253" y="5249614"/>
                  <a:pt x="10266153" y="5249614"/>
                </a:cubicBezTo>
                <a:cubicBezTo>
                  <a:pt x="10229194" y="5249614"/>
                  <a:pt x="10201723" y="5231321"/>
                  <a:pt x="10183740" y="5194734"/>
                </a:cubicBezTo>
                <a:cubicBezTo>
                  <a:pt x="10165756" y="5158147"/>
                  <a:pt x="10156765" y="5102398"/>
                  <a:pt x="10156765" y="5027488"/>
                </a:cubicBezTo>
                <a:cubicBezTo>
                  <a:pt x="10156765" y="4955803"/>
                  <a:pt x="10165508" y="4902783"/>
                  <a:pt x="10182996" y="4868428"/>
                </a:cubicBezTo>
                <a:cubicBezTo>
                  <a:pt x="10200483" y="4834074"/>
                  <a:pt x="10227210" y="4816896"/>
                  <a:pt x="10263177" y="4816896"/>
                </a:cubicBezTo>
                <a:close/>
                <a:moveTo>
                  <a:pt x="10824184" y="4779317"/>
                </a:moveTo>
                <a:lnTo>
                  <a:pt x="10824184" y="4803874"/>
                </a:lnTo>
                <a:cubicBezTo>
                  <a:pt x="10837331" y="4807347"/>
                  <a:pt x="10846447" y="4811439"/>
                  <a:pt x="10851531" y="4816152"/>
                </a:cubicBezTo>
                <a:cubicBezTo>
                  <a:pt x="10856616" y="4820865"/>
                  <a:pt x="10859965" y="4826756"/>
                  <a:pt x="10861577" y="4833826"/>
                </a:cubicBezTo>
                <a:cubicBezTo>
                  <a:pt x="10863190" y="4840895"/>
                  <a:pt x="10863996" y="4853731"/>
                  <a:pt x="10863996" y="4872335"/>
                </a:cubicBezTo>
                <a:lnTo>
                  <a:pt x="10863996" y="5194176"/>
                </a:lnTo>
                <a:cubicBezTo>
                  <a:pt x="10863996" y="5205834"/>
                  <a:pt x="10863624" y="5215508"/>
                  <a:pt x="10862880" y="5223197"/>
                </a:cubicBezTo>
                <a:cubicBezTo>
                  <a:pt x="10862135" y="5230887"/>
                  <a:pt x="10860461" y="5237274"/>
                  <a:pt x="10857857" y="5242359"/>
                </a:cubicBezTo>
                <a:cubicBezTo>
                  <a:pt x="10855252" y="5247444"/>
                  <a:pt x="10851284" y="5251474"/>
                  <a:pt x="10845950" y="5254451"/>
                </a:cubicBezTo>
                <a:cubicBezTo>
                  <a:pt x="10840617" y="5257428"/>
                  <a:pt x="10833362" y="5260156"/>
                  <a:pt x="10824184" y="5262637"/>
                </a:cubicBezTo>
                <a:lnTo>
                  <a:pt x="10824184" y="5287193"/>
                </a:lnTo>
                <a:lnTo>
                  <a:pt x="10964827" y="5287193"/>
                </a:lnTo>
                <a:lnTo>
                  <a:pt x="10964827" y="5262637"/>
                </a:lnTo>
                <a:cubicBezTo>
                  <a:pt x="10951432" y="5259164"/>
                  <a:pt x="10942317" y="5255257"/>
                  <a:pt x="10937480" y="5250916"/>
                </a:cubicBezTo>
                <a:cubicBezTo>
                  <a:pt x="10932643" y="5246576"/>
                  <a:pt x="10929294" y="5240684"/>
                  <a:pt x="10927434" y="5233243"/>
                </a:cubicBezTo>
                <a:cubicBezTo>
                  <a:pt x="10925573" y="5225802"/>
                  <a:pt x="10924643" y="5212779"/>
                  <a:pt x="10924643" y="5194176"/>
                </a:cubicBezTo>
                <a:lnTo>
                  <a:pt x="10924643" y="5074369"/>
                </a:lnTo>
                <a:cubicBezTo>
                  <a:pt x="10924643" y="5015086"/>
                  <a:pt x="10923403" y="4958779"/>
                  <a:pt x="10920923" y="4905449"/>
                </a:cubicBezTo>
                <a:lnTo>
                  <a:pt x="10924271" y="4905449"/>
                </a:lnTo>
                <a:cubicBezTo>
                  <a:pt x="10934937" y="4927773"/>
                  <a:pt x="10951557" y="4958531"/>
                  <a:pt x="10974129" y="4997723"/>
                </a:cubicBezTo>
                <a:lnTo>
                  <a:pt x="11141560" y="5287193"/>
                </a:lnTo>
                <a:lnTo>
                  <a:pt x="11236066" y="5287193"/>
                </a:lnTo>
                <a:lnTo>
                  <a:pt x="11236066" y="4872707"/>
                </a:lnTo>
                <a:cubicBezTo>
                  <a:pt x="11236066" y="4857080"/>
                  <a:pt x="11236810" y="4845484"/>
                  <a:pt x="11238299" y="4837918"/>
                </a:cubicBezTo>
                <a:cubicBezTo>
                  <a:pt x="11239787" y="4830353"/>
                  <a:pt x="11241958" y="4824710"/>
                  <a:pt x="11244810" y="4820989"/>
                </a:cubicBezTo>
                <a:cubicBezTo>
                  <a:pt x="11247662" y="4817268"/>
                  <a:pt x="11251135" y="4814292"/>
                  <a:pt x="11255228" y="4812059"/>
                </a:cubicBezTo>
                <a:cubicBezTo>
                  <a:pt x="11259321" y="4809827"/>
                  <a:pt x="11266328" y="4807098"/>
                  <a:pt x="11276250" y="4803874"/>
                </a:cubicBezTo>
                <a:lnTo>
                  <a:pt x="11276250" y="4779317"/>
                </a:lnTo>
                <a:lnTo>
                  <a:pt x="11135607" y="4779317"/>
                </a:lnTo>
                <a:lnTo>
                  <a:pt x="11135607" y="4803874"/>
                </a:lnTo>
                <a:cubicBezTo>
                  <a:pt x="11145777" y="4806850"/>
                  <a:pt x="11153033" y="4809579"/>
                  <a:pt x="11157373" y="4812059"/>
                </a:cubicBezTo>
                <a:cubicBezTo>
                  <a:pt x="11161714" y="4814540"/>
                  <a:pt x="11165187" y="4817640"/>
                  <a:pt x="11167791" y="4821361"/>
                </a:cubicBezTo>
                <a:cubicBezTo>
                  <a:pt x="11170396" y="4825082"/>
                  <a:pt x="11172318" y="4830539"/>
                  <a:pt x="11173558" y="4837732"/>
                </a:cubicBezTo>
                <a:cubicBezTo>
                  <a:pt x="11174799" y="4844926"/>
                  <a:pt x="11175419" y="4856584"/>
                  <a:pt x="11175419" y="4872707"/>
                </a:cubicBezTo>
                <a:lnTo>
                  <a:pt x="11175419" y="4941912"/>
                </a:lnTo>
                <a:cubicBezTo>
                  <a:pt x="11175419" y="5012109"/>
                  <a:pt x="11176783" y="5076849"/>
                  <a:pt x="11179511" y="5136133"/>
                </a:cubicBezTo>
                <a:lnTo>
                  <a:pt x="11173558" y="5136133"/>
                </a:lnTo>
                <a:cubicBezTo>
                  <a:pt x="11163388" y="5114305"/>
                  <a:pt x="11151731" y="5091112"/>
                  <a:pt x="11138584" y="5066556"/>
                </a:cubicBezTo>
                <a:cubicBezTo>
                  <a:pt x="11125437" y="5041999"/>
                  <a:pt x="11114771" y="5022527"/>
                  <a:pt x="11106586" y="5008140"/>
                </a:cubicBezTo>
                <a:lnTo>
                  <a:pt x="10974873" y="4779317"/>
                </a:lnTo>
                <a:close/>
                <a:moveTo>
                  <a:pt x="9510851" y="4779317"/>
                </a:moveTo>
                <a:lnTo>
                  <a:pt x="9510851" y="4803874"/>
                </a:lnTo>
                <a:cubicBezTo>
                  <a:pt x="9520276" y="4806354"/>
                  <a:pt x="9527656" y="4809083"/>
                  <a:pt x="9532989" y="4812059"/>
                </a:cubicBezTo>
                <a:cubicBezTo>
                  <a:pt x="9538322" y="4815036"/>
                  <a:pt x="9542290" y="4819067"/>
                  <a:pt x="9544895" y="4824152"/>
                </a:cubicBezTo>
                <a:cubicBezTo>
                  <a:pt x="9547499" y="4829237"/>
                  <a:pt x="9549112" y="4835624"/>
                  <a:pt x="9549732" y="4843313"/>
                </a:cubicBezTo>
                <a:cubicBezTo>
                  <a:pt x="9550352" y="4851003"/>
                  <a:pt x="9550662" y="4860801"/>
                  <a:pt x="9550662" y="4872707"/>
                </a:cubicBezTo>
                <a:lnTo>
                  <a:pt x="9550662" y="5193804"/>
                </a:lnTo>
                <a:cubicBezTo>
                  <a:pt x="9550662" y="5205710"/>
                  <a:pt x="9550290" y="5215570"/>
                  <a:pt x="9549546" y="5223383"/>
                </a:cubicBezTo>
                <a:cubicBezTo>
                  <a:pt x="9548802" y="5231197"/>
                  <a:pt x="9547127" y="5237646"/>
                  <a:pt x="9544523" y="5242731"/>
                </a:cubicBezTo>
                <a:cubicBezTo>
                  <a:pt x="9541918" y="5247816"/>
                  <a:pt x="9537949" y="5251785"/>
                  <a:pt x="9532617" y="5254637"/>
                </a:cubicBezTo>
                <a:cubicBezTo>
                  <a:pt x="9527284" y="5257490"/>
                  <a:pt x="9520028" y="5260156"/>
                  <a:pt x="9510851" y="5262637"/>
                </a:cubicBezTo>
                <a:lnTo>
                  <a:pt x="9510851" y="5287193"/>
                </a:lnTo>
                <a:lnTo>
                  <a:pt x="9706187" y="5287193"/>
                </a:lnTo>
                <a:lnTo>
                  <a:pt x="9706187" y="5262637"/>
                </a:lnTo>
                <a:cubicBezTo>
                  <a:pt x="9698994" y="5260900"/>
                  <a:pt x="9692917" y="5258854"/>
                  <a:pt x="9687956" y="5256497"/>
                </a:cubicBezTo>
                <a:cubicBezTo>
                  <a:pt x="9682995" y="5254141"/>
                  <a:pt x="9679089" y="5251350"/>
                  <a:pt x="9676236" y="5248126"/>
                </a:cubicBezTo>
                <a:cubicBezTo>
                  <a:pt x="9673383" y="5244901"/>
                  <a:pt x="9671213" y="5240932"/>
                  <a:pt x="9669725" y="5236220"/>
                </a:cubicBezTo>
                <a:cubicBezTo>
                  <a:pt x="9668236" y="5231507"/>
                  <a:pt x="9667244" y="5225430"/>
                  <a:pt x="9666748" y="5217988"/>
                </a:cubicBezTo>
                <a:cubicBezTo>
                  <a:pt x="9666252" y="5210547"/>
                  <a:pt x="9666004" y="5202485"/>
                  <a:pt x="9666004" y="5193804"/>
                </a:cubicBezTo>
                <a:lnTo>
                  <a:pt x="9666004" y="4873079"/>
                </a:lnTo>
                <a:cubicBezTo>
                  <a:pt x="9666004" y="4859188"/>
                  <a:pt x="9666500" y="4848646"/>
                  <a:pt x="9667492" y="4841453"/>
                </a:cubicBezTo>
                <a:cubicBezTo>
                  <a:pt x="9668485" y="4834260"/>
                  <a:pt x="9670220" y="4828431"/>
                  <a:pt x="9672701" y="4823966"/>
                </a:cubicBezTo>
                <a:cubicBezTo>
                  <a:pt x="9675182" y="4819501"/>
                  <a:pt x="9678840" y="4815718"/>
                  <a:pt x="9683677" y="4812618"/>
                </a:cubicBezTo>
                <a:cubicBezTo>
                  <a:pt x="9688514" y="4809517"/>
                  <a:pt x="9696018" y="4806602"/>
                  <a:pt x="9706187" y="4803874"/>
                </a:cubicBezTo>
                <a:lnTo>
                  <a:pt x="9706187" y="4779317"/>
                </a:lnTo>
                <a:close/>
                <a:moveTo>
                  <a:pt x="8756738" y="4779317"/>
                </a:moveTo>
                <a:lnTo>
                  <a:pt x="8756738" y="4909914"/>
                </a:lnTo>
                <a:lnTo>
                  <a:pt x="8807712" y="4909914"/>
                </a:lnTo>
                <a:cubicBezTo>
                  <a:pt x="8810440" y="4898752"/>
                  <a:pt x="8813913" y="4886908"/>
                  <a:pt x="8818130" y="4874381"/>
                </a:cubicBezTo>
                <a:cubicBezTo>
                  <a:pt x="8822346" y="4861855"/>
                  <a:pt x="8827370" y="4851871"/>
                  <a:pt x="8833199" y="4844430"/>
                </a:cubicBezTo>
                <a:cubicBezTo>
                  <a:pt x="8839028" y="4836988"/>
                  <a:pt x="8845911" y="4831531"/>
                  <a:pt x="8853849" y="4828058"/>
                </a:cubicBezTo>
                <a:cubicBezTo>
                  <a:pt x="8861786" y="4824586"/>
                  <a:pt x="8873196" y="4822849"/>
                  <a:pt x="8888079" y="4822849"/>
                </a:cubicBezTo>
                <a:lnTo>
                  <a:pt x="8918217" y="4822849"/>
                </a:lnTo>
                <a:lnTo>
                  <a:pt x="8918217" y="5193804"/>
                </a:lnTo>
                <a:cubicBezTo>
                  <a:pt x="8918217" y="5205710"/>
                  <a:pt x="8917845" y="5215694"/>
                  <a:pt x="8917100" y="5223755"/>
                </a:cubicBezTo>
                <a:cubicBezTo>
                  <a:pt x="8916356" y="5231817"/>
                  <a:pt x="8914496" y="5238452"/>
                  <a:pt x="8911520" y="5243661"/>
                </a:cubicBezTo>
                <a:cubicBezTo>
                  <a:pt x="8908543" y="5248870"/>
                  <a:pt x="8904016" y="5252901"/>
                  <a:pt x="8897939" y="5255753"/>
                </a:cubicBezTo>
                <a:cubicBezTo>
                  <a:pt x="8891862" y="5258606"/>
                  <a:pt x="8883614" y="5260900"/>
                  <a:pt x="8873196" y="5262637"/>
                </a:cubicBezTo>
                <a:lnTo>
                  <a:pt x="8873196" y="5287193"/>
                </a:lnTo>
                <a:lnTo>
                  <a:pt x="9078579" y="5287193"/>
                </a:lnTo>
                <a:lnTo>
                  <a:pt x="9078579" y="5262637"/>
                </a:lnTo>
                <a:cubicBezTo>
                  <a:pt x="9069897" y="5261396"/>
                  <a:pt x="9063014" y="5259722"/>
                  <a:pt x="9057930" y="5257614"/>
                </a:cubicBezTo>
                <a:cubicBezTo>
                  <a:pt x="9052844" y="5255505"/>
                  <a:pt x="9048875" y="5253149"/>
                  <a:pt x="9046023" y="5250544"/>
                </a:cubicBezTo>
                <a:cubicBezTo>
                  <a:pt x="9043170" y="5247940"/>
                  <a:pt x="9040752" y="5244529"/>
                  <a:pt x="9038768" y="5240312"/>
                </a:cubicBezTo>
                <a:cubicBezTo>
                  <a:pt x="9036783" y="5236096"/>
                  <a:pt x="9035419" y="5230577"/>
                  <a:pt x="9034675" y="5223755"/>
                </a:cubicBezTo>
                <a:cubicBezTo>
                  <a:pt x="9033931" y="5216934"/>
                  <a:pt x="9033558" y="5206950"/>
                  <a:pt x="9033558" y="5193804"/>
                </a:cubicBezTo>
                <a:lnTo>
                  <a:pt x="9033558" y="4822849"/>
                </a:lnTo>
                <a:lnTo>
                  <a:pt x="9060348" y="4822849"/>
                </a:lnTo>
                <a:cubicBezTo>
                  <a:pt x="9070518" y="4822849"/>
                  <a:pt x="9078766" y="4823408"/>
                  <a:pt x="9085090" y="4824524"/>
                </a:cubicBezTo>
                <a:cubicBezTo>
                  <a:pt x="9091416" y="4825640"/>
                  <a:pt x="9096686" y="4827314"/>
                  <a:pt x="9100904" y="4829547"/>
                </a:cubicBezTo>
                <a:cubicBezTo>
                  <a:pt x="9105120" y="4831779"/>
                  <a:pt x="9109089" y="4834756"/>
                  <a:pt x="9112810" y="4838476"/>
                </a:cubicBezTo>
                <a:cubicBezTo>
                  <a:pt x="9116530" y="4842197"/>
                  <a:pt x="9120065" y="4846848"/>
                  <a:pt x="9123414" y="4852429"/>
                </a:cubicBezTo>
                <a:cubicBezTo>
                  <a:pt x="9126762" y="4858010"/>
                  <a:pt x="9129800" y="4864769"/>
                  <a:pt x="9132530" y="4872707"/>
                </a:cubicBezTo>
                <a:cubicBezTo>
                  <a:pt x="9135258" y="4880644"/>
                  <a:pt x="9138979" y="4893047"/>
                  <a:pt x="9143692" y="4909914"/>
                </a:cubicBezTo>
                <a:lnTo>
                  <a:pt x="9194665" y="4909914"/>
                </a:lnTo>
                <a:lnTo>
                  <a:pt x="9194665" y="4779317"/>
                </a:lnTo>
                <a:close/>
                <a:moveTo>
                  <a:pt x="7386776" y="4779317"/>
                </a:moveTo>
                <a:lnTo>
                  <a:pt x="7386776" y="4803874"/>
                </a:lnTo>
                <a:cubicBezTo>
                  <a:pt x="7396201" y="4806354"/>
                  <a:pt x="7403581" y="4809145"/>
                  <a:pt x="7408914" y="4812245"/>
                </a:cubicBezTo>
                <a:cubicBezTo>
                  <a:pt x="7414247" y="4815346"/>
                  <a:pt x="7418216" y="4819377"/>
                  <a:pt x="7420820" y="4824338"/>
                </a:cubicBezTo>
                <a:cubicBezTo>
                  <a:pt x="7423425" y="4829299"/>
                  <a:pt x="7425037" y="4835748"/>
                  <a:pt x="7425657" y="4843685"/>
                </a:cubicBezTo>
                <a:cubicBezTo>
                  <a:pt x="7426277" y="4851623"/>
                  <a:pt x="7426587" y="4861421"/>
                  <a:pt x="7426587" y="4873079"/>
                </a:cubicBezTo>
                <a:lnTo>
                  <a:pt x="7426587" y="5193804"/>
                </a:lnTo>
                <a:cubicBezTo>
                  <a:pt x="7426587" y="5205710"/>
                  <a:pt x="7426215" y="5215570"/>
                  <a:pt x="7425471" y="5223383"/>
                </a:cubicBezTo>
                <a:cubicBezTo>
                  <a:pt x="7424727" y="5231197"/>
                  <a:pt x="7423053" y="5237646"/>
                  <a:pt x="7420448" y="5242731"/>
                </a:cubicBezTo>
                <a:cubicBezTo>
                  <a:pt x="7417844" y="5247816"/>
                  <a:pt x="7413875" y="5251785"/>
                  <a:pt x="7408542" y="5254637"/>
                </a:cubicBezTo>
                <a:cubicBezTo>
                  <a:pt x="7403208" y="5257490"/>
                  <a:pt x="7395953" y="5260156"/>
                  <a:pt x="7386776" y="5262637"/>
                </a:cubicBezTo>
                <a:lnTo>
                  <a:pt x="7386776" y="5287193"/>
                </a:lnTo>
                <a:lnTo>
                  <a:pt x="7752521" y="5287193"/>
                </a:lnTo>
                <a:lnTo>
                  <a:pt x="7759590" y="5151388"/>
                </a:lnTo>
                <a:lnTo>
                  <a:pt x="7708617" y="5151388"/>
                </a:lnTo>
                <a:cubicBezTo>
                  <a:pt x="7704152" y="5167015"/>
                  <a:pt x="7700059" y="5179293"/>
                  <a:pt x="7696338" y="5188223"/>
                </a:cubicBezTo>
                <a:cubicBezTo>
                  <a:pt x="7692618" y="5197152"/>
                  <a:pt x="7689083" y="5204346"/>
                  <a:pt x="7685734" y="5209803"/>
                </a:cubicBezTo>
                <a:cubicBezTo>
                  <a:pt x="7682386" y="5215260"/>
                  <a:pt x="7678541" y="5220345"/>
                  <a:pt x="7674200" y="5225058"/>
                </a:cubicBezTo>
                <a:cubicBezTo>
                  <a:pt x="7669859" y="5229770"/>
                  <a:pt x="7665332" y="5233491"/>
                  <a:pt x="7660620" y="5236220"/>
                </a:cubicBezTo>
                <a:cubicBezTo>
                  <a:pt x="7655906" y="5238948"/>
                  <a:pt x="7650574" y="5240870"/>
                  <a:pt x="7644620" y="5241987"/>
                </a:cubicBezTo>
                <a:cubicBezTo>
                  <a:pt x="7638667" y="5243103"/>
                  <a:pt x="7631350" y="5243661"/>
                  <a:pt x="7622668" y="5243661"/>
                </a:cubicBezTo>
                <a:lnTo>
                  <a:pt x="7541929" y="5243661"/>
                </a:lnTo>
                <a:lnTo>
                  <a:pt x="7541929" y="5044975"/>
                </a:lnTo>
                <a:lnTo>
                  <a:pt x="7591042" y="5044975"/>
                </a:lnTo>
                <a:cubicBezTo>
                  <a:pt x="7602700" y="5044975"/>
                  <a:pt x="7611445" y="5046588"/>
                  <a:pt x="7617273" y="5049812"/>
                </a:cubicBezTo>
                <a:cubicBezTo>
                  <a:pt x="7623102" y="5053037"/>
                  <a:pt x="7628125" y="5058432"/>
                  <a:pt x="7632342" y="5065997"/>
                </a:cubicBezTo>
                <a:cubicBezTo>
                  <a:pt x="7636559" y="5073563"/>
                  <a:pt x="7640403" y="5084539"/>
                  <a:pt x="7643876" y="5098926"/>
                </a:cubicBezTo>
                <a:lnTo>
                  <a:pt x="7685920" y="5098926"/>
                </a:lnTo>
                <a:lnTo>
                  <a:pt x="7685920" y="4947865"/>
                </a:lnTo>
                <a:lnTo>
                  <a:pt x="7643876" y="4947865"/>
                </a:lnTo>
                <a:cubicBezTo>
                  <a:pt x="7640156" y="4962996"/>
                  <a:pt x="7636249" y="4974158"/>
                  <a:pt x="7632156" y="4981351"/>
                </a:cubicBezTo>
                <a:cubicBezTo>
                  <a:pt x="7628063" y="4988545"/>
                  <a:pt x="7622916" y="4993692"/>
                  <a:pt x="7616715" y="4996792"/>
                </a:cubicBezTo>
                <a:cubicBezTo>
                  <a:pt x="7610514" y="4999893"/>
                  <a:pt x="7601957" y="5001443"/>
                  <a:pt x="7591042" y="5001443"/>
                </a:cubicBezTo>
                <a:lnTo>
                  <a:pt x="7541929" y="5001443"/>
                </a:lnTo>
                <a:lnTo>
                  <a:pt x="7541929" y="4822849"/>
                </a:lnTo>
                <a:lnTo>
                  <a:pt x="7623040" y="4822849"/>
                </a:lnTo>
                <a:cubicBezTo>
                  <a:pt x="7642140" y="4822849"/>
                  <a:pt x="7655658" y="4825268"/>
                  <a:pt x="7663596" y="4830105"/>
                </a:cubicBezTo>
                <a:cubicBezTo>
                  <a:pt x="7671533" y="4834942"/>
                  <a:pt x="7678354" y="4841515"/>
                  <a:pt x="7684060" y="4849825"/>
                </a:cubicBezTo>
                <a:cubicBezTo>
                  <a:pt x="7689765" y="4858134"/>
                  <a:pt x="7696710" y="4874071"/>
                  <a:pt x="7704896" y="4897636"/>
                </a:cubicBezTo>
                <a:lnTo>
                  <a:pt x="7755870" y="4897636"/>
                </a:lnTo>
                <a:lnTo>
                  <a:pt x="7755870" y="4779317"/>
                </a:lnTo>
                <a:close/>
                <a:moveTo>
                  <a:pt x="6632664" y="4779317"/>
                </a:moveTo>
                <a:lnTo>
                  <a:pt x="6632664" y="4909914"/>
                </a:lnTo>
                <a:lnTo>
                  <a:pt x="6683637" y="4909914"/>
                </a:lnTo>
                <a:cubicBezTo>
                  <a:pt x="6686366" y="4898752"/>
                  <a:pt x="6689839" y="4886908"/>
                  <a:pt x="6694055" y="4874381"/>
                </a:cubicBezTo>
                <a:cubicBezTo>
                  <a:pt x="6698272" y="4861855"/>
                  <a:pt x="6703295" y="4851871"/>
                  <a:pt x="6709124" y="4844430"/>
                </a:cubicBezTo>
                <a:cubicBezTo>
                  <a:pt x="6714953" y="4836988"/>
                  <a:pt x="6721837" y="4831531"/>
                  <a:pt x="6729774" y="4828058"/>
                </a:cubicBezTo>
                <a:cubicBezTo>
                  <a:pt x="6737712" y="4824586"/>
                  <a:pt x="6749122" y="4822849"/>
                  <a:pt x="6764004" y="4822849"/>
                </a:cubicBezTo>
                <a:lnTo>
                  <a:pt x="6794142" y="4822849"/>
                </a:lnTo>
                <a:lnTo>
                  <a:pt x="6794142" y="5193804"/>
                </a:lnTo>
                <a:cubicBezTo>
                  <a:pt x="6794142" y="5205710"/>
                  <a:pt x="6793770" y="5215694"/>
                  <a:pt x="6793026" y="5223755"/>
                </a:cubicBezTo>
                <a:cubicBezTo>
                  <a:pt x="6792282" y="5231817"/>
                  <a:pt x="6790421" y="5238452"/>
                  <a:pt x="6787445" y="5243661"/>
                </a:cubicBezTo>
                <a:cubicBezTo>
                  <a:pt x="6784468" y="5248870"/>
                  <a:pt x="6779942" y="5252901"/>
                  <a:pt x="6773864" y="5255753"/>
                </a:cubicBezTo>
                <a:cubicBezTo>
                  <a:pt x="6767787" y="5258606"/>
                  <a:pt x="6759540" y="5260900"/>
                  <a:pt x="6749122" y="5262637"/>
                </a:cubicBezTo>
                <a:lnTo>
                  <a:pt x="6749122" y="5287193"/>
                </a:lnTo>
                <a:lnTo>
                  <a:pt x="6954504" y="5287193"/>
                </a:lnTo>
                <a:lnTo>
                  <a:pt x="6954504" y="5262637"/>
                </a:lnTo>
                <a:cubicBezTo>
                  <a:pt x="6945823" y="5261396"/>
                  <a:pt x="6938940" y="5259722"/>
                  <a:pt x="6933855" y="5257614"/>
                </a:cubicBezTo>
                <a:cubicBezTo>
                  <a:pt x="6928770" y="5255505"/>
                  <a:pt x="6924801" y="5253149"/>
                  <a:pt x="6921948" y="5250544"/>
                </a:cubicBezTo>
                <a:cubicBezTo>
                  <a:pt x="6919096" y="5247940"/>
                  <a:pt x="6916678" y="5244529"/>
                  <a:pt x="6914693" y="5240312"/>
                </a:cubicBezTo>
                <a:cubicBezTo>
                  <a:pt x="6912709" y="5236096"/>
                  <a:pt x="6911344" y="5230577"/>
                  <a:pt x="6910600" y="5223755"/>
                </a:cubicBezTo>
                <a:cubicBezTo>
                  <a:pt x="6909856" y="5216934"/>
                  <a:pt x="6909484" y="5206950"/>
                  <a:pt x="6909484" y="5193804"/>
                </a:cubicBezTo>
                <a:lnTo>
                  <a:pt x="6909484" y="4822849"/>
                </a:lnTo>
                <a:lnTo>
                  <a:pt x="6936273" y="4822849"/>
                </a:lnTo>
                <a:cubicBezTo>
                  <a:pt x="6946443" y="4822849"/>
                  <a:pt x="6954691" y="4823408"/>
                  <a:pt x="6961016" y="4824524"/>
                </a:cubicBezTo>
                <a:cubicBezTo>
                  <a:pt x="6967341" y="4825640"/>
                  <a:pt x="6972612" y="4827314"/>
                  <a:pt x="6976829" y="4829547"/>
                </a:cubicBezTo>
                <a:cubicBezTo>
                  <a:pt x="6981046" y="4831779"/>
                  <a:pt x="6985014" y="4834756"/>
                  <a:pt x="6988735" y="4838476"/>
                </a:cubicBezTo>
                <a:cubicBezTo>
                  <a:pt x="6992456" y="4842197"/>
                  <a:pt x="6995990" y="4846848"/>
                  <a:pt x="6999339" y="4852429"/>
                </a:cubicBezTo>
                <a:cubicBezTo>
                  <a:pt x="7002688" y="4858010"/>
                  <a:pt x="7005726" y="4864769"/>
                  <a:pt x="7008455" y="4872707"/>
                </a:cubicBezTo>
                <a:cubicBezTo>
                  <a:pt x="7011184" y="4880644"/>
                  <a:pt x="7014904" y="4893047"/>
                  <a:pt x="7019617" y="4909914"/>
                </a:cubicBezTo>
                <a:lnTo>
                  <a:pt x="7070590" y="4909914"/>
                </a:lnTo>
                <a:lnTo>
                  <a:pt x="7070590" y="4779317"/>
                </a:lnTo>
                <a:close/>
                <a:moveTo>
                  <a:pt x="5948501" y="4779317"/>
                </a:moveTo>
                <a:lnTo>
                  <a:pt x="5948501" y="4803874"/>
                </a:lnTo>
                <a:cubicBezTo>
                  <a:pt x="5957927" y="4806354"/>
                  <a:pt x="5965306" y="4809145"/>
                  <a:pt x="5970639" y="4812245"/>
                </a:cubicBezTo>
                <a:cubicBezTo>
                  <a:pt x="5975972" y="4815346"/>
                  <a:pt x="5979941" y="4819377"/>
                  <a:pt x="5982545" y="4824338"/>
                </a:cubicBezTo>
                <a:cubicBezTo>
                  <a:pt x="5985150" y="4829299"/>
                  <a:pt x="5986762" y="4835748"/>
                  <a:pt x="5987383" y="4843685"/>
                </a:cubicBezTo>
                <a:cubicBezTo>
                  <a:pt x="5988002" y="4851623"/>
                  <a:pt x="5988313" y="4861421"/>
                  <a:pt x="5988313" y="4873079"/>
                </a:cubicBezTo>
                <a:lnTo>
                  <a:pt x="5988313" y="5193804"/>
                </a:lnTo>
                <a:cubicBezTo>
                  <a:pt x="5988313" y="5205710"/>
                  <a:pt x="5987940" y="5215570"/>
                  <a:pt x="5987196" y="5223383"/>
                </a:cubicBezTo>
                <a:cubicBezTo>
                  <a:pt x="5986452" y="5231197"/>
                  <a:pt x="5984778" y="5237646"/>
                  <a:pt x="5982173" y="5242731"/>
                </a:cubicBezTo>
                <a:cubicBezTo>
                  <a:pt x="5979569" y="5247816"/>
                  <a:pt x="5975600" y="5251785"/>
                  <a:pt x="5970267" y="5254637"/>
                </a:cubicBezTo>
                <a:cubicBezTo>
                  <a:pt x="5964934" y="5257490"/>
                  <a:pt x="5957679" y="5260156"/>
                  <a:pt x="5948501" y="5262637"/>
                </a:cubicBezTo>
                <a:lnTo>
                  <a:pt x="5948501" y="5287193"/>
                </a:lnTo>
                <a:lnTo>
                  <a:pt x="6314246" y="5287193"/>
                </a:lnTo>
                <a:lnTo>
                  <a:pt x="6321315" y="5151388"/>
                </a:lnTo>
                <a:lnTo>
                  <a:pt x="6270342" y="5151388"/>
                </a:lnTo>
                <a:cubicBezTo>
                  <a:pt x="6265877" y="5167015"/>
                  <a:pt x="6261784" y="5179293"/>
                  <a:pt x="6258063" y="5188223"/>
                </a:cubicBezTo>
                <a:cubicBezTo>
                  <a:pt x="6254343" y="5197152"/>
                  <a:pt x="6250808" y="5204346"/>
                  <a:pt x="6247459" y="5209803"/>
                </a:cubicBezTo>
                <a:cubicBezTo>
                  <a:pt x="6244111" y="5215260"/>
                  <a:pt x="6240266" y="5220345"/>
                  <a:pt x="6235925" y="5225058"/>
                </a:cubicBezTo>
                <a:cubicBezTo>
                  <a:pt x="6231585" y="5229770"/>
                  <a:pt x="6227058" y="5233491"/>
                  <a:pt x="6222345" y="5236220"/>
                </a:cubicBezTo>
                <a:cubicBezTo>
                  <a:pt x="6217632" y="5238948"/>
                  <a:pt x="6212299" y="5240870"/>
                  <a:pt x="6206345" y="5241987"/>
                </a:cubicBezTo>
                <a:cubicBezTo>
                  <a:pt x="6200392" y="5243103"/>
                  <a:pt x="6193075" y="5243661"/>
                  <a:pt x="6184393" y="5243661"/>
                </a:cubicBezTo>
                <a:lnTo>
                  <a:pt x="6103654" y="5243661"/>
                </a:lnTo>
                <a:lnTo>
                  <a:pt x="6103654" y="5044975"/>
                </a:lnTo>
                <a:lnTo>
                  <a:pt x="6152767" y="5044975"/>
                </a:lnTo>
                <a:cubicBezTo>
                  <a:pt x="6164426" y="5044975"/>
                  <a:pt x="6173169" y="5046588"/>
                  <a:pt x="6178998" y="5049812"/>
                </a:cubicBezTo>
                <a:cubicBezTo>
                  <a:pt x="6184828" y="5053037"/>
                  <a:pt x="6189851" y="5058432"/>
                  <a:pt x="6194067" y="5065997"/>
                </a:cubicBezTo>
                <a:cubicBezTo>
                  <a:pt x="6198284" y="5073563"/>
                  <a:pt x="6202129" y="5084539"/>
                  <a:pt x="6205601" y="5098926"/>
                </a:cubicBezTo>
                <a:lnTo>
                  <a:pt x="6247645" y="5098926"/>
                </a:lnTo>
                <a:lnTo>
                  <a:pt x="6247645" y="4947865"/>
                </a:lnTo>
                <a:lnTo>
                  <a:pt x="6205601" y="4947865"/>
                </a:lnTo>
                <a:cubicBezTo>
                  <a:pt x="6201881" y="4962996"/>
                  <a:pt x="6197974" y="4974158"/>
                  <a:pt x="6193881" y="4981351"/>
                </a:cubicBezTo>
                <a:cubicBezTo>
                  <a:pt x="6189788" y="4988545"/>
                  <a:pt x="6184642" y="4993692"/>
                  <a:pt x="6178440" y="4996792"/>
                </a:cubicBezTo>
                <a:cubicBezTo>
                  <a:pt x="6172239" y="4999893"/>
                  <a:pt x="6163681" y="5001443"/>
                  <a:pt x="6152767" y="5001443"/>
                </a:cubicBezTo>
                <a:lnTo>
                  <a:pt x="6103654" y="5001443"/>
                </a:lnTo>
                <a:lnTo>
                  <a:pt x="6103654" y="4822849"/>
                </a:lnTo>
                <a:lnTo>
                  <a:pt x="6184765" y="4822849"/>
                </a:lnTo>
                <a:cubicBezTo>
                  <a:pt x="6203865" y="4822849"/>
                  <a:pt x="6217384" y="4825268"/>
                  <a:pt x="6225321" y="4830105"/>
                </a:cubicBezTo>
                <a:cubicBezTo>
                  <a:pt x="6233259" y="4834942"/>
                  <a:pt x="6240080" y="4841515"/>
                  <a:pt x="6245785" y="4849825"/>
                </a:cubicBezTo>
                <a:cubicBezTo>
                  <a:pt x="6251490" y="4858134"/>
                  <a:pt x="6258435" y="4874071"/>
                  <a:pt x="6266621" y="4897636"/>
                </a:cubicBezTo>
                <a:lnTo>
                  <a:pt x="6317595" y="4897636"/>
                </a:lnTo>
                <a:lnTo>
                  <a:pt x="6317595" y="4779317"/>
                </a:lnTo>
                <a:close/>
                <a:moveTo>
                  <a:pt x="5157926" y="4779317"/>
                </a:moveTo>
                <a:lnTo>
                  <a:pt x="5157926" y="4803874"/>
                </a:lnTo>
                <a:cubicBezTo>
                  <a:pt x="5167352" y="4806354"/>
                  <a:pt x="5174731" y="4809145"/>
                  <a:pt x="5180064" y="4812245"/>
                </a:cubicBezTo>
                <a:cubicBezTo>
                  <a:pt x="5185398" y="4815346"/>
                  <a:pt x="5189366" y="4819377"/>
                  <a:pt x="5191971" y="4824338"/>
                </a:cubicBezTo>
                <a:cubicBezTo>
                  <a:pt x="5194575" y="4829299"/>
                  <a:pt x="5196187" y="4835748"/>
                  <a:pt x="5196807" y="4843685"/>
                </a:cubicBezTo>
                <a:cubicBezTo>
                  <a:pt x="5197428" y="4851623"/>
                  <a:pt x="5197738" y="4861421"/>
                  <a:pt x="5197738" y="4873079"/>
                </a:cubicBezTo>
                <a:lnTo>
                  <a:pt x="5197738" y="5193804"/>
                </a:lnTo>
                <a:cubicBezTo>
                  <a:pt x="5197738" y="5205710"/>
                  <a:pt x="5197366" y="5215570"/>
                  <a:pt x="5196622" y="5223383"/>
                </a:cubicBezTo>
                <a:cubicBezTo>
                  <a:pt x="5195877" y="5231197"/>
                  <a:pt x="5194203" y="5237646"/>
                  <a:pt x="5191599" y="5242731"/>
                </a:cubicBezTo>
                <a:cubicBezTo>
                  <a:pt x="5188994" y="5247816"/>
                  <a:pt x="5185025" y="5251785"/>
                  <a:pt x="5179692" y="5254637"/>
                </a:cubicBezTo>
                <a:cubicBezTo>
                  <a:pt x="5174360" y="5257490"/>
                  <a:pt x="5167104" y="5260156"/>
                  <a:pt x="5157926" y="5262637"/>
                </a:cubicBezTo>
                <a:lnTo>
                  <a:pt x="5157926" y="5287193"/>
                </a:lnTo>
                <a:lnTo>
                  <a:pt x="5326846" y="5287193"/>
                </a:lnTo>
                <a:cubicBezTo>
                  <a:pt x="5366782" y="5287193"/>
                  <a:pt x="5399896" y="5284961"/>
                  <a:pt x="5426189" y="5280496"/>
                </a:cubicBezTo>
                <a:cubicBezTo>
                  <a:pt x="5456699" y="5275287"/>
                  <a:pt x="5483674" y="5266357"/>
                  <a:pt x="5507114" y="5253707"/>
                </a:cubicBezTo>
                <a:cubicBezTo>
                  <a:pt x="5530555" y="5241057"/>
                  <a:pt x="5550337" y="5224933"/>
                  <a:pt x="5566459" y="5205338"/>
                </a:cubicBezTo>
                <a:cubicBezTo>
                  <a:pt x="5584567" y="5183510"/>
                  <a:pt x="5598148" y="5157217"/>
                  <a:pt x="5607201" y="5126459"/>
                </a:cubicBezTo>
                <a:cubicBezTo>
                  <a:pt x="5616255" y="5095701"/>
                  <a:pt x="5620782" y="5060974"/>
                  <a:pt x="5620782" y="5022279"/>
                </a:cubicBezTo>
                <a:cubicBezTo>
                  <a:pt x="5620782" y="4990281"/>
                  <a:pt x="5617557" y="4961570"/>
                  <a:pt x="5611108" y="4936145"/>
                </a:cubicBezTo>
                <a:cubicBezTo>
                  <a:pt x="5604659" y="4910720"/>
                  <a:pt x="5594799" y="4888396"/>
                  <a:pt x="5581528" y="4869172"/>
                </a:cubicBezTo>
                <a:cubicBezTo>
                  <a:pt x="5568257" y="4849949"/>
                  <a:pt x="5550833" y="4833391"/>
                  <a:pt x="5529253" y="4819501"/>
                </a:cubicBezTo>
                <a:cubicBezTo>
                  <a:pt x="5507672" y="4805610"/>
                  <a:pt x="5482992" y="4795440"/>
                  <a:pt x="5455210" y="4788991"/>
                </a:cubicBezTo>
                <a:cubicBezTo>
                  <a:pt x="5427429" y="4782542"/>
                  <a:pt x="5392827" y="4779317"/>
                  <a:pt x="5351403" y="4779317"/>
                </a:cubicBezTo>
                <a:close/>
                <a:moveTo>
                  <a:pt x="3948251" y="4779317"/>
                </a:moveTo>
                <a:lnTo>
                  <a:pt x="3948251" y="4803874"/>
                </a:lnTo>
                <a:cubicBezTo>
                  <a:pt x="3957677" y="4806354"/>
                  <a:pt x="3965057" y="4809145"/>
                  <a:pt x="3970389" y="4812245"/>
                </a:cubicBezTo>
                <a:cubicBezTo>
                  <a:pt x="3975722" y="4815346"/>
                  <a:pt x="3979691" y="4819377"/>
                  <a:pt x="3982296" y="4824338"/>
                </a:cubicBezTo>
                <a:cubicBezTo>
                  <a:pt x="3984900" y="4829299"/>
                  <a:pt x="3986513" y="4835748"/>
                  <a:pt x="3987133" y="4843685"/>
                </a:cubicBezTo>
                <a:cubicBezTo>
                  <a:pt x="3987753" y="4851623"/>
                  <a:pt x="3988063" y="4861421"/>
                  <a:pt x="3988063" y="4873079"/>
                </a:cubicBezTo>
                <a:lnTo>
                  <a:pt x="3988063" y="5193804"/>
                </a:lnTo>
                <a:cubicBezTo>
                  <a:pt x="3988063" y="5205710"/>
                  <a:pt x="3987691" y="5215570"/>
                  <a:pt x="3986946" y="5223383"/>
                </a:cubicBezTo>
                <a:cubicBezTo>
                  <a:pt x="3986203" y="5231197"/>
                  <a:pt x="3984528" y="5237646"/>
                  <a:pt x="3981924" y="5242731"/>
                </a:cubicBezTo>
                <a:cubicBezTo>
                  <a:pt x="3979319" y="5247816"/>
                  <a:pt x="3975351" y="5251785"/>
                  <a:pt x="3970018" y="5254637"/>
                </a:cubicBezTo>
                <a:cubicBezTo>
                  <a:pt x="3964685" y="5257490"/>
                  <a:pt x="3957429" y="5260156"/>
                  <a:pt x="3948251" y="5262637"/>
                </a:cubicBezTo>
                <a:lnTo>
                  <a:pt x="3948251" y="5287193"/>
                </a:lnTo>
                <a:lnTo>
                  <a:pt x="4117171" y="5287193"/>
                </a:lnTo>
                <a:cubicBezTo>
                  <a:pt x="4157107" y="5287193"/>
                  <a:pt x="4190220" y="5284961"/>
                  <a:pt x="4216514" y="5280496"/>
                </a:cubicBezTo>
                <a:cubicBezTo>
                  <a:pt x="4247024" y="5275287"/>
                  <a:pt x="4273998" y="5266357"/>
                  <a:pt x="4297439" y="5253707"/>
                </a:cubicBezTo>
                <a:cubicBezTo>
                  <a:pt x="4320880" y="5241057"/>
                  <a:pt x="4340662" y="5224933"/>
                  <a:pt x="4356784" y="5205338"/>
                </a:cubicBezTo>
                <a:cubicBezTo>
                  <a:pt x="4374892" y="5183510"/>
                  <a:pt x="4388473" y="5157217"/>
                  <a:pt x="4397526" y="5126459"/>
                </a:cubicBezTo>
                <a:cubicBezTo>
                  <a:pt x="4406580" y="5095701"/>
                  <a:pt x="4411106" y="5060974"/>
                  <a:pt x="4411106" y="5022279"/>
                </a:cubicBezTo>
                <a:cubicBezTo>
                  <a:pt x="4411106" y="4990281"/>
                  <a:pt x="4407882" y="4961570"/>
                  <a:pt x="4401433" y="4936145"/>
                </a:cubicBezTo>
                <a:cubicBezTo>
                  <a:pt x="4394984" y="4910720"/>
                  <a:pt x="4385124" y="4888396"/>
                  <a:pt x="4371853" y="4869172"/>
                </a:cubicBezTo>
                <a:cubicBezTo>
                  <a:pt x="4358583" y="4849949"/>
                  <a:pt x="4341157" y="4833391"/>
                  <a:pt x="4319577" y="4819501"/>
                </a:cubicBezTo>
                <a:cubicBezTo>
                  <a:pt x="4297997" y="4805610"/>
                  <a:pt x="4273317" y="4795440"/>
                  <a:pt x="4245535" y="4788991"/>
                </a:cubicBezTo>
                <a:cubicBezTo>
                  <a:pt x="4217754" y="4782542"/>
                  <a:pt x="4183152" y="4779317"/>
                  <a:pt x="4141728" y="4779317"/>
                </a:cubicBezTo>
                <a:close/>
                <a:moveTo>
                  <a:pt x="3169285" y="4779317"/>
                </a:moveTo>
                <a:lnTo>
                  <a:pt x="3169285" y="4803874"/>
                </a:lnTo>
                <a:cubicBezTo>
                  <a:pt x="3178710" y="4806354"/>
                  <a:pt x="3186090" y="4809145"/>
                  <a:pt x="3191423" y="4812245"/>
                </a:cubicBezTo>
                <a:cubicBezTo>
                  <a:pt x="3196756" y="4815346"/>
                  <a:pt x="3200725" y="4819377"/>
                  <a:pt x="3203329" y="4824338"/>
                </a:cubicBezTo>
                <a:cubicBezTo>
                  <a:pt x="3205934" y="4829299"/>
                  <a:pt x="3207546" y="4835748"/>
                  <a:pt x="3208166" y="4843685"/>
                </a:cubicBezTo>
                <a:cubicBezTo>
                  <a:pt x="3208786" y="4851623"/>
                  <a:pt x="3209096" y="4861421"/>
                  <a:pt x="3209096" y="4873079"/>
                </a:cubicBezTo>
                <a:lnTo>
                  <a:pt x="3209096" y="5113808"/>
                </a:lnTo>
                <a:cubicBezTo>
                  <a:pt x="3209096" y="5147047"/>
                  <a:pt x="3212755" y="5174208"/>
                  <a:pt x="3220073" y="5195292"/>
                </a:cubicBezTo>
                <a:cubicBezTo>
                  <a:pt x="3227390" y="5216376"/>
                  <a:pt x="3238676" y="5234297"/>
                  <a:pt x="3253931" y="5249056"/>
                </a:cubicBezTo>
                <a:cubicBezTo>
                  <a:pt x="3269186" y="5263815"/>
                  <a:pt x="3288968" y="5274853"/>
                  <a:pt x="3313276" y="5282170"/>
                </a:cubicBezTo>
                <a:cubicBezTo>
                  <a:pt x="3337585" y="5289488"/>
                  <a:pt x="3367350" y="5293146"/>
                  <a:pt x="3402573" y="5293146"/>
                </a:cubicBezTo>
                <a:cubicBezTo>
                  <a:pt x="3426634" y="5293146"/>
                  <a:pt x="3448338" y="5291286"/>
                  <a:pt x="3467685" y="5287565"/>
                </a:cubicBezTo>
                <a:cubicBezTo>
                  <a:pt x="3487033" y="5283845"/>
                  <a:pt x="3504458" y="5277643"/>
                  <a:pt x="3519961" y="5268962"/>
                </a:cubicBezTo>
                <a:cubicBezTo>
                  <a:pt x="3535464" y="5260280"/>
                  <a:pt x="3548424" y="5248870"/>
                  <a:pt x="3558842" y="5234731"/>
                </a:cubicBezTo>
                <a:cubicBezTo>
                  <a:pt x="3569261" y="5220593"/>
                  <a:pt x="3576950" y="5203167"/>
                  <a:pt x="3581911" y="5182455"/>
                </a:cubicBezTo>
                <a:cubicBezTo>
                  <a:pt x="3586871" y="5161743"/>
                  <a:pt x="3589352" y="5136009"/>
                  <a:pt x="3589352" y="5105251"/>
                </a:cubicBezTo>
                <a:lnTo>
                  <a:pt x="3589352" y="4872707"/>
                </a:lnTo>
                <a:cubicBezTo>
                  <a:pt x="3589352" y="4860801"/>
                  <a:pt x="3589724" y="4850941"/>
                  <a:pt x="3590469" y="4843127"/>
                </a:cubicBezTo>
                <a:cubicBezTo>
                  <a:pt x="3591213" y="4835314"/>
                  <a:pt x="3592949" y="4828865"/>
                  <a:pt x="3595677" y="4823780"/>
                </a:cubicBezTo>
                <a:cubicBezTo>
                  <a:pt x="3598406" y="4818695"/>
                  <a:pt x="3602375" y="4814726"/>
                  <a:pt x="3607584" y="4811873"/>
                </a:cubicBezTo>
                <a:cubicBezTo>
                  <a:pt x="3612793" y="4809021"/>
                  <a:pt x="3619862" y="4806354"/>
                  <a:pt x="3628792" y="4803874"/>
                </a:cubicBezTo>
                <a:lnTo>
                  <a:pt x="3628792" y="4779317"/>
                </a:lnTo>
                <a:lnTo>
                  <a:pt x="3465081" y="4779317"/>
                </a:lnTo>
                <a:lnTo>
                  <a:pt x="3465081" y="4803874"/>
                </a:lnTo>
                <a:cubicBezTo>
                  <a:pt x="3478723" y="4807595"/>
                  <a:pt x="3487901" y="4811687"/>
                  <a:pt x="3492614" y="4816152"/>
                </a:cubicBezTo>
                <a:cubicBezTo>
                  <a:pt x="3497327" y="4820617"/>
                  <a:pt x="3500490" y="4826508"/>
                  <a:pt x="3502102" y="4833826"/>
                </a:cubicBezTo>
                <a:cubicBezTo>
                  <a:pt x="3503714" y="4841143"/>
                  <a:pt x="3504520" y="4854103"/>
                  <a:pt x="3504520" y="4872707"/>
                </a:cubicBezTo>
                <a:lnTo>
                  <a:pt x="3504520" y="5110088"/>
                </a:lnTo>
                <a:cubicBezTo>
                  <a:pt x="3504520" y="5146303"/>
                  <a:pt x="3501978" y="5173526"/>
                  <a:pt x="3496893" y="5191757"/>
                </a:cubicBezTo>
                <a:cubicBezTo>
                  <a:pt x="3491807" y="5209989"/>
                  <a:pt x="3483064" y="5224189"/>
                  <a:pt x="3470662" y="5234359"/>
                </a:cubicBezTo>
                <a:cubicBezTo>
                  <a:pt x="3458260" y="5244529"/>
                  <a:pt x="3439408" y="5249614"/>
                  <a:pt x="3414107" y="5249614"/>
                </a:cubicBezTo>
                <a:cubicBezTo>
                  <a:pt x="3395752" y="5249614"/>
                  <a:pt x="3380745" y="5246514"/>
                  <a:pt x="3369087" y="5240312"/>
                </a:cubicBezTo>
                <a:cubicBezTo>
                  <a:pt x="3357428" y="5234111"/>
                  <a:pt x="3348313" y="5225244"/>
                  <a:pt x="3341739" y="5213709"/>
                </a:cubicBezTo>
                <a:cubicBezTo>
                  <a:pt x="3335166" y="5202175"/>
                  <a:pt x="3330639" y="5188347"/>
                  <a:pt x="3328159" y="5172224"/>
                </a:cubicBezTo>
                <a:cubicBezTo>
                  <a:pt x="3325678" y="5156100"/>
                  <a:pt x="3324438" y="5138241"/>
                  <a:pt x="3324438" y="5118645"/>
                </a:cubicBezTo>
                <a:lnTo>
                  <a:pt x="3324438" y="4873079"/>
                </a:lnTo>
                <a:cubicBezTo>
                  <a:pt x="3324438" y="4859188"/>
                  <a:pt x="3324934" y="4848646"/>
                  <a:pt x="3325927" y="4841453"/>
                </a:cubicBezTo>
                <a:cubicBezTo>
                  <a:pt x="3326919" y="4834260"/>
                  <a:pt x="3328655" y="4828431"/>
                  <a:pt x="3331135" y="4823966"/>
                </a:cubicBezTo>
                <a:cubicBezTo>
                  <a:pt x="3333616" y="4819501"/>
                  <a:pt x="3337275" y="4815718"/>
                  <a:pt x="3342111" y="4812618"/>
                </a:cubicBezTo>
                <a:cubicBezTo>
                  <a:pt x="3346948" y="4809517"/>
                  <a:pt x="3354452" y="4806602"/>
                  <a:pt x="3364622" y="4803874"/>
                </a:cubicBezTo>
                <a:lnTo>
                  <a:pt x="3364622" y="4779317"/>
                </a:lnTo>
                <a:close/>
                <a:moveTo>
                  <a:pt x="1690826" y="4779317"/>
                </a:moveTo>
                <a:lnTo>
                  <a:pt x="1690826" y="4803874"/>
                </a:lnTo>
                <a:cubicBezTo>
                  <a:pt x="1700252" y="4806354"/>
                  <a:pt x="1707631" y="4809145"/>
                  <a:pt x="1712964" y="4812245"/>
                </a:cubicBezTo>
                <a:cubicBezTo>
                  <a:pt x="1718297" y="4815346"/>
                  <a:pt x="1722266" y="4819377"/>
                  <a:pt x="1724870" y="4824338"/>
                </a:cubicBezTo>
                <a:cubicBezTo>
                  <a:pt x="1727475" y="4829299"/>
                  <a:pt x="1729087" y="4835748"/>
                  <a:pt x="1729707" y="4843685"/>
                </a:cubicBezTo>
                <a:cubicBezTo>
                  <a:pt x="1730328" y="4851623"/>
                  <a:pt x="1730637" y="4861421"/>
                  <a:pt x="1730637" y="4873079"/>
                </a:cubicBezTo>
                <a:lnTo>
                  <a:pt x="1730637" y="5193804"/>
                </a:lnTo>
                <a:cubicBezTo>
                  <a:pt x="1730637" y="5205710"/>
                  <a:pt x="1730265" y="5215570"/>
                  <a:pt x="1729521" y="5223383"/>
                </a:cubicBezTo>
                <a:cubicBezTo>
                  <a:pt x="1728777" y="5231197"/>
                  <a:pt x="1727103" y="5237646"/>
                  <a:pt x="1724499" y="5242731"/>
                </a:cubicBezTo>
                <a:cubicBezTo>
                  <a:pt x="1721894" y="5247816"/>
                  <a:pt x="1717925" y="5251785"/>
                  <a:pt x="1712592" y="5254637"/>
                </a:cubicBezTo>
                <a:cubicBezTo>
                  <a:pt x="1707259" y="5257490"/>
                  <a:pt x="1700004" y="5260156"/>
                  <a:pt x="1690826" y="5262637"/>
                </a:cubicBezTo>
                <a:lnTo>
                  <a:pt x="1690826" y="5287193"/>
                </a:lnTo>
                <a:lnTo>
                  <a:pt x="1886163" y="5287193"/>
                </a:lnTo>
                <a:lnTo>
                  <a:pt x="1886163" y="5262637"/>
                </a:lnTo>
                <a:cubicBezTo>
                  <a:pt x="1872769" y="5259164"/>
                  <a:pt x="1863591" y="5255195"/>
                  <a:pt x="1858630" y="5250730"/>
                </a:cubicBezTo>
                <a:cubicBezTo>
                  <a:pt x="1853669" y="5246266"/>
                  <a:pt x="1850320" y="5240312"/>
                  <a:pt x="1848584" y="5232871"/>
                </a:cubicBezTo>
                <a:cubicBezTo>
                  <a:pt x="1846848" y="5225430"/>
                  <a:pt x="1845979" y="5212407"/>
                  <a:pt x="1845979" y="5193804"/>
                </a:cubicBezTo>
                <a:lnTo>
                  <a:pt x="1845979" y="5073997"/>
                </a:lnTo>
                <a:lnTo>
                  <a:pt x="1867560" y="5073997"/>
                </a:lnTo>
                <a:cubicBezTo>
                  <a:pt x="1881202" y="5073997"/>
                  <a:pt x="1891310" y="5075485"/>
                  <a:pt x="1897883" y="5078462"/>
                </a:cubicBezTo>
                <a:cubicBezTo>
                  <a:pt x="1904456" y="5081438"/>
                  <a:pt x="1910844" y="5086895"/>
                  <a:pt x="1917045" y="5094833"/>
                </a:cubicBezTo>
                <a:cubicBezTo>
                  <a:pt x="1923246" y="5102770"/>
                  <a:pt x="1930687" y="5116165"/>
                  <a:pt x="1939369" y="5135016"/>
                </a:cubicBezTo>
                <a:lnTo>
                  <a:pt x="1968391" y="5198641"/>
                </a:lnTo>
                <a:cubicBezTo>
                  <a:pt x="1986498" y="5237832"/>
                  <a:pt x="2002745" y="5267349"/>
                  <a:pt x="2017132" y="5287193"/>
                </a:cubicBezTo>
                <a:lnTo>
                  <a:pt x="2160379" y="5287193"/>
                </a:lnTo>
                <a:lnTo>
                  <a:pt x="2160379" y="5262637"/>
                </a:lnTo>
                <a:cubicBezTo>
                  <a:pt x="2146240" y="5260156"/>
                  <a:pt x="2134024" y="5253273"/>
                  <a:pt x="2123730" y="5241987"/>
                </a:cubicBezTo>
                <a:cubicBezTo>
                  <a:pt x="2113436" y="5230701"/>
                  <a:pt x="2103080" y="5213771"/>
                  <a:pt x="2092662" y="5191199"/>
                </a:cubicBezTo>
                <a:lnTo>
                  <a:pt x="2069222" y="5140598"/>
                </a:lnTo>
                <a:cubicBezTo>
                  <a:pt x="2059548" y="5120258"/>
                  <a:pt x="2048696" y="5103453"/>
                  <a:pt x="2036665" y="5090182"/>
                </a:cubicBezTo>
                <a:cubicBezTo>
                  <a:pt x="2024635" y="5076911"/>
                  <a:pt x="2009442" y="5066307"/>
                  <a:pt x="1991087" y="5058370"/>
                </a:cubicBezTo>
                <a:lnTo>
                  <a:pt x="1991087" y="5054649"/>
                </a:lnTo>
                <a:cubicBezTo>
                  <a:pt x="2015396" y="5044479"/>
                  <a:pt x="2034805" y="5033627"/>
                  <a:pt x="2049316" y="5022093"/>
                </a:cubicBezTo>
                <a:cubicBezTo>
                  <a:pt x="2063827" y="5010559"/>
                  <a:pt x="2075361" y="4996110"/>
                  <a:pt x="2083918" y="4978747"/>
                </a:cubicBezTo>
                <a:cubicBezTo>
                  <a:pt x="2092476" y="4961384"/>
                  <a:pt x="2096755" y="4940548"/>
                  <a:pt x="2096755" y="4916239"/>
                </a:cubicBezTo>
                <a:cubicBezTo>
                  <a:pt x="2096755" y="4897636"/>
                  <a:pt x="2094336" y="4881327"/>
                  <a:pt x="2089499" y="4867312"/>
                </a:cubicBezTo>
                <a:cubicBezTo>
                  <a:pt x="2084663" y="4853297"/>
                  <a:pt x="2077779" y="4841019"/>
                  <a:pt x="2068850" y="4830477"/>
                </a:cubicBezTo>
                <a:cubicBezTo>
                  <a:pt x="2059920" y="4819935"/>
                  <a:pt x="2049006" y="4811191"/>
                  <a:pt x="2036108" y="4804246"/>
                </a:cubicBezTo>
                <a:cubicBezTo>
                  <a:pt x="2020728" y="4795812"/>
                  <a:pt x="2002807" y="4789549"/>
                  <a:pt x="1982343" y="4785456"/>
                </a:cubicBezTo>
                <a:cubicBezTo>
                  <a:pt x="1961879" y="4781364"/>
                  <a:pt x="1937012" y="4779317"/>
                  <a:pt x="1907743" y="4779317"/>
                </a:cubicBezTo>
                <a:close/>
                <a:moveTo>
                  <a:pt x="1014551" y="4779317"/>
                </a:moveTo>
                <a:lnTo>
                  <a:pt x="1014551" y="4803874"/>
                </a:lnTo>
                <a:cubicBezTo>
                  <a:pt x="1023977" y="4806354"/>
                  <a:pt x="1031356" y="4809145"/>
                  <a:pt x="1036689" y="4812245"/>
                </a:cubicBezTo>
                <a:cubicBezTo>
                  <a:pt x="1042022" y="4815346"/>
                  <a:pt x="1045991" y="4819377"/>
                  <a:pt x="1048596" y="4824338"/>
                </a:cubicBezTo>
                <a:cubicBezTo>
                  <a:pt x="1051200" y="4829299"/>
                  <a:pt x="1052812" y="4835748"/>
                  <a:pt x="1053432" y="4843685"/>
                </a:cubicBezTo>
                <a:cubicBezTo>
                  <a:pt x="1054053" y="4851623"/>
                  <a:pt x="1054363" y="4861421"/>
                  <a:pt x="1054363" y="4873079"/>
                </a:cubicBezTo>
                <a:lnTo>
                  <a:pt x="1054363" y="5193432"/>
                </a:lnTo>
                <a:cubicBezTo>
                  <a:pt x="1054363" y="5205338"/>
                  <a:pt x="1053991" y="5215260"/>
                  <a:pt x="1053246" y="5223197"/>
                </a:cubicBezTo>
                <a:cubicBezTo>
                  <a:pt x="1052502" y="5231135"/>
                  <a:pt x="1050828" y="5237646"/>
                  <a:pt x="1048223" y="5242731"/>
                </a:cubicBezTo>
                <a:cubicBezTo>
                  <a:pt x="1045619" y="5247816"/>
                  <a:pt x="1041650" y="5251847"/>
                  <a:pt x="1036317" y="5254823"/>
                </a:cubicBezTo>
                <a:cubicBezTo>
                  <a:pt x="1030984" y="5257800"/>
                  <a:pt x="1023729" y="5260404"/>
                  <a:pt x="1014551" y="5262637"/>
                </a:cubicBezTo>
                <a:lnTo>
                  <a:pt x="1014551" y="5287193"/>
                </a:lnTo>
                <a:lnTo>
                  <a:pt x="1214725" y="5287193"/>
                </a:lnTo>
                <a:lnTo>
                  <a:pt x="1214725" y="5262637"/>
                </a:lnTo>
                <a:cubicBezTo>
                  <a:pt x="1206043" y="5261396"/>
                  <a:pt x="1199160" y="5259722"/>
                  <a:pt x="1194075" y="5257614"/>
                </a:cubicBezTo>
                <a:cubicBezTo>
                  <a:pt x="1188990" y="5255505"/>
                  <a:pt x="1185021" y="5253149"/>
                  <a:pt x="1182169" y="5250544"/>
                </a:cubicBezTo>
                <a:cubicBezTo>
                  <a:pt x="1179316" y="5247940"/>
                  <a:pt x="1176898" y="5244529"/>
                  <a:pt x="1174913" y="5240312"/>
                </a:cubicBezTo>
                <a:cubicBezTo>
                  <a:pt x="1172929" y="5236096"/>
                  <a:pt x="1171565" y="5230577"/>
                  <a:pt x="1170821" y="5223755"/>
                </a:cubicBezTo>
                <a:cubicBezTo>
                  <a:pt x="1170077" y="5216934"/>
                  <a:pt x="1169704" y="5206950"/>
                  <a:pt x="1169704" y="5193804"/>
                </a:cubicBezTo>
                <a:lnTo>
                  <a:pt x="1169704" y="5055765"/>
                </a:lnTo>
                <a:lnTo>
                  <a:pt x="1217329" y="5055765"/>
                </a:lnTo>
                <a:cubicBezTo>
                  <a:pt x="1228740" y="5055765"/>
                  <a:pt x="1237545" y="5057502"/>
                  <a:pt x="1243746" y="5060974"/>
                </a:cubicBezTo>
                <a:cubicBezTo>
                  <a:pt x="1249948" y="5064447"/>
                  <a:pt x="1255157" y="5070462"/>
                  <a:pt x="1259374" y="5079020"/>
                </a:cubicBezTo>
                <a:cubicBezTo>
                  <a:pt x="1263590" y="5087577"/>
                  <a:pt x="1267187" y="5099670"/>
                  <a:pt x="1270163" y="5115297"/>
                </a:cubicBezTo>
                <a:lnTo>
                  <a:pt x="1312207" y="5115297"/>
                </a:lnTo>
                <a:lnTo>
                  <a:pt x="1312207" y="4953074"/>
                </a:lnTo>
                <a:lnTo>
                  <a:pt x="1270163" y="4953074"/>
                </a:lnTo>
                <a:cubicBezTo>
                  <a:pt x="1267435" y="4968453"/>
                  <a:pt x="1264024" y="4980359"/>
                  <a:pt x="1259931" y="4988793"/>
                </a:cubicBezTo>
                <a:cubicBezTo>
                  <a:pt x="1255839" y="4997226"/>
                  <a:pt x="1250630" y="5003242"/>
                  <a:pt x="1244305" y="5006838"/>
                </a:cubicBezTo>
                <a:cubicBezTo>
                  <a:pt x="1237979" y="5010435"/>
                  <a:pt x="1228988" y="5012233"/>
                  <a:pt x="1217329" y="5012233"/>
                </a:cubicBezTo>
                <a:lnTo>
                  <a:pt x="1169704" y="5012233"/>
                </a:lnTo>
                <a:lnTo>
                  <a:pt x="1169704" y="4822849"/>
                </a:lnTo>
                <a:lnTo>
                  <a:pt x="1241514" y="4822849"/>
                </a:lnTo>
                <a:cubicBezTo>
                  <a:pt x="1260614" y="4822849"/>
                  <a:pt x="1274132" y="4825268"/>
                  <a:pt x="1282070" y="4830105"/>
                </a:cubicBezTo>
                <a:cubicBezTo>
                  <a:pt x="1290007" y="4834942"/>
                  <a:pt x="1296828" y="4841515"/>
                  <a:pt x="1302534" y="4849825"/>
                </a:cubicBezTo>
                <a:cubicBezTo>
                  <a:pt x="1308239" y="4858134"/>
                  <a:pt x="1315184" y="4874071"/>
                  <a:pt x="1323369" y="4897636"/>
                </a:cubicBezTo>
                <a:lnTo>
                  <a:pt x="1374343" y="4897636"/>
                </a:lnTo>
                <a:lnTo>
                  <a:pt x="1374343" y="4779317"/>
                </a:lnTo>
                <a:close/>
                <a:moveTo>
                  <a:pt x="2630676" y="4776713"/>
                </a:moveTo>
                <a:lnTo>
                  <a:pt x="2475523" y="5190083"/>
                </a:lnTo>
                <a:cubicBezTo>
                  <a:pt x="2469073" y="5207694"/>
                  <a:pt x="2462996" y="5221213"/>
                  <a:pt x="2457291" y="5230639"/>
                </a:cubicBezTo>
                <a:cubicBezTo>
                  <a:pt x="2451586" y="5240064"/>
                  <a:pt x="2445261" y="5247506"/>
                  <a:pt x="2438316" y="5252963"/>
                </a:cubicBezTo>
                <a:cubicBezTo>
                  <a:pt x="2431370" y="5258420"/>
                  <a:pt x="2423309" y="5261644"/>
                  <a:pt x="2414131" y="5262637"/>
                </a:cubicBezTo>
                <a:lnTo>
                  <a:pt x="2414131" y="5287193"/>
                </a:lnTo>
                <a:lnTo>
                  <a:pt x="2573005" y="5287193"/>
                </a:lnTo>
                <a:lnTo>
                  <a:pt x="2573005" y="5262637"/>
                </a:lnTo>
                <a:cubicBezTo>
                  <a:pt x="2547208" y="5260900"/>
                  <a:pt x="2534310" y="5247878"/>
                  <a:pt x="2534310" y="5223569"/>
                </a:cubicBezTo>
                <a:cubicBezTo>
                  <a:pt x="2534310" y="5213151"/>
                  <a:pt x="2535426" y="5203291"/>
                  <a:pt x="2537658" y="5193990"/>
                </a:cubicBezTo>
                <a:cubicBezTo>
                  <a:pt x="2539891" y="5184688"/>
                  <a:pt x="2542743" y="5175076"/>
                  <a:pt x="2546216" y="5165154"/>
                </a:cubicBezTo>
                <a:lnTo>
                  <a:pt x="2558494" y="5129808"/>
                </a:lnTo>
                <a:lnTo>
                  <a:pt x="2717368" y="5129808"/>
                </a:lnTo>
                <a:lnTo>
                  <a:pt x="2727414" y="5166270"/>
                </a:lnTo>
                <a:cubicBezTo>
                  <a:pt x="2731383" y="5180657"/>
                  <a:pt x="2734236" y="5192563"/>
                  <a:pt x="2735972" y="5201989"/>
                </a:cubicBezTo>
                <a:cubicBezTo>
                  <a:pt x="2737708" y="5211415"/>
                  <a:pt x="2738576" y="5219972"/>
                  <a:pt x="2738576" y="5227662"/>
                </a:cubicBezTo>
                <a:cubicBezTo>
                  <a:pt x="2738576" y="5238080"/>
                  <a:pt x="2735476" y="5246141"/>
                  <a:pt x="2729275" y="5251847"/>
                </a:cubicBezTo>
                <a:cubicBezTo>
                  <a:pt x="2723073" y="5257552"/>
                  <a:pt x="2713523" y="5261148"/>
                  <a:pt x="2700625" y="5262637"/>
                </a:cubicBezTo>
                <a:lnTo>
                  <a:pt x="2700625" y="5287193"/>
                </a:lnTo>
                <a:lnTo>
                  <a:pt x="2906008" y="5287193"/>
                </a:lnTo>
                <a:lnTo>
                  <a:pt x="2906008" y="5262637"/>
                </a:lnTo>
                <a:cubicBezTo>
                  <a:pt x="2895342" y="5260404"/>
                  <a:pt x="2887032" y="5256870"/>
                  <a:pt x="2881079" y="5252033"/>
                </a:cubicBezTo>
                <a:cubicBezTo>
                  <a:pt x="2875126" y="5247196"/>
                  <a:pt x="2870289" y="5240870"/>
                  <a:pt x="2866568" y="5233057"/>
                </a:cubicBezTo>
                <a:cubicBezTo>
                  <a:pt x="2862848" y="5225244"/>
                  <a:pt x="2858259" y="5212035"/>
                  <a:pt x="2852802" y="5193432"/>
                </a:cubicBezTo>
                <a:lnTo>
                  <a:pt x="2730019" y="4776713"/>
                </a:lnTo>
                <a:close/>
                <a:moveTo>
                  <a:pt x="10266525" y="4773364"/>
                </a:moveTo>
                <a:cubicBezTo>
                  <a:pt x="10218900" y="4773364"/>
                  <a:pt x="10177849" y="4783658"/>
                  <a:pt x="10143370" y="4804246"/>
                </a:cubicBezTo>
                <a:cubicBezTo>
                  <a:pt x="10108891" y="4824834"/>
                  <a:pt x="10082785" y="4854910"/>
                  <a:pt x="10065049" y="4894473"/>
                </a:cubicBezTo>
                <a:cubicBezTo>
                  <a:pt x="10047314" y="4934036"/>
                  <a:pt x="10038446" y="4981724"/>
                  <a:pt x="10038446" y="5037534"/>
                </a:cubicBezTo>
                <a:cubicBezTo>
                  <a:pt x="10038446" y="5122614"/>
                  <a:pt x="10056740" y="5186486"/>
                  <a:pt x="10093327" y="5229150"/>
                </a:cubicBezTo>
                <a:cubicBezTo>
                  <a:pt x="10129913" y="5271814"/>
                  <a:pt x="10184670" y="5293146"/>
                  <a:pt x="10257596" y="5293146"/>
                </a:cubicBezTo>
                <a:cubicBezTo>
                  <a:pt x="10292570" y="5293146"/>
                  <a:pt x="10324258" y="5288061"/>
                  <a:pt x="10352660" y="5277891"/>
                </a:cubicBezTo>
                <a:cubicBezTo>
                  <a:pt x="10381061" y="5267722"/>
                  <a:pt x="10405431" y="5251847"/>
                  <a:pt x="10425771" y="5230266"/>
                </a:cubicBezTo>
                <a:cubicBezTo>
                  <a:pt x="10446111" y="5208686"/>
                  <a:pt x="10461800" y="5181091"/>
                  <a:pt x="10472838" y="5147481"/>
                </a:cubicBezTo>
                <a:cubicBezTo>
                  <a:pt x="10483877" y="5113870"/>
                  <a:pt x="10489395" y="5073625"/>
                  <a:pt x="10489395" y="5026744"/>
                </a:cubicBezTo>
                <a:cubicBezTo>
                  <a:pt x="10489395" y="4942904"/>
                  <a:pt x="10470792" y="4879714"/>
                  <a:pt x="10433585" y="4837174"/>
                </a:cubicBezTo>
                <a:cubicBezTo>
                  <a:pt x="10396378" y="4794634"/>
                  <a:pt x="10340691" y="4773364"/>
                  <a:pt x="10266525" y="4773364"/>
                </a:cubicBezTo>
                <a:close/>
                <a:moveTo>
                  <a:pt x="8310329" y="4773364"/>
                </a:moveTo>
                <a:cubicBezTo>
                  <a:pt x="8260968" y="4773364"/>
                  <a:pt x="8218552" y="4784154"/>
                  <a:pt x="8183081" y="4805734"/>
                </a:cubicBezTo>
                <a:cubicBezTo>
                  <a:pt x="8147610" y="4827314"/>
                  <a:pt x="8120759" y="4858010"/>
                  <a:pt x="8102527" y="4897822"/>
                </a:cubicBezTo>
                <a:cubicBezTo>
                  <a:pt x="8084296" y="4937633"/>
                  <a:pt x="8075180" y="4984452"/>
                  <a:pt x="8075180" y="5038278"/>
                </a:cubicBezTo>
                <a:cubicBezTo>
                  <a:pt x="8075180" y="5095825"/>
                  <a:pt x="8082932" y="5143388"/>
                  <a:pt x="8098435" y="5180967"/>
                </a:cubicBezTo>
                <a:cubicBezTo>
                  <a:pt x="8113938" y="5218546"/>
                  <a:pt x="8137999" y="5246638"/>
                  <a:pt x="8170616" y="5265241"/>
                </a:cubicBezTo>
                <a:cubicBezTo>
                  <a:pt x="8203235" y="5283845"/>
                  <a:pt x="8245341" y="5293146"/>
                  <a:pt x="8296934" y="5293146"/>
                </a:cubicBezTo>
                <a:cubicBezTo>
                  <a:pt x="8321243" y="5293146"/>
                  <a:pt x="8344684" y="5291658"/>
                  <a:pt x="8367255" y="5288682"/>
                </a:cubicBezTo>
                <a:cubicBezTo>
                  <a:pt x="8389828" y="5285705"/>
                  <a:pt x="8414756" y="5280992"/>
                  <a:pt x="8442042" y="5274543"/>
                </a:cubicBezTo>
                <a:lnTo>
                  <a:pt x="8442042" y="5161806"/>
                </a:lnTo>
                <a:lnTo>
                  <a:pt x="8391068" y="5161806"/>
                </a:lnTo>
                <a:cubicBezTo>
                  <a:pt x="8386107" y="5183882"/>
                  <a:pt x="8380216" y="5200997"/>
                  <a:pt x="8373395" y="5213151"/>
                </a:cubicBezTo>
                <a:cubicBezTo>
                  <a:pt x="8366574" y="5225306"/>
                  <a:pt x="8357457" y="5234421"/>
                  <a:pt x="8346047" y="5240498"/>
                </a:cubicBezTo>
                <a:cubicBezTo>
                  <a:pt x="8334638" y="5246576"/>
                  <a:pt x="8319878" y="5249614"/>
                  <a:pt x="8301771" y="5249614"/>
                </a:cubicBezTo>
                <a:cubicBezTo>
                  <a:pt x="8266301" y="5249614"/>
                  <a:pt x="8239388" y="5231941"/>
                  <a:pt x="8221032" y="5196594"/>
                </a:cubicBezTo>
                <a:cubicBezTo>
                  <a:pt x="8202677" y="5161247"/>
                  <a:pt x="8193499" y="5109220"/>
                  <a:pt x="8193499" y="5040511"/>
                </a:cubicBezTo>
                <a:cubicBezTo>
                  <a:pt x="8193499" y="4966593"/>
                  <a:pt x="8203545" y="4910844"/>
                  <a:pt x="8223636" y="4873265"/>
                </a:cubicBezTo>
                <a:cubicBezTo>
                  <a:pt x="8243728" y="4835686"/>
                  <a:pt x="8273369" y="4816896"/>
                  <a:pt x="8312561" y="4816896"/>
                </a:cubicBezTo>
                <a:cubicBezTo>
                  <a:pt x="8333397" y="4816896"/>
                  <a:pt x="8350265" y="4823532"/>
                  <a:pt x="8363163" y="4836802"/>
                </a:cubicBezTo>
                <a:cubicBezTo>
                  <a:pt x="8376061" y="4850073"/>
                  <a:pt x="8385487" y="4870722"/>
                  <a:pt x="8391440" y="4898752"/>
                </a:cubicBezTo>
                <a:lnTo>
                  <a:pt x="8442042" y="4898752"/>
                </a:lnTo>
                <a:lnTo>
                  <a:pt x="8442042" y="4790851"/>
                </a:lnTo>
                <a:cubicBezTo>
                  <a:pt x="8419966" y="4784650"/>
                  <a:pt x="8398757" y="4780185"/>
                  <a:pt x="8378418" y="4777457"/>
                </a:cubicBezTo>
                <a:cubicBezTo>
                  <a:pt x="8358078" y="4774728"/>
                  <a:pt x="8335382" y="4773364"/>
                  <a:pt x="8310329" y="4773364"/>
                </a:cubicBezTo>
                <a:close/>
                <a:moveTo>
                  <a:pt x="9483395" y="2851977"/>
                </a:moveTo>
                <a:cubicBezTo>
                  <a:pt x="9509829" y="3184696"/>
                  <a:pt x="9536173" y="3464059"/>
                  <a:pt x="9562428" y="3690065"/>
                </a:cubicBezTo>
                <a:lnTo>
                  <a:pt x="9383815" y="3690065"/>
                </a:lnTo>
                <a:cubicBezTo>
                  <a:pt x="9397346" y="3513422"/>
                  <a:pt x="9430540" y="3234059"/>
                  <a:pt x="9483395" y="2851977"/>
                </a:cubicBezTo>
                <a:close/>
                <a:moveTo>
                  <a:pt x="4711371" y="2851977"/>
                </a:moveTo>
                <a:cubicBezTo>
                  <a:pt x="4737805" y="3184696"/>
                  <a:pt x="4764149" y="3464059"/>
                  <a:pt x="4790404" y="3690065"/>
                </a:cubicBezTo>
                <a:lnTo>
                  <a:pt x="4611791" y="3690065"/>
                </a:lnTo>
                <a:cubicBezTo>
                  <a:pt x="4625321" y="3513422"/>
                  <a:pt x="4658515" y="3234059"/>
                  <a:pt x="4711371" y="2851977"/>
                </a:cubicBezTo>
                <a:close/>
                <a:moveTo>
                  <a:pt x="10226361" y="2407050"/>
                </a:moveTo>
                <a:lnTo>
                  <a:pt x="10226361" y="4402440"/>
                </a:lnTo>
                <a:lnTo>
                  <a:pt x="11060752" y="4402440"/>
                </a:lnTo>
                <a:lnTo>
                  <a:pt x="11060752" y="4003116"/>
                </a:lnTo>
                <a:lnTo>
                  <a:pt x="10745237" y="4003116"/>
                </a:lnTo>
                <a:lnTo>
                  <a:pt x="10745237" y="2407050"/>
                </a:lnTo>
                <a:close/>
                <a:moveTo>
                  <a:pt x="9087460" y="2407050"/>
                </a:moveTo>
                <a:lnTo>
                  <a:pt x="8822784" y="4402440"/>
                </a:lnTo>
                <a:lnTo>
                  <a:pt x="9359222" y="4402440"/>
                </a:lnTo>
                <a:lnTo>
                  <a:pt x="9390420" y="4043788"/>
                </a:lnTo>
                <a:lnTo>
                  <a:pt x="9576024" y="4043788"/>
                </a:lnTo>
                <a:lnTo>
                  <a:pt x="9603870" y="4402440"/>
                </a:lnTo>
                <a:lnTo>
                  <a:pt x="10134146" y="4402440"/>
                </a:lnTo>
                <a:lnTo>
                  <a:pt x="9837426" y="2407050"/>
                </a:lnTo>
                <a:close/>
                <a:moveTo>
                  <a:pt x="8216587" y="2407050"/>
                </a:moveTo>
                <a:lnTo>
                  <a:pt x="8216587" y="4402440"/>
                </a:lnTo>
                <a:lnTo>
                  <a:pt x="8735462" y="4402440"/>
                </a:lnTo>
                <a:lnTo>
                  <a:pt x="8735462" y="2407050"/>
                </a:lnTo>
                <a:close/>
                <a:moveTo>
                  <a:pt x="5454337" y="2407050"/>
                </a:moveTo>
                <a:lnTo>
                  <a:pt x="5454337" y="4402440"/>
                </a:lnTo>
                <a:lnTo>
                  <a:pt x="5888171" y="4402440"/>
                </a:lnTo>
                <a:lnTo>
                  <a:pt x="5888171" y="3495333"/>
                </a:lnTo>
                <a:lnTo>
                  <a:pt x="6158084" y="4402440"/>
                </a:lnTo>
                <a:lnTo>
                  <a:pt x="6612871" y="4402440"/>
                </a:lnTo>
                <a:lnTo>
                  <a:pt x="6612871" y="2407050"/>
                </a:lnTo>
                <a:lnTo>
                  <a:pt x="6179037" y="2407050"/>
                </a:lnTo>
                <a:lnTo>
                  <a:pt x="6179037" y="3305530"/>
                </a:lnTo>
                <a:lnTo>
                  <a:pt x="5888171" y="2407050"/>
                </a:lnTo>
                <a:close/>
                <a:moveTo>
                  <a:pt x="4315436" y="2407050"/>
                </a:moveTo>
                <a:lnTo>
                  <a:pt x="4050760" y="4402440"/>
                </a:lnTo>
                <a:lnTo>
                  <a:pt x="4587198" y="4402440"/>
                </a:lnTo>
                <a:lnTo>
                  <a:pt x="4618395" y="4043788"/>
                </a:lnTo>
                <a:lnTo>
                  <a:pt x="4803999" y="4043788"/>
                </a:lnTo>
                <a:lnTo>
                  <a:pt x="4831846" y="4402440"/>
                </a:lnTo>
                <a:lnTo>
                  <a:pt x="5362122" y="4402440"/>
                </a:lnTo>
                <a:lnTo>
                  <a:pt x="5065401" y="2407050"/>
                </a:lnTo>
                <a:close/>
                <a:moveTo>
                  <a:pt x="2806387" y="2407050"/>
                </a:moveTo>
                <a:lnTo>
                  <a:pt x="2806387" y="4402440"/>
                </a:lnTo>
                <a:lnTo>
                  <a:pt x="3240221" y="4402440"/>
                </a:lnTo>
                <a:lnTo>
                  <a:pt x="3240221" y="3495333"/>
                </a:lnTo>
                <a:lnTo>
                  <a:pt x="3510135" y="4402440"/>
                </a:lnTo>
                <a:lnTo>
                  <a:pt x="3964921" y="4402440"/>
                </a:lnTo>
                <a:lnTo>
                  <a:pt x="3964921" y="2407050"/>
                </a:lnTo>
                <a:lnTo>
                  <a:pt x="3531087" y="2407050"/>
                </a:lnTo>
                <a:lnTo>
                  <a:pt x="3531087" y="3305530"/>
                </a:lnTo>
                <a:lnTo>
                  <a:pt x="3240221" y="2407050"/>
                </a:lnTo>
                <a:close/>
                <a:moveTo>
                  <a:pt x="2082487" y="2407050"/>
                </a:moveTo>
                <a:lnTo>
                  <a:pt x="2082487" y="4402440"/>
                </a:lnTo>
                <a:lnTo>
                  <a:pt x="2601362" y="4402440"/>
                </a:lnTo>
                <a:lnTo>
                  <a:pt x="2601362" y="2407050"/>
                </a:lnTo>
                <a:close/>
                <a:moveTo>
                  <a:pt x="1082362" y="2407050"/>
                </a:moveTo>
                <a:lnTo>
                  <a:pt x="1082362" y="4402440"/>
                </a:lnTo>
                <a:lnTo>
                  <a:pt x="1601237" y="4402440"/>
                </a:lnTo>
                <a:lnTo>
                  <a:pt x="1601237" y="3564352"/>
                </a:lnTo>
                <a:lnTo>
                  <a:pt x="1921683" y="3564352"/>
                </a:lnTo>
                <a:lnTo>
                  <a:pt x="1921683" y="3184748"/>
                </a:lnTo>
                <a:lnTo>
                  <a:pt x="1601237" y="3184748"/>
                </a:lnTo>
                <a:lnTo>
                  <a:pt x="1601237" y="2806375"/>
                </a:lnTo>
                <a:lnTo>
                  <a:pt x="1961123" y="2806375"/>
                </a:lnTo>
                <a:lnTo>
                  <a:pt x="1961123" y="2407050"/>
                </a:lnTo>
                <a:close/>
                <a:moveTo>
                  <a:pt x="7406771" y="2365146"/>
                </a:moveTo>
                <a:cubicBezTo>
                  <a:pt x="7294205" y="2365146"/>
                  <a:pt x="7194579" y="2384249"/>
                  <a:pt x="7107894" y="2422456"/>
                </a:cubicBezTo>
                <a:cubicBezTo>
                  <a:pt x="7021210" y="2460664"/>
                  <a:pt x="6953423" y="2513044"/>
                  <a:pt x="6904534" y="2579598"/>
                </a:cubicBezTo>
                <a:cubicBezTo>
                  <a:pt x="6855646" y="2646153"/>
                  <a:pt x="6826271" y="2715377"/>
                  <a:pt x="6816412" y="2787272"/>
                </a:cubicBezTo>
                <a:cubicBezTo>
                  <a:pt x="6806552" y="2859166"/>
                  <a:pt x="6801622" y="2967009"/>
                  <a:pt x="6801622" y="3110799"/>
                </a:cubicBezTo>
                <a:lnTo>
                  <a:pt x="6801622" y="3693763"/>
                </a:lnTo>
                <a:cubicBezTo>
                  <a:pt x="6801622" y="3889316"/>
                  <a:pt x="6817644" y="4035776"/>
                  <a:pt x="6849689" y="4133143"/>
                </a:cubicBezTo>
                <a:cubicBezTo>
                  <a:pt x="6881733" y="4230509"/>
                  <a:pt x="6947055" y="4306717"/>
                  <a:pt x="7045653" y="4361768"/>
                </a:cubicBezTo>
                <a:cubicBezTo>
                  <a:pt x="7144252" y="4416819"/>
                  <a:pt x="7269555" y="4444344"/>
                  <a:pt x="7421561" y="4444344"/>
                </a:cubicBezTo>
                <a:cubicBezTo>
                  <a:pt x="7567816" y="4444344"/>
                  <a:pt x="7690858" y="4411841"/>
                  <a:pt x="7790689" y="4346834"/>
                </a:cubicBezTo>
                <a:cubicBezTo>
                  <a:pt x="7890520" y="4281827"/>
                  <a:pt x="7955021" y="4206122"/>
                  <a:pt x="7984189" y="4119720"/>
                </a:cubicBezTo>
                <a:cubicBezTo>
                  <a:pt x="8013358" y="4033318"/>
                  <a:pt x="8027942" y="3886851"/>
                  <a:pt x="8027942" y="3680321"/>
                </a:cubicBezTo>
                <a:lnTo>
                  <a:pt x="8027942" y="3602559"/>
                </a:lnTo>
                <a:lnTo>
                  <a:pt x="7509067" y="3602559"/>
                </a:lnTo>
                <a:lnTo>
                  <a:pt x="7509067" y="3853369"/>
                </a:lnTo>
                <a:cubicBezTo>
                  <a:pt x="7509067" y="3962919"/>
                  <a:pt x="7503110" y="4032519"/>
                  <a:pt x="7491196" y="4062169"/>
                </a:cubicBezTo>
                <a:cubicBezTo>
                  <a:pt x="7479282" y="4091819"/>
                  <a:pt x="7454016" y="4106644"/>
                  <a:pt x="7415398" y="4106644"/>
                </a:cubicBezTo>
                <a:cubicBezTo>
                  <a:pt x="7375137" y="4106644"/>
                  <a:pt x="7349255" y="4091854"/>
                  <a:pt x="7337752" y="4062275"/>
                </a:cubicBezTo>
                <a:cubicBezTo>
                  <a:pt x="7326249" y="4032695"/>
                  <a:pt x="7320497" y="3969428"/>
                  <a:pt x="7320497" y="3872473"/>
                </a:cubicBezTo>
                <a:lnTo>
                  <a:pt x="7320497" y="2945645"/>
                </a:lnTo>
                <a:cubicBezTo>
                  <a:pt x="7320497" y="2844582"/>
                  <a:pt x="7326249" y="2778849"/>
                  <a:pt x="7337752" y="2748448"/>
                </a:cubicBezTo>
                <a:cubicBezTo>
                  <a:pt x="7349255" y="2718047"/>
                  <a:pt x="7376370" y="2702846"/>
                  <a:pt x="7419096" y="2702846"/>
                </a:cubicBezTo>
                <a:cubicBezTo>
                  <a:pt x="7456892" y="2702846"/>
                  <a:pt x="7481336" y="2715351"/>
                  <a:pt x="7492428" y="2740360"/>
                </a:cubicBezTo>
                <a:cubicBezTo>
                  <a:pt x="7503521" y="2765369"/>
                  <a:pt x="7509067" y="2828297"/>
                  <a:pt x="7509067" y="2929142"/>
                </a:cubicBezTo>
                <a:lnTo>
                  <a:pt x="7509067" y="3275951"/>
                </a:lnTo>
                <a:lnTo>
                  <a:pt x="8027942" y="3275951"/>
                </a:lnTo>
                <a:lnTo>
                  <a:pt x="8027942" y="3086399"/>
                </a:lnTo>
                <a:cubicBezTo>
                  <a:pt x="8027942" y="2900140"/>
                  <a:pt x="8012331" y="2762908"/>
                  <a:pt x="7981108" y="2674701"/>
                </a:cubicBezTo>
                <a:cubicBezTo>
                  <a:pt x="7949885" y="2586495"/>
                  <a:pt x="7884564" y="2512851"/>
                  <a:pt x="7785143" y="2453769"/>
                </a:cubicBezTo>
                <a:cubicBezTo>
                  <a:pt x="7685723" y="2394687"/>
                  <a:pt x="7559599" y="2365146"/>
                  <a:pt x="7406771" y="236514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199EEF-A65B-6CAE-42E3-7B69FDA95152}"/>
              </a:ext>
            </a:extLst>
          </p:cNvPr>
          <p:cNvSpPr/>
          <p:nvPr/>
        </p:nvSpPr>
        <p:spPr>
          <a:xfrm>
            <a:off x="12767840" y="2222339"/>
            <a:ext cx="219920" cy="32872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28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1.06875 -0.01944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38" y="-97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045E-16 2.59259E-6 L -1.01094 0.01134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547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92620E-6AB6-682E-8994-C91C392A78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90000">
                <a:schemeClr val="tx1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6" name="Freeform: Shape 5">
            <a:extLst>
              <a:ext uri="{FF2B5EF4-FFF2-40B4-BE49-F238E27FC236}">
                <a16:creationId xmlns:a16="http://schemas.microsoft.com/office/drawing/2014/main" id="{8A65DB2F-E734-8829-1E01-F51F7CFF2C04}"/>
              </a:ext>
            </a:extLst>
          </p:cNvPr>
          <p:cNvSpPr/>
          <p:nvPr/>
        </p:nvSpPr>
        <p:spPr>
          <a:xfrm>
            <a:off x="565052" y="993246"/>
            <a:ext cx="3300673" cy="5022358"/>
          </a:xfrm>
          <a:custGeom>
            <a:avLst/>
            <a:gdLst/>
            <a:ahLst/>
            <a:cxnLst/>
            <a:rect l="l" t="t" r="r" b="b"/>
            <a:pathLst>
              <a:path w="3300673" h="5022358">
                <a:moveTo>
                  <a:pt x="1662745" y="1119871"/>
                </a:moveTo>
                <a:cubicBezTo>
                  <a:pt x="1529708" y="2081565"/>
                  <a:pt x="1446161" y="2784716"/>
                  <a:pt x="1412102" y="3229323"/>
                </a:cubicBezTo>
                <a:lnTo>
                  <a:pt x="1861669" y="3229323"/>
                </a:lnTo>
                <a:cubicBezTo>
                  <a:pt x="1795587" y="2660469"/>
                  <a:pt x="1729279" y="1957318"/>
                  <a:pt x="1662745" y="1119871"/>
                </a:cubicBezTo>
                <a:close/>
                <a:moveTo>
                  <a:pt x="666183" y="0"/>
                </a:moveTo>
                <a:lnTo>
                  <a:pt x="2553833" y="0"/>
                </a:lnTo>
                <a:lnTo>
                  <a:pt x="3300673" y="5022358"/>
                </a:lnTo>
                <a:lnTo>
                  <a:pt x="1965979" y="5022358"/>
                </a:lnTo>
                <a:lnTo>
                  <a:pt x="1895890" y="4119636"/>
                </a:lnTo>
                <a:lnTo>
                  <a:pt x="1428727" y="4119636"/>
                </a:lnTo>
                <a:lnTo>
                  <a:pt x="1350204" y="5022358"/>
                </a:lnTo>
                <a:lnTo>
                  <a:pt x="0" y="5022358"/>
                </a:lnTo>
                <a:close/>
              </a:path>
            </a:pathLst>
          </a:custGeom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839A09-F32D-7B15-4970-C4CC99E09315}"/>
              </a:ext>
            </a:extLst>
          </p:cNvPr>
          <p:cNvSpPr txBox="1"/>
          <p:nvPr/>
        </p:nvSpPr>
        <p:spPr>
          <a:xfrm>
            <a:off x="3860335" y="689996"/>
            <a:ext cx="7506361" cy="69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169EBF-100E-9BEE-568E-E257E479C9F9}"/>
              </a:ext>
            </a:extLst>
          </p:cNvPr>
          <p:cNvSpPr txBox="1"/>
          <p:nvPr/>
        </p:nvSpPr>
        <p:spPr>
          <a:xfrm>
            <a:off x="3990461" y="689996"/>
            <a:ext cx="7506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Problem Statement Objective</a:t>
            </a:r>
            <a:endParaRPr lang="en-IN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C4075D-CD46-87FD-E977-9B0EE8B7E841}"/>
              </a:ext>
            </a:extLst>
          </p:cNvPr>
          <p:cNvSpPr txBox="1"/>
          <p:nvPr/>
        </p:nvSpPr>
        <p:spPr>
          <a:xfrm>
            <a:off x="4201610" y="1527858"/>
            <a:ext cx="729521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onstantia" panose="02030602050306030303" pitchFamily="18" charset="0"/>
                <a:ea typeface="Cambria" panose="02040503050406030204" pitchFamily="18" charset="0"/>
              </a:rPr>
              <a:t>Design and implement advanced Financial Data Analysis Software to analyze and process financial data.</a:t>
            </a:r>
          </a:p>
          <a:p>
            <a:endParaRPr lang="en-US" sz="2000" dirty="0">
              <a:solidFill>
                <a:schemeClr val="bg1"/>
              </a:solidFill>
              <a:latin typeface="Constantia" panose="02030602050306030303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onstantia" panose="02030602050306030303" pitchFamily="18" charset="0"/>
                <a:ea typeface="Cambria" panose="02040503050406030204" pitchFamily="18" charset="0"/>
              </a:rPr>
              <a:t>It is done form various sources, including transaction records.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onstantia" panose="02030602050306030303" pitchFamily="18" charset="0"/>
                <a:ea typeface="Cambria" panose="02040503050406030204" pitchFamily="18" charset="0"/>
              </a:rPr>
              <a:t>The goal is to identify potentially  fraudulent activities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onstantia" panose="02030602050306030303" pitchFamily="18" charset="0"/>
              </a:rPr>
              <a:t>Continuous improvement is a key focus, with automated model retraining to adapt to evolving fraud patterns. </a:t>
            </a:r>
          </a:p>
          <a:p>
            <a:endParaRPr lang="en-US" sz="2000" b="0" i="0" dirty="0">
              <a:solidFill>
                <a:schemeClr val="bg1"/>
              </a:solidFill>
              <a:effectLst/>
              <a:latin typeface="Constantia" panose="02030602050306030303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onstantia" panose="02030602050306030303" pitchFamily="18" charset="0"/>
              </a:rPr>
              <a:t>The overall objective is to foster a secure financial ecosystem, building trust among stakeholders by consistently and effectively identifying and preventing fraudulent activities while minimizing disruptions to legitimate transactions.</a:t>
            </a:r>
            <a:endParaRPr lang="en-IN" sz="2000" dirty="0">
              <a:solidFill>
                <a:schemeClr val="bg1"/>
              </a:solidFill>
              <a:latin typeface="Constantia" panose="02030602050306030303" pitchFamily="18" charset="0"/>
              <a:ea typeface="Cambria" panose="02040503050406030204" pitchFamily="18" charset="0"/>
            </a:endParaRPr>
          </a:p>
          <a:p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F6D189-2ECA-C7FC-9670-936A9D7D2734}"/>
              </a:ext>
            </a:extLst>
          </p:cNvPr>
          <p:cNvSpPr/>
          <p:nvPr/>
        </p:nvSpPr>
        <p:spPr>
          <a:xfrm flipV="1">
            <a:off x="4510906" y="1274771"/>
            <a:ext cx="5003484" cy="11226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157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61D0CE-2DAE-2C1D-6774-998F4FE0F5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94000">
                <a:schemeClr val="tx1">
                  <a:alpha val="9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IN" dirty="0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D41378EE-D99A-CA8E-75B0-5B005B65573B}"/>
              </a:ext>
            </a:extLst>
          </p:cNvPr>
          <p:cNvSpPr/>
          <p:nvPr/>
        </p:nvSpPr>
        <p:spPr>
          <a:xfrm>
            <a:off x="514067" y="864538"/>
            <a:ext cx="3040093" cy="5022358"/>
          </a:xfrm>
          <a:custGeom>
            <a:avLst/>
            <a:gdLst>
              <a:gd name="connsiteX0" fmla="*/ 1305999 w 3040093"/>
              <a:gd name="connsiteY0" fmla="*/ 2757799 h 5022358"/>
              <a:gd name="connsiteX1" fmla="*/ 1305999 w 3040093"/>
              <a:gd name="connsiteY1" fmla="*/ 4163066 h 5022358"/>
              <a:gd name="connsiteX2" fmla="*/ 1658092 w 3040093"/>
              <a:gd name="connsiteY2" fmla="*/ 4076207 h 5022358"/>
              <a:gd name="connsiteX3" fmla="*/ 1734094 w 3040093"/>
              <a:gd name="connsiteY3" fmla="*/ 3694644 h 5022358"/>
              <a:gd name="connsiteX4" fmla="*/ 1734094 w 3040093"/>
              <a:gd name="connsiteY4" fmla="*/ 3226221 h 5022358"/>
              <a:gd name="connsiteX5" fmla="*/ 1665847 w 3040093"/>
              <a:gd name="connsiteY5" fmla="*/ 2835352 h 5022358"/>
              <a:gd name="connsiteX6" fmla="*/ 1305999 w 3040093"/>
              <a:gd name="connsiteY6" fmla="*/ 2757799 h 5022358"/>
              <a:gd name="connsiteX7" fmla="*/ 1305999 w 3040093"/>
              <a:gd name="connsiteY7" fmla="*/ 859291 h 5022358"/>
              <a:gd name="connsiteX8" fmla="*/ 1305999 w 3040093"/>
              <a:gd name="connsiteY8" fmla="*/ 1976060 h 5022358"/>
              <a:gd name="connsiteX9" fmla="*/ 1436289 w 3040093"/>
              <a:gd name="connsiteY9" fmla="*/ 1972958 h 5022358"/>
              <a:gd name="connsiteX10" fmla="*/ 1681358 w 3040093"/>
              <a:gd name="connsiteY10" fmla="*/ 1878343 h 5022358"/>
              <a:gd name="connsiteX11" fmla="*/ 1734094 w 3040093"/>
              <a:gd name="connsiteY11" fmla="*/ 1337020 h 5022358"/>
              <a:gd name="connsiteX12" fmla="*/ 1690664 w 3040093"/>
              <a:gd name="connsiteY12" fmla="*/ 1006643 h 5022358"/>
              <a:gd name="connsiteX13" fmla="*/ 1577436 w 3040093"/>
              <a:gd name="connsiteY13" fmla="*/ 887211 h 5022358"/>
              <a:gd name="connsiteX14" fmla="*/ 1305999 w 3040093"/>
              <a:gd name="connsiteY14" fmla="*/ 859291 h 5022358"/>
              <a:gd name="connsiteX15" fmla="*/ 0 w 3040093"/>
              <a:gd name="connsiteY15" fmla="*/ 0 h 5022358"/>
              <a:gd name="connsiteX16" fmla="*/ 1302897 w 3040093"/>
              <a:gd name="connsiteY16" fmla="*/ 0 h 5022358"/>
              <a:gd name="connsiteX17" fmla="*/ 2238191 w 3040093"/>
              <a:gd name="connsiteY17" fmla="*/ 96093 h 5022358"/>
              <a:gd name="connsiteX18" fmla="*/ 2751594 w 3040093"/>
              <a:gd name="connsiteY18" fmla="*/ 485145 h 5022358"/>
              <a:gd name="connsiteX19" fmla="*/ 2947029 w 3040093"/>
              <a:gd name="connsiteY19" fmla="*/ 1429115 h 5022358"/>
              <a:gd name="connsiteX20" fmla="*/ 2808984 w 3040093"/>
              <a:gd name="connsiteY20" fmla="*/ 2042926 h 5022358"/>
              <a:gd name="connsiteX21" fmla="*/ 2264559 w 3040093"/>
              <a:gd name="connsiteY21" fmla="*/ 2309540 h 5022358"/>
              <a:gd name="connsiteX22" fmla="*/ 2878782 w 3040093"/>
              <a:gd name="connsiteY22" fmla="*/ 2649418 h 5022358"/>
              <a:gd name="connsiteX23" fmla="*/ 3040093 w 3040093"/>
              <a:gd name="connsiteY23" fmla="*/ 3377305 h 5022358"/>
              <a:gd name="connsiteX24" fmla="*/ 3040093 w 3040093"/>
              <a:gd name="connsiteY24" fmla="*/ 3842868 h 5022358"/>
              <a:gd name="connsiteX25" fmla="*/ 2923763 w 3040093"/>
              <a:gd name="connsiteY25" fmla="*/ 4597123 h 5022358"/>
              <a:gd name="connsiteX26" fmla="*/ 2553058 w 3040093"/>
              <a:gd name="connsiteY26" fmla="*/ 4932348 h 5022358"/>
              <a:gd name="connsiteX27" fmla="*/ 1510740 w 3040093"/>
              <a:gd name="connsiteY27" fmla="*/ 5022358 h 5022358"/>
              <a:gd name="connsiteX28" fmla="*/ 0 w 3040093"/>
              <a:gd name="connsiteY28" fmla="*/ 5022358 h 502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040093" h="5022358">
                <a:moveTo>
                  <a:pt x="1305999" y="2757799"/>
                </a:moveTo>
                <a:lnTo>
                  <a:pt x="1305999" y="4163066"/>
                </a:lnTo>
                <a:cubicBezTo>
                  <a:pt x="1490059" y="4156862"/>
                  <a:pt x="1607423" y="4127909"/>
                  <a:pt x="1658092" y="4076207"/>
                </a:cubicBezTo>
                <a:cubicBezTo>
                  <a:pt x="1708760" y="4024505"/>
                  <a:pt x="1734094" y="3897317"/>
                  <a:pt x="1734094" y="3694644"/>
                </a:cubicBezTo>
                <a:lnTo>
                  <a:pt x="1734094" y="3226221"/>
                </a:lnTo>
                <a:cubicBezTo>
                  <a:pt x="1734094" y="3011140"/>
                  <a:pt x="1711345" y="2880850"/>
                  <a:pt x="1665847" y="2835352"/>
                </a:cubicBezTo>
                <a:cubicBezTo>
                  <a:pt x="1620349" y="2789854"/>
                  <a:pt x="1500400" y="2764003"/>
                  <a:pt x="1305999" y="2757799"/>
                </a:cubicBezTo>
                <a:close/>
                <a:moveTo>
                  <a:pt x="1305999" y="859291"/>
                </a:moveTo>
                <a:lnTo>
                  <a:pt x="1305999" y="1976060"/>
                </a:lnTo>
                <a:cubicBezTo>
                  <a:pt x="1361837" y="1973992"/>
                  <a:pt x="1405267" y="1972958"/>
                  <a:pt x="1436289" y="1972958"/>
                </a:cubicBezTo>
                <a:cubicBezTo>
                  <a:pt x="1564510" y="1972958"/>
                  <a:pt x="1646200" y="1941420"/>
                  <a:pt x="1681358" y="1878343"/>
                </a:cubicBezTo>
                <a:cubicBezTo>
                  <a:pt x="1716515" y="1815266"/>
                  <a:pt x="1734094" y="1634825"/>
                  <a:pt x="1734094" y="1337020"/>
                </a:cubicBezTo>
                <a:cubicBezTo>
                  <a:pt x="1734094" y="1179845"/>
                  <a:pt x="1719617" y="1069720"/>
                  <a:pt x="1690664" y="1006643"/>
                </a:cubicBezTo>
                <a:cubicBezTo>
                  <a:pt x="1661711" y="943566"/>
                  <a:pt x="1623968" y="903755"/>
                  <a:pt x="1577436" y="887211"/>
                </a:cubicBezTo>
                <a:cubicBezTo>
                  <a:pt x="1530904" y="870666"/>
                  <a:pt x="1440425" y="861359"/>
                  <a:pt x="1305999" y="859291"/>
                </a:cubicBezTo>
                <a:close/>
                <a:moveTo>
                  <a:pt x="0" y="0"/>
                </a:moveTo>
                <a:lnTo>
                  <a:pt x="1302897" y="0"/>
                </a:lnTo>
                <a:cubicBezTo>
                  <a:pt x="1714447" y="0"/>
                  <a:pt x="2026212" y="32031"/>
                  <a:pt x="2238191" y="96093"/>
                </a:cubicBezTo>
                <a:cubicBezTo>
                  <a:pt x="2450170" y="160155"/>
                  <a:pt x="2621305" y="289839"/>
                  <a:pt x="2751594" y="485145"/>
                </a:cubicBezTo>
                <a:cubicBezTo>
                  <a:pt x="2881884" y="680450"/>
                  <a:pt x="2947029" y="995107"/>
                  <a:pt x="2947029" y="1429115"/>
                </a:cubicBezTo>
                <a:cubicBezTo>
                  <a:pt x="2947029" y="1722590"/>
                  <a:pt x="2901014" y="1927193"/>
                  <a:pt x="2808984" y="2042926"/>
                </a:cubicBezTo>
                <a:cubicBezTo>
                  <a:pt x="2716954" y="2158658"/>
                  <a:pt x="2535479" y="2247529"/>
                  <a:pt x="2264559" y="2309540"/>
                </a:cubicBezTo>
                <a:cubicBezTo>
                  <a:pt x="2566500" y="2377819"/>
                  <a:pt x="2771241" y="2491112"/>
                  <a:pt x="2878782" y="2649418"/>
                </a:cubicBezTo>
                <a:cubicBezTo>
                  <a:pt x="2986323" y="2807724"/>
                  <a:pt x="3040093" y="3050353"/>
                  <a:pt x="3040093" y="3377305"/>
                </a:cubicBezTo>
                <a:lnTo>
                  <a:pt x="3040093" y="3842868"/>
                </a:lnTo>
                <a:cubicBezTo>
                  <a:pt x="3040093" y="4182229"/>
                  <a:pt x="3001316" y="4433647"/>
                  <a:pt x="2923763" y="4597123"/>
                </a:cubicBezTo>
                <a:cubicBezTo>
                  <a:pt x="2846210" y="4760599"/>
                  <a:pt x="2722641" y="4872341"/>
                  <a:pt x="2553058" y="4932348"/>
                </a:cubicBezTo>
                <a:cubicBezTo>
                  <a:pt x="2383474" y="4992355"/>
                  <a:pt x="2036035" y="5022358"/>
                  <a:pt x="1510740" y="5022358"/>
                </a:cubicBezTo>
                <a:lnTo>
                  <a:pt x="0" y="5022358"/>
                </a:lnTo>
                <a:close/>
              </a:path>
            </a:pathLst>
          </a:custGeom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63AAAA-73E8-D6A5-D22A-FDEC99BFC779}"/>
              </a:ext>
            </a:extLst>
          </p:cNvPr>
          <p:cNvSpPr txBox="1"/>
          <p:nvPr/>
        </p:nvSpPr>
        <p:spPr>
          <a:xfrm>
            <a:off x="6528121" y="510595"/>
            <a:ext cx="2916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Approach</a:t>
            </a:r>
            <a:endParaRPr lang="en-IN" sz="400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CD2E5F-FC40-1B45-66BF-39F354D7ACEE}"/>
              </a:ext>
            </a:extLst>
          </p:cNvPr>
          <p:cNvSpPr txBox="1"/>
          <p:nvPr/>
        </p:nvSpPr>
        <p:spPr>
          <a:xfrm>
            <a:off x="4218236" y="1354238"/>
            <a:ext cx="73559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 have taken provided BAF data of 6 banks which consists of 1000000 people’s financial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 have mainly focused on three main pillars of this problem statement :-</a:t>
            </a:r>
          </a:p>
          <a:p>
            <a:r>
              <a:rPr lang="en-US" sz="19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1.  Data collection and processing </a:t>
            </a:r>
          </a:p>
          <a:p>
            <a:r>
              <a:rPr lang="en-US" sz="19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2. Pattern Identification and real time monitoring</a:t>
            </a:r>
          </a:p>
          <a:p>
            <a:r>
              <a:rPr lang="en-US" sz="19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3. Visualization</a:t>
            </a:r>
          </a:p>
          <a:p>
            <a:endParaRPr lang="en-US" sz="19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 have trained our model with the most efficient Gradient Boosting Machine (GBM) algorithm which easily identifies fraud in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 have made an simple intuitive website with the user friendly dashboard.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We have made the database which will keep the data of identified fraud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 have simplified the money flow presentation which includes the information of time , place and delivery of appropriate transactions.    </a:t>
            </a:r>
            <a:endParaRPr lang="en-IN" sz="19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581E59-FB97-8F23-3A7F-B2EF222846B8}"/>
              </a:ext>
            </a:extLst>
          </p:cNvPr>
          <p:cNvSpPr/>
          <p:nvPr/>
        </p:nvSpPr>
        <p:spPr>
          <a:xfrm>
            <a:off x="6612272" y="1170612"/>
            <a:ext cx="2025570" cy="95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80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ABA398-5353-FF5E-1183-10BBA8AB98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94000">
                <a:schemeClr val="tx1">
                  <a:lumMod val="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5" name="Freeform: Shape 4">
            <a:extLst>
              <a:ext uri="{FF2B5EF4-FFF2-40B4-BE49-F238E27FC236}">
                <a16:creationId xmlns:a16="http://schemas.microsoft.com/office/drawing/2014/main" id="{CE6A521D-421C-D17D-CF77-EBA4CF34C986}"/>
              </a:ext>
            </a:extLst>
          </p:cNvPr>
          <p:cNvSpPr/>
          <p:nvPr/>
        </p:nvSpPr>
        <p:spPr>
          <a:xfrm>
            <a:off x="453691" y="759064"/>
            <a:ext cx="3086626" cy="5233304"/>
          </a:xfrm>
          <a:custGeom>
            <a:avLst/>
            <a:gdLst/>
            <a:ahLst/>
            <a:cxnLst/>
            <a:rect l="l" t="t" r="r" b="b"/>
            <a:pathLst>
              <a:path w="3086626" h="5233304">
                <a:moveTo>
                  <a:pt x="1523149" y="0"/>
                </a:moveTo>
                <a:cubicBezTo>
                  <a:pt x="1907814" y="0"/>
                  <a:pt x="2225266" y="74354"/>
                  <a:pt x="2475505" y="223063"/>
                </a:cubicBezTo>
                <a:cubicBezTo>
                  <a:pt x="2725744" y="371771"/>
                  <a:pt x="2890157" y="557132"/>
                  <a:pt x="2968744" y="779145"/>
                </a:cubicBezTo>
                <a:cubicBezTo>
                  <a:pt x="3047332" y="1001158"/>
                  <a:pt x="3086626" y="1346569"/>
                  <a:pt x="3086626" y="1815380"/>
                </a:cubicBezTo>
                <a:lnTo>
                  <a:pt x="3086626" y="2292478"/>
                </a:lnTo>
                <a:lnTo>
                  <a:pt x="1780626" y="2292478"/>
                </a:lnTo>
                <a:lnTo>
                  <a:pt x="1780626" y="1419566"/>
                </a:lnTo>
                <a:cubicBezTo>
                  <a:pt x="1780626" y="1165741"/>
                  <a:pt x="1766667" y="1007354"/>
                  <a:pt x="1738747" y="944407"/>
                </a:cubicBezTo>
                <a:cubicBezTo>
                  <a:pt x="1710828" y="881459"/>
                  <a:pt x="1649303" y="849985"/>
                  <a:pt x="1554170" y="849985"/>
                </a:cubicBezTo>
                <a:cubicBezTo>
                  <a:pt x="1446629" y="849985"/>
                  <a:pt x="1378382" y="888245"/>
                  <a:pt x="1349429" y="964764"/>
                </a:cubicBezTo>
                <a:cubicBezTo>
                  <a:pt x="1320476" y="1041283"/>
                  <a:pt x="1305999" y="1206731"/>
                  <a:pt x="1305999" y="1461106"/>
                </a:cubicBezTo>
                <a:lnTo>
                  <a:pt x="1305999" y="3793913"/>
                </a:lnTo>
                <a:cubicBezTo>
                  <a:pt x="1305999" y="4037947"/>
                  <a:pt x="1320476" y="4197190"/>
                  <a:pt x="1349429" y="4271642"/>
                </a:cubicBezTo>
                <a:cubicBezTo>
                  <a:pt x="1378382" y="4346093"/>
                  <a:pt x="1443527" y="4383318"/>
                  <a:pt x="1544864" y="4383318"/>
                </a:cubicBezTo>
                <a:cubicBezTo>
                  <a:pt x="1642064" y="4383318"/>
                  <a:pt x="1705658" y="4346004"/>
                  <a:pt x="1735645" y="4271375"/>
                </a:cubicBezTo>
                <a:cubicBezTo>
                  <a:pt x="1765633" y="4196746"/>
                  <a:pt x="1780626" y="4021564"/>
                  <a:pt x="1780626" y="3745829"/>
                </a:cubicBezTo>
                <a:lnTo>
                  <a:pt x="1780626" y="3114545"/>
                </a:lnTo>
                <a:lnTo>
                  <a:pt x="3086626" y="3114545"/>
                </a:lnTo>
                <a:lnTo>
                  <a:pt x="3086626" y="3310270"/>
                </a:lnTo>
                <a:cubicBezTo>
                  <a:pt x="3086626" y="3830104"/>
                  <a:pt x="3049917" y="4198758"/>
                  <a:pt x="2976500" y="4416230"/>
                </a:cubicBezTo>
                <a:cubicBezTo>
                  <a:pt x="2903082" y="4633703"/>
                  <a:pt x="2740737" y="4824250"/>
                  <a:pt x="2489464" y="4987872"/>
                </a:cubicBezTo>
                <a:cubicBezTo>
                  <a:pt x="2238191" y="5151493"/>
                  <a:pt x="1928495" y="5233304"/>
                  <a:pt x="1560374" y="5233304"/>
                </a:cubicBezTo>
                <a:cubicBezTo>
                  <a:pt x="1177778" y="5233304"/>
                  <a:pt x="862394" y="5164023"/>
                  <a:pt x="614223" y="5025461"/>
                </a:cubicBezTo>
                <a:cubicBezTo>
                  <a:pt x="366052" y="4886899"/>
                  <a:pt x="201639" y="4695083"/>
                  <a:pt x="120983" y="4450014"/>
                </a:cubicBezTo>
                <a:cubicBezTo>
                  <a:pt x="40328" y="4204946"/>
                  <a:pt x="0" y="3836308"/>
                  <a:pt x="0" y="3344103"/>
                </a:cubicBezTo>
                <a:lnTo>
                  <a:pt x="0" y="1876792"/>
                </a:lnTo>
                <a:cubicBezTo>
                  <a:pt x="0" y="1514877"/>
                  <a:pt x="12408" y="1243440"/>
                  <a:pt x="37226" y="1062482"/>
                </a:cubicBezTo>
                <a:cubicBezTo>
                  <a:pt x="62043" y="881523"/>
                  <a:pt x="135977" y="707287"/>
                  <a:pt x="259028" y="539771"/>
                </a:cubicBezTo>
                <a:cubicBezTo>
                  <a:pt x="382080" y="372256"/>
                  <a:pt x="552697" y="240415"/>
                  <a:pt x="770881" y="144249"/>
                </a:cubicBezTo>
                <a:cubicBezTo>
                  <a:pt x="989064" y="48083"/>
                  <a:pt x="1239820" y="0"/>
                  <a:pt x="1523149" y="0"/>
                </a:cubicBezTo>
                <a:close/>
              </a:path>
            </a:pathLst>
          </a:custGeom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52210A-0C05-927C-EE26-C82892C04321}"/>
              </a:ext>
            </a:extLst>
          </p:cNvPr>
          <p:cNvSpPr txBox="1"/>
          <p:nvPr/>
        </p:nvSpPr>
        <p:spPr>
          <a:xfrm>
            <a:off x="5695905" y="219919"/>
            <a:ext cx="4340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Solution</a:t>
            </a:r>
            <a:endParaRPr lang="en-IN" sz="44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AE833B-572D-B896-8C4D-8B9F4636A939}"/>
              </a:ext>
            </a:extLst>
          </p:cNvPr>
          <p:cNvSpPr txBox="1"/>
          <p:nvPr/>
        </p:nvSpPr>
        <p:spPr>
          <a:xfrm>
            <a:off x="4375230" y="1145894"/>
            <a:ext cx="704898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onstantia" panose="02030602050306030303" pitchFamily="18" charset="0"/>
              </a:rPr>
              <a:t>This software is designed to meticulously analyze vast and diverse datasets sourced from various financial transactions.</a:t>
            </a:r>
          </a:p>
          <a:p>
            <a:endParaRPr lang="en-US" sz="2000" b="0" i="0" dirty="0">
              <a:solidFill>
                <a:schemeClr val="bg1"/>
              </a:solidFill>
              <a:effectLst/>
              <a:latin typeface="Constantia" panose="0203060205030603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onstantia" panose="02030602050306030303" pitchFamily="18" charset="0"/>
              </a:rPr>
              <a:t>Real-time monitoring capabilities further enhance its efficacy, allowing for immediate detection and response to suspicious activities as they unfold.</a:t>
            </a:r>
          </a:p>
          <a:p>
            <a:endParaRPr lang="en-US" sz="2000" dirty="0">
              <a:solidFill>
                <a:schemeClr val="bg1"/>
              </a:solidFill>
              <a:latin typeface="Constantia" panose="0203060205030603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onstantia" panose="02030602050306030303" pitchFamily="18" charset="0"/>
              </a:rPr>
              <a:t>The user interface of this software is carefully crafted to provide financial professionals with an intuitive dashboard, offering insightful visualizations and tools for in-depth investigation. </a:t>
            </a:r>
          </a:p>
          <a:p>
            <a:endParaRPr lang="en-US" sz="2000" b="0" i="0" dirty="0">
              <a:solidFill>
                <a:schemeClr val="bg1"/>
              </a:solidFill>
              <a:effectLst/>
              <a:latin typeface="Constantia" panose="0203060205030603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onstantia" panose="02030602050306030303" pitchFamily="18" charset="0"/>
              </a:rPr>
              <a:t>Integration with existing financial systems is seamless, facilitated through APIs that enhance interoperability and information sharing.</a:t>
            </a:r>
            <a:endParaRPr lang="en-IN" sz="20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249894-F852-F7A4-A0AC-9A0FD1B28C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88000">
                <a:schemeClr val="tx1">
                  <a:lumMod val="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5" name="Freeform: Shape 4">
            <a:extLst>
              <a:ext uri="{FF2B5EF4-FFF2-40B4-BE49-F238E27FC236}">
                <a16:creationId xmlns:a16="http://schemas.microsoft.com/office/drawing/2014/main" id="{7522F40A-EDB2-9209-CFF6-761FF700C564}"/>
              </a:ext>
            </a:extLst>
          </p:cNvPr>
          <p:cNvSpPr/>
          <p:nvPr/>
        </p:nvSpPr>
        <p:spPr>
          <a:xfrm>
            <a:off x="560362" y="864537"/>
            <a:ext cx="3024582" cy="5022358"/>
          </a:xfrm>
          <a:custGeom>
            <a:avLst/>
            <a:gdLst/>
            <a:ahLst/>
            <a:cxnLst/>
            <a:rect l="l" t="t" r="r" b="b"/>
            <a:pathLst>
              <a:path w="3024582" h="5022358">
                <a:moveTo>
                  <a:pt x="1305999" y="859291"/>
                </a:moveTo>
                <a:lnTo>
                  <a:pt x="1305999" y="4163066"/>
                </a:lnTo>
                <a:cubicBezTo>
                  <a:pt x="1494195" y="4163066"/>
                  <a:pt x="1610008" y="4125324"/>
                  <a:pt x="1653438" y="4049838"/>
                </a:cubicBezTo>
                <a:cubicBezTo>
                  <a:pt x="1696868" y="3974353"/>
                  <a:pt x="1718583" y="3769095"/>
                  <a:pt x="1718583" y="3434064"/>
                </a:cubicBezTo>
                <a:lnTo>
                  <a:pt x="1718583" y="1482821"/>
                </a:lnTo>
                <a:cubicBezTo>
                  <a:pt x="1718583" y="1255330"/>
                  <a:pt x="1711345" y="1109530"/>
                  <a:pt x="1696868" y="1045420"/>
                </a:cubicBezTo>
                <a:cubicBezTo>
                  <a:pt x="1682391" y="981309"/>
                  <a:pt x="1649302" y="934259"/>
                  <a:pt x="1597600" y="904272"/>
                </a:cubicBezTo>
                <a:cubicBezTo>
                  <a:pt x="1545897" y="874285"/>
                  <a:pt x="1448697" y="859291"/>
                  <a:pt x="1305999" y="859291"/>
                </a:cubicBezTo>
                <a:close/>
                <a:moveTo>
                  <a:pt x="0" y="0"/>
                </a:moveTo>
                <a:lnTo>
                  <a:pt x="977172" y="0"/>
                </a:lnTo>
                <a:cubicBezTo>
                  <a:pt x="1607940" y="0"/>
                  <a:pt x="2034484" y="28953"/>
                  <a:pt x="2256804" y="86859"/>
                </a:cubicBezTo>
                <a:cubicBezTo>
                  <a:pt x="2479124" y="144766"/>
                  <a:pt x="2648190" y="239898"/>
                  <a:pt x="2764003" y="372256"/>
                </a:cubicBezTo>
                <a:cubicBezTo>
                  <a:pt x="2879816" y="504614"/>
                  <a:pt x="2952199" y="651965"/>
                  <a:pt x="2981153" y="814310"/>
                </a:cubicBezTo>
                <a:cubicBezTo>
                  <a:pt x="3010106" y="976656"/>
                  <a:pt x="3024582" y="1295658"/>
                  <a:pt x="3024582" y="1771319"/>
                </a:cubicBezTo>
                <a:lnTo>
                  <a:pt x="3024582" y="3530231"/>
                </a:lnTo>
                <a:cubicBezTo>
                  <a:pt x="3024582" y="3981075"/>
                  <a:pt x="3003384" y="4282499"/>
                  <a:pt x="2960989" y="4434503"/>
                </a:cubicBezTo>
                <a:cubicBezTo>
                  <a:pt x="2918593" y="4586508"/>
                  <a:pt x="2844659" y="4705423"/>
                  <a:pt x="2739186" y="4791249"/>
                </a:cubicBezTo>
                <a:cubicBezTo>
                  <a:pt x="2633713" y="4877075"/>
                  <a:pt x="2503424" y="4937049"/>
                  <a:pt x="2348317" y="4971173"/>
                </a:cubicBezTo>
                <a:cubicBezTo>
                  <a:pt x="2193210" y="5005296"/>
                  <a:pt x="1959516" y="5022358"/>
                  <a:pt x="1647234" y="5022358"/>
                </a:cubicBezTo>
                <a:lnTo>
                  <a:pt x="0" y="5022358"/>
                </a:ln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517E1-EE78-406A-479C-D4502F321B0B}"/>
              </a:ext>
            </a:extLst>
          </p:cNvPr>
          <p:cNvSpPr txBox="1"/>
          <p:nvPr/>
        </p:nvSpPr>
        <p:spPr>
          <a:xfrm>
            <a:off x="5864506" y="254643"/>
            <a:ext cx="4251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Future Goals</a:t>
            </a:r>
            <a:endParaRPr lang="en-IN" sz="4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EF9CC-6A6D-17FE-91F8-0FE924B5EC6E}"/>
              </a:ext>
            </a:extLst>
          </p:cNvPr>
          <p:cNvSpPr txBox="1"/>
          <p:nvPr/>
        </p:nvSpPr>
        <p:spPr>
          <a:xfrm>
            <a:off x="4145306" y="1111169"/>
            <a:ext cx="730270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Continuous improvement, marked by automated model retraining and adaptability to evolving fraud patterns, ensures the software remains a vigilant guardian of financial integrity.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öhne"/>
              </a:rPr>
              <a:t>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he integration of blockchain technology to enhance the security and transparency of financial transactions, making it more challenging for fraudsters to manipulate or exploit vulnerabilities in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onstantia" panose="02030602050306030303" pitchFamily="18" charset="0"/>
              </a:rPr>
              <a:t>Q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nstantia" panose="02030602050306030303" pitchFamily="18" charset="0"/>
              </a:rPr>
              <a:t>uantum-resistant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encryption and algorithms to prepare for the potential impact of quantum computing on traditional security measures, ensuring the long-term resilience of fraud detection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Incorporating broader range of exogenous data sources, such as social media, public records, and geospatial data, to enrich the analysis and improve the software.</a:t>
            </a:r>
          </a:p>
        </p:txBody>
      </p:sp>
    </p:spTree>
    <p:extLst>
      <p:ext uri="{BB962C8B-B14F-4D97-AF65-F5344CB8AC3E}">
        <p14:creationId xmlns:p14="http://schemas.microsoft.com/office/powerpoint/2010/main" val="187796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049FBB-0F8F-178F-6842-303E8A3DF8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88000">
                <a:schemeClr val="tx1">
                  <a:lumMod val="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5" name="Freeform: Shape 4">
            <a:extLst>
              <a:ext uri="{FF2B5EF4-FFF2-40B4-BE49-F238E27FC236}">
                <a16:creationId xmlns:a16="http://schemas.microsoft.com/office/drawing/2014/main" id="{77ADF8A7-2F58-0441-CD7C-16570A34C980}"/>
              </a:ext>
            </a:extLst>
          </p:cNvPr>
          <p:cNvSpPr/>
          <p:nvPr/>
        </p:nvSpPr>
        <p:spPr>
          <a:xfrm>
            <a:off x="771344" y="611503"/>
            <a:ext cx="2488639" cy="5519323"/>
          </a:xfrm>
          <a:custGeom>
            <a:avLst/>
            <a:gdLst/>
            <a:ahLst/>
            <a:cxnLst/>
            <a:rect l="l" t="t" r="r" b="b"/>
            <a:pathLst>
              <a:path w="2488639" h="5519323">
                <a:moveTo>
                  <a:pt x="0" y="0"/>
                </a:moveTo>
                <a:lnTo>
                  <a:pt x="2393184" y="0"/>
                </a:lnTo>
                <a:lnTo>
                  <a:pt x="2393184" y="1104546"/>
                </a:lnTo>
                <a:lnTo>
                  <a:pt x="1435229" y="1104546"/>
                </a:lnTo>
                <a:lnTo>
                  <a:pt x="1435229" y="2151138"/>
                </a:lnTo>
                <a:lnTo>
                  <a:pt x="2331821" y="2151138"/>
                </a:lnTo>
                <a:lnTo>
                  <a:pt x="2331821" y="3201139"/>
                </a:lnTo>
                <a:lnTo>
                  <a:pt x="1435229" y="3201139"/>
                </a:lnTo>
                <a:lnTo>
                  <a:pt x="1435229" y="4414777"/>
                </a:lnTo>
                <a:lnTo>
                  <a:pt x="2488639" y="4414777"/>
                </a:lnTo>
                <a:lnTo>
                  <a:pt x="2488639" y="5519323"/>
                </a:lnTo>
                <a:lnTo>
                  <a:pt x="0" y="5519323"/>
                </a:ln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430F0-E73A-1C2F-0A87-09F0AB30346E}"/>
              </a:ext>
            </a:extLst>
          </p:cNvPr>
          <p:cNvSpPr txBox="1"/>
          <p:nvPr/>
        </p:nvSpPr>
        <p:spPr>
          <a:xfrm>
            <a:off x="4768879" y="257560"/>
            <a:ext cx="5416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  <a:endParaRPr lang="en-IN" sz="4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2AE509-A5B1-0BBD-1D5E-B1E8E2829DA2}"/>
              </a:ext>
            </a:extLst>
          </p:cNvPr>
          <p:cNvSpPr txBox="1"/>
          <p:nvPr/>
        </p:nvSpPr>
        <p:spPr>
          <a:xfrm>
            <a:off x="4109013" y="1064871"/>
            <a:ext cx="741937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Constantia" panose="02030602050306030303" pitchFamily="18" charset="0"/>
              </a:rPr>
              <a:t>With an array of advanced technologies, including machine learning, deep learning, and augmented reality, these systems are poised to evolve beyond traditional paradigms.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onstantia" panose="0203060205030603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Constantia" panose="02030602050306030303" pitchFamily="18" charset="0"/>
              </a:rPr>
              <a:t>As fraud detection software continues to embrace cloud-native architectures and quantum-resistant encryption, it demonstrates a commitment to scalability, security, and long-term resilience. 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tantia" panose="02030602050306030303" pitchFamily="18" charset="0"/>
              </a:rPr>
            </a:br>
            <a:endParaRPr lang="en-US" sz="2400" b="0" i="0" dirty="0">
              <a:solidFill>
                <a:schemeClr val="bg1"/>
              </a:solidFill>
              <a:effectLst/>
              <a:latin typeface="Constantia" panose="0203060205030603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onstantia" panose="02030602050306030303" pitchFamily="18" charset="0"/>
              </a:rPr>
              <a:t>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tantia" panose="02030602050306030303" pitchFamily="18" charset="0"/>
              </a:rPr>
              <a:t>he future of fraud detection extends beyond technical enhancements to encompass user education, ethical considerations, and a proactive stance against emerging threats.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69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491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Cambria</vt:lpstr>
      <vt:lpstr>Constantia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Zenith Shah</dc:creator>
  <cp:lastModifiedBy>Zenith Shah</cp:lastModifiedBy>
  <cp:revision>4</cp:revision>
  <dcterms:created xsi:type="dcterms:W3CDTF">2024-01-17T09:58:32Z</dcterms:created>
  <dcterms:modified xsi:type="dcterms:W3CDTF">2024-01-18T04:44:18Z</dcterms:modified>
</cp:coreProperties>
</file>