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9" r:id="rId4"/>
    <p:sldId id="260" r:id="rId5"/>
    <p:sldId id="266" r:id="rId6"/>
    <p:sldId id="264" r:id="rId7"/>
    <p:sldId id="284" r:id="rId8"/>
    <p:sldId id="262" r:id="rId9"/>
    <p:sldId id="268" r:id="rId10"/>
    <p:sldId id="286" r:id="rId11"/>
    <p:sldId id="287" r:id="rId12"/>
    <p:sldId id="285" r:id="rId13"/>
    <p:sldId id="263" r:id="rId14"/>
    <p:sldId id="277" r:id="rId15"/>
    <p:sldId id="283" r:id="rId16"/>
    <p:sldId id="288" r:id="rId17"/>
    <p:sldId id="282" r:id="rId18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周 远哲" initials="周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DBA0"/>
    <a:srgbClr val="4277CE"/>
    <a:srgbClr val="27408F"/>
    <a:srgbClr val="36DEA6"/>
    <a:srgbClr val="07F356"/>
    <a:srgbClr val="FF0066"/>
    <a:srgbClr val="07F757"/>
    <a:srgbClr val="5A2781"/>
    <a:srgbClr val="49DF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08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960" y="2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7-27T14:51:50.257" idx="1">
    <p:pos x="10" y="10"/>
    <p:text/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hangye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BCEFD-33B2-4F9C-899B-A2D875787D80}" type="datetimeFigureOut">
              <a:rPr lang="zh-CN" altLang="en-US" smtClean="0"/>
              <a:t>2023/8/17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3808A-D05D-4561-A037-6216794B4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BCEFD-33B2-4F9C-899B-A2D875787D80}" type="datetimeFigureOut">
              <a:rPr lang="zh-CN" altLang="en-US" smtClean="0"/>
              <a:t>2023/8/17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3808A-D05D-4561-A037-6216794B4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BCEFD-33B2-4F9C-899B-A2D875787D80}" type="datetimeFigureOut">
              <a:rPr lang="zh-CN" altLang="en-US" smtClean="0"/>
              <a:t>2023/8/17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3808A-D05D-4561-A037-6216794B4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BCEFD-33B2-4F9C-899B-A2D875787D80}" type="datetimeFigureOut">
              <a:rPr lang="zh-CN" altLang="en-US" smtClean="0"/>
              <a:t>2023/8/17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3808A-D05D-4561-A037-6216794B4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t>2023/8/17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t>2023/8/17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BCEFD-33B2-4F9C-899B-A2D875787D80}" type="datetimeFigureOut">
              <a:rPr lang="zh-CN" altLang="en-US" smtClean="0"/>
              <a:t>2023/8/17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3808A-D05D-4561-A037-6216794B4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BCEFD-33B2-4F9C-899B-A2D875787D80}" type="datetimeFigureOut">
              <a:rPr lang="zh-CN" altLang="en-US" smtClean="0"/>
              <a:t>2023/8/17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3808A-D05D-4561-A037-6216794B4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BCEFD-33B2-4F9C-899B-A2D875787D80}" type="datetimeFigureOut">
              <a:rPr lang="zh-CN" altLang="en-US" smtClean="0"/>
              <a:t>2023/8/17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3808A-D05D-4561-A037-6216794B4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BCEFD-33B2-4F9C-899B-A2D875787D80}" type="datetimeFigureOut">
              <a:rPr lang="zh-CN" altLang="en-US" smtClean="0"/>
              <a:t>2023/8/17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3808A-D05D-4561-A037-6216794B4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BCEFD-33B2-4F9C-899B-A2D875787D80}" type="datetimeFigureOut">
              <a:rPr lang="zh-CN" altLang="en-US" smtClean="0"/>
              <a:t>2023/8/17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3808A-D05D-4561-A037-6216794B4F0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72587" y="6728952"/>
            <a:ext cx="1440159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http://www.1ppt.com/hangye/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BCEFD-33B2-4F9C-899B-A2D875787D80}" type="datetimeFigureOut">
              <a:rPr lang="zh-CN" altLang="en-US" smtClean="0"/>
              <a:t>2023/8/17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3808A-D05D-4561-A037-6216794B4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BCEFD-33B2-4F9C-899B-A2D875787D80}" type="datetimeFigureOut">
              <a:rPr lang="zh-CN" altLang="en-US" smtClean="0"/>
              <a:t>2023/8/17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3808A-D05D-4561-A037-6216794B4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BCEFD-33B2-4F9C-899B-A2D875787D80}" type="datetimeFigureOut">
              <a:rPr lang="zh-CN" altLang="en-US" smtClean="0"/>
              <a:t>2023/8/17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3808A-D05D-4561-A037-6216794B4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defRPr>
            </a:lvl1pPr>
          </a:lstStyle>
          <a:p>
            <a:fld id="{6F7BCEFD-33B2-4F9C-899B-A2D875787D80}" type="datetimeFigureOut">
              <a:rPr lang="zh-CN" altLang="en-US" smtClean="0"/>
              <a:t>2023/8/17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defRPr>
            </a:lvl1pPr>
          </a:lstStyle>
          <a:p>
            <a:fld id="{FBD3808A-D05D-4561-A037-6216794B4F0F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思源宋体 CN" panose="02020400000000000000" pitchFamily="18" charset="-122"/>
          <a:ea typeface="思源宋体 CN" panose="02020400000000000000" pitchFamily="18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思源宋体 CN" panose="02020400000000000000" pitchFamily="18" charset="-122"/>
          <a:ea typeface="思源宋体 CN" panose="02020400000000000000" pitchFamily="18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思源宋体 CN" panose="02020400000000000000" pitchFamily="18" charset="-122"/>
          <a:ea typeface="思源宋体 CN" panose="02020400000000000000" pitchFamily="18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思源宋体 CN" panose="02020400000000000000" pitchFamily="18" charset="-122"/>
          <a:ea typeface="思源宋体 CN" panose="02020400000000000000" pitchFamily="18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思源宋体 CN" panose="02020400000000000000" pitchFamily="18" charset="-122"/>
          <a:ea typeface="思源宋体 CN" panose="02020400000000000000" pitchFamily="18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思源宋体 CN" panose="02020400000000000000" pitchFamily="18" charset="-122"/>
          <a:ea typeface="思源宋体 CN" panose="02020400000000000000" pitchFamily="18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tx1">
              <a:lumMod val="75000"/>
              <a:lumOff val="25000"/>
            </a:schemeClr>
          </a:fgClr>
          <a:bgClr>
            <a:schemeClr val="tx1">
              <a:lumMod val="85000"/>
              <a:lumOff val="1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529009" y="3778431"/>
            <a:ext cx="1864249" cy="1603698"/>
            <a:chOff x="9625262" y="3826557"/>
            <a:chExt cx="1864249" cy="1603698"/>
          </a:xfrm>
        </p:grpSpPr>
        <p:sp>
          <p:nvSpPr>
            <p:cNvPr id="18" name="任意多边形 42"/>
            <p:cNvSpPr/>
            <p:nvPr/>
          </p:nvSpPr>
          <p:spPr>
            <a:xfrm rot="5400000">
              <a:off x="9988148" y="3928892"/>
              <a:ext cx="1603698" cy="1399028"/>
            </a:xfrm>
            <a:custGeom>
              <a:avLst/>
              <a:gdLst>
                <a:gd name="connsiteX0" fmla="*/ 1124413 w 2264769"/>
                <a:gd name="connsiteY0" fmla="*/ 0 h 2064064"/>
                <a:gd name="connsiteX1" fmla="*/ 1407292 w 2264769"/>
                <a:gd name="connsiteY1" fmla="*/ 177153 h 2064064"/>
                <a:gd name="connsiteX2" fmla="*/ 1414406 w 2264769"/>
                <a:gd name="connsiteY2" fmla="*/ 190190 h 2064064"/>
                <a:gd name="connsiteX3" fmla="*/ 1419467 w 2264769"/>
                <a:gd name="connsiteY3" fmla="*/ 191527 h 2064064"/>
                <a:gd name="connsiteX4" fmla="*/ 2197219 w 2264769"/>
                <a:gd name="connsiteY4" fmla="*/ 1532479 h 2064064"/>
                <a:gd name="connsiteX5" fmla="*/ 2196011 w 2264769"/>
                <a:gd name="connsiteY5" fmla="*/ 1537307 h 2064064"/>
                <a:gd name="connsiteX6" fmla="*/ 2220090 w 2264769"/>
                <a:gd name="connsiteY6" fmla="*/ 1578935 h 2064064"/>
                <a:gd name="connsiteX7" fmla="*/ 2224313 w 2264769"/>
                <a:gd name="connsiteY7" fmla="*/ 1912679 h 2064064"/>
                <a:gd name="connsiteX8" fmla="*/ 1925900 w 2264769"/>
                <a:gd name="connsiteY8" fmla="*/ 2062187 h 2064064"/>
                <a:gd name="connsiteX9" fmla="*/ 1905445 w 2264769"/>
                <a:gd name="connsiteY9" fmla="*/ 2061219 h 2064064"/>
                <a:gd name="connsiteX10" fmla="*/ 1902399 w 2264769"/>
                <a:gd name="connsiteY10" fmla="*/ 2064064 h 2064064"/>
                <a:gd name="connsiteX11" fmla="*/ 389291 w 2264769"/>
                <a:gd name="connsiteY11" fmla="*/ 2064064 h 2064064"/>
                <a:gd name="connsiteX12" fmla="*/ 385062 w 2264769"/>
                <a:gd name="connsiteY12" fmla="*/ 2060114 h 2064064"/>
                <a:gd name="connsiteX13" fmla="*/ 384209 w 2264769"/>
                <a:gd name="connsiteY13" fmla="*/ 2060285 h 2064064"/>
                <a:gd name="connsiteX14" fmla="*/ 66671 w 2264769"/>
                <a:gd name="connsiteY14" fmla="*/ 1957460 h 2064064"/>
                <a:gd name="connsiteX15" fmla="*/ 57719 w 2264769"/>
                <a:gd name="connsiteY15" fmla="*/ 1531931 h 2064064"/>
                <a:gd name="connsiteX16" fmla="*/ 83681 w 2264769"/>
                <a:gd name="connsiteY16" fmla="*/ 1487416 h 2064064"/>
                <a:gd name="connsiteX17" fmla="*/ 82471 w 2264769"/>
                <a:gd name="connsiteY17" fmla="*/ 1479266 h 2064064"/>
                <a:gd name="connsiteX18" fmla="*/ 821369 w 2264769"/>
                <a:gd name="connsiteY18" fmla="*/ 205305 h 2064064"/>
                <a:gd name="connsiteX19" fmla="*/ 823655 w 2264769"/>
                <a:gd name="connsiteY19" fmla="*/ 204362 h 2064064"/>
                <a:gd name="connsiteX20" fmla="*/ 827198 w 2264769"/>
                <a:gd name="connsiteY20" fmla="*/ 203426 h 2064064"/>
                <a:gd name="connsiteX21" fmla="*/ 841535 w 2264769"/>
                <a:gd name="connsiteY21" fmla="*/ 177153 h 2064064"/>
                <a:gd name="connsiteX22" fmla="*/ 1124413 w 2264769"/>
                <a:gd name="connsiteY22" fmla="*/ 0 h 2064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264769" h="2064064">
                  <a:moveTo>
                    <a:pt x="1124413" y="0"/>
                  </a:moveTo>
                  <a:cubicBezTo>
                    <a:pt x="1234884" y="0"/>
                    <a:pt x="1334897" y="67699"/>
                    <a:pt x="1407292" y="177153"/>
                  </a:cubicBezTo>
                  <a:lnTo>
                    <a:pt x="1414406" y="190190"/>
                  </a:lnTo>
                  <a:lnTo>
                    <a:pt x="1419467" y="191527"/>
                  </a:lnTo>
                  <a:lnTo>
                    <a:pt x="2197219" y="1532479"/>
                  </a:lnTo>
                  <a:lnTo>
                    <a:pt x="2196011" y="1537307"/>
                  </a:lnTo>
                  <a:lnTo>
                    <a:pt x="2220090" y="1578935"/>
                  </a:lnTo>
                  <a:cubicBezTo>
                    <a:pt x="2275937" y="1697688"/>
                    <a:pt x="2281758" y="1818318"/>
                    <a:pt x="2224313" y="1912679"/>
                  </a:cubicBezTo>
                  <a:cubicBezTo>
                    <a:pt x="2166869" y="2007040"/>
                    <a:pt x="2057037" y="2057265"/>
                    <a:pt x="1925900" y="2062187"/>
                  </a:cubicBezTo>
                  <a:lnTo>
                    <a:pt x="1905445" y="2061219"/>
                  </a:lnTo>
                  <a:lnTo>
                    <a:pt x="1902399" y="2064064"/>
                  </a:lnTo>
                  <a:lnTo>
                    <a:pt x="389291" y="2064064"/>
                  </a:lnTo>
                  <a:lnTo>
                    <a:pt x="385062" y="2060114"/>
                  </a:lnTo>
                  <a:lnTo>
                    <a:pt x="384209" y="2060285"/>
                  </a:lnTo>
                  <a:cubicBezTo>
                    <a:pt x="253827" y="2075184"/>
                    <a:pt x="137680" y="2042086"/>
                    <a:pt x="66671" y="1957460"/>
                  </a:cubicBezTo>
                  <a:cubicBezTo>
                    <a:pt x="-22091" y="1851678"/>
                    <a:pt x="-19317" y="1690420"/>
                    <a:pt x="57719" y="1531931"/>
                  </a:cubicBezTo>
                  <a:lnTo>
                    <a:pt x="83681" y="1487416"/>
                  </a:lnTo>
                  <a:lnTo>
                    <a:pt x="82471" y="1479266"/>
                  </a:lnTo>
                  <a:lnTo>
                    <a:pt x="821369" y="205305"/>
                  </a:lnTo>
                  <a:lnTo>
                    <a:pt x="823655" y="204362"/>
                  </a:lnTo>
                  <a:lnTo>
                    <a:pt x="827198" y="203426"/>
                  </a:lnTo>
                  <a:lnTo>
                    <a:pt x="841535" y="177153"/>
                  </a:lnTo>
                  <a:cubicBezTo>
                    <a:pt x="913930" y="67699"/>
                    <a:pt x="1013942" y="0"/>
                    <a:pt x="1124413" y="0"/>
                  </a:cubicBezTo>
                  <a:close/>
                </a:path>
              </a:pathLst>
            </a:custGeom>
            <a:noFill/>
            <a:ln w="63500" cap="flat" cmpd="sng" algn="ctr">
              <a:solidFill>
                <a:srgbClr val="FF0066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9" name="任意多边形 42"/>
            <p:cNvSpPr/>
            <p:nvPr/>
          </p:nvSpPr>
          <p:spPr>
            <a:xfrm rot="5400000">
              <a:off x="9576906" y="4696747"/>
              <a:ext cx="757802" cy="661089"/>
            </a:xfrm>
            <a:custGeom>
              <a:avLst/>
              <a:gdLst>
                <a:gd name="connsiteX0" fmla="*/ 1124413 w 2264769"/>
                <a:gd name="connsiteY0" fmla="*/ 0 h 2064064"/>
                <a:gd name="connsiteX1" fmla="*/ 1407292 w 2264769"/>
                <a:gd name="connsiteY1" fmla="*/ 177153 h 2064064"/>
                <a:gd name="connsiteX2" fmla="*/ 1414406 w 2264769"/>
                <a:gd name="connsiteY2" fmla="*/ 190190 h 2064064"/>
                <a:gd name="connsiteX3" fmla="*/ 1419467 w 2264769"/>
                <a:gd name="connsiteY3" fmla="*/ 191527 h 2064064"/>
                <a:gd name="connsiteX4" fmla="*/ 2197219 w 2264769"/>
                <a:gd name="connsiteY4" fmla="*/ 1532479 h 2064064"/>
                <a:gd name="connsiteX5" fmla="*/ 2196011 w 2264769"/>
                <a:gd name="connsiteY5" fmla="*/ 1537307 h 2064064"/>
                <a:gd name="connsiteX6" fmla="*/ 2220090 w 2264769"/>
                <a:gd name="connsiteY6" fmla="*/ 1578935 h 2064064"/>
                <a:gd name="connsiteX7" fmla="*/ 2224313 w 2264769"/>
                <a:gd name="connsiteY7" fmla="*/ 1912679 h 2064064"/>
                <a:gd name="connsiteX8" fmla="*/ 1925900 w 2264769"/>
                <a:gd name="connsiteY8" fmla="*/ 2062187 h 2064064"/>
                <a:gd name="connsiteX9" fmla="*/ 1905445 w 2264769"/>
                <a:gd name="connsiteY9" fmla="*/ 2061219 h 2064064"/>
                <a:gd name="connsiteX10" fmla="*/ 1902399 w 2264769"/>
                <a:gd name="connsiteY10" fmla="*/ 2064064 h 2064064"/>
                <a:gd name="connsiteX11" fmla="*/ 389291 w 2264769"/>
                <a:gd name="connsiteY11" fmla="*/ 2064064 h 2064064"/>
                <a:gd name="connsiteX12" fmla="*/ 385062 w 2264769"/>
                <a:gd name="connsiteY12" fmla="*/ 2060114 h 2064064"/>
                <a:gd name="connsiteX13" fmla="*/ 384209 w 2264769"/>
                <a:gd name="connsiteY13" fmla="*/ 2060285 h 2064064"/>
                <a:gd name="connsiteX14" fmla="*/ 66671 w 2264769"/>
                <a:gd name="connsiteY14" fmla="*/ 1957460 h 2064064"/>
                <a:gd name="connsiteX15" fmla="*/ 57719 w 2264769"/>
                <a:gd name="connsiteY15" fmla="*/ 1531931 h 2064064"/>
                <a:gd name="connsiteX16" fmla="*/ 83681 w 2264769"/>
                <a:gd name="connsiteY16" fmla="*/ 1487416 h 2064064"/>
                <a:gd name="connsiteX17" fmla="*/ 82471 w 2264769"/>
                <a:gd name="connsiteY17" fmla="*/ 1479266 h 2064064"/>
                <a:gd name="connsiteX18" fmla="*/ 821369 w 2264769"/>
                <a:gd name="connsiteY18" fmla="*/ 205305 h 2064064"/>
                <a:gd name="connsiteX19" fmla="*/ 823655 w 2264769"/>
                <a:gd name="connsiteY19" fmla="*/ 204362 h 2064064"/>
                <a:gd name="connsiteX20" fmla="*/ 827198 w 2264769"/>
                <a:gd name="connsiteY20" fmla="*/ 203426 h 2064064"/>
                <a:gd name="connsiteX21" fmla="*/ 841535 w 2264769"/>
                <a:gd name="connsiteY21" fmla="*/ 177153 h 2064064"/>
                <a:gd name="connsiteX22" fmla="*/ 1124413 w 2264769"/>
                <a:gd name="connsiteY22" fmla="*/ 0 h 2064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264769" h="2064064">
                  <a:moveTo>
                    <a:pt x="1124413" y="0"/>
                  </a:moveTo>
                  <a:cubicBezTo>
                    <a:pt x="1234884" y="0"/>
                    <a:pt x="1334897" y="67699"/>
                    <a:pt x="1407292" y="177153"/>
                  </a:cubicBezTo>
                  <a:lnTo>
                    <a:pt x="1414406" y="190190"/>
                  </a:lnTo>
                  <a:lnTo>
                    <a:pt x="1419467" y="191527"/>
                  </a:lnTo>
                  <a:lnTo>
                    <a:pt x="2197219" y="1532479"/>
                  </a:lnTo>
                  <a:lnTo>
                    <a:pt x="2196011" y="1537307"/>
                  </a:lnTo>
                  <a:lnTo>
                    <a:pt x="2220090" y="1578935"/>
                  </a:lnTo>
                  <a:cubicBezTo>
                    <a:pt x="2275937" y="1697688"/>
                    <a:pt x="2281758" y="1818318"/>
                    <a:pt x="2224313" y="1912679"/>
                  </a:cubicBezTo>
                  <a:cubicBezTo>
                    <a:pt x="2166869" y="2007040"/>
                    <a:pt x="2057037" y="2057265"/>
                    <a:pt x="1925900" y="2062187"/>
                  </a:cubicBezTo>
                  <a:lnTo>
                    <a:pt x="1905445" y="2061219"/>
                  </a:lnTo>
                  <a:lnTo>
                    <a:pt x="1902399" y="2064064"/>
                  </a:lnTo>
                  <a:lnTo>
                    <a:pt x="389291" y="2064064"/>
                  </a:lnTo>
                  <a:lnTo>
                    <a:pt x="385062" y="2060114"/>
                  </a:lnTo>
                  <a:lnTo>
                    <a:pt x="384209" y="2060285"/>
                  </a:lnTo>
                  <a:cubicBezTo>
                    <a:pt x="253827" y="2075184"/>
                    <a:pt x="137680" y="2042086"/>
                    <a:pt x="66671" y="1957460"/>
                  </a:cubicBezTo>
                  <a:cubicBezTo>
                    <a:pt x="-22091" y="1851678"/>
                    <a:pt x="-19317" y="1690420"/>
                    <a:pt x="57719" y="1531931"/>
                  </a:cubicBezTo>
                  <a:lnTo>
                    <a:pt x="83681" y="1487416"/>
                  </a:lnTo>
                  <a:lnTo>
                    <a:pt x="82471" y="1479266"/>
                  </a:lnTo>
                  <a:lnTo>
                    <a:pt x="821369" y="205305"/>
                  </a:lnTo>
                  <a:lnTo>
                    <a:pt x="823655" y="204362"/>
                  </a:lnTo>
                  <a:lnTo>
                    <a:pt x="827198" y="203426"/>
                  </a:lnTo>
                  <a:lnTo>
                    <a:pt x="841535" y="177153"/>
                  </a:lnTo>
                  <a:cubicBezTo>
                    <a:pt x="913930" y="67699"/>
                    <a:pt x="1013942" y="0"/>
                    <a:pt x="1124413" y="0"/>
                  </a:cubicBezTo>
                  <a:close/>
                </a:path>
              </a:pathLst>
            </a:custGeom>
            <a:solidFill>
              <a:srgbClr val="FFC000"/>
            </a:solidFill>
            <a:ln w="635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2" name="任意多边形 42"/>
          <p:cNvSpPr/>
          <p:nvPr/>
        </p:nvSpPr>
        <p:spPr>
          <a:xfrm rot="5400000">
            <a:off x="1246358" y="3769633"/>
            <a:ext cx="831359" cy="725258"/>
          </a:xfrm>
          <a:custGeom>
            <a:avLst/>
            <a:gdLst>
              <a:gd name="connsiteX0" fmla="*/ 1124413 w 2264769"/>
              <a:gd name="connsiteY0" fmla="*/ 0 h 2064064"/>
              <a:gd name="connsiteX1" fmla="*/ 1407292 w 2264769"/>
              <a:gd name="connsiteY1" fmla="*/ 177153 h 2064064"/>
              <a:gd name="connsiteX2" fmla="*/ 1414406 w 2264769"/>
              <a:gd name="connsiteY2" fmla="*/ 190190 h 2064064"/>
              <a:gd name="connsiteX3" fmla="*/ 1419467 w 2264769"/>
              <a:gd name="connsiteY3" fmla="*/ 191527 h 2064064"/>
              <a:gd name="connsiteX4" fmla="*/ 2197219 w 2264769"/>
              <a:gd name="connsiteY4" fmla="*/ 1532479 h 2064064"/>
              <a:gd name="connsiteX5" fmla="*/ 2196011 w 2264769"/>
              <a:gd name="connsiteY5" fmla="*/ 1537307 h 2064064"/>
              <a:gd name="connsiteX6" fmla="*/ 2220090 w 2264769"/>
              <a:gd name="connsiteY6" fmla="*/ 1578935 h 2064064"/>
              <a:gd name="connsiteX7" fmla="*/ 2224313 w 2264769"/>
              <a:gd name="connsiteY7" fmla="*/ 1912679 h 2064064"/>
              <a:gd name="connsiteX8" fmla="*/ 1925900 w 2264769"/>
              <a:gd name="connsiteY8" fmla="*/ 2062187 h 2064064"/>
              <a:gd name="connsiteX9" fmla="*/ 1905445 w 2264769"/>
              <a:gd name="connsiteY9" fmla="*/ 2061219 h 2064064"/>
              <a:gd name="connsiteX10" fmla="*/ 1902399 w 2264769"/>
              <a:gd name="connsiteY10" fmla="*/ 2064064 h 2064064"/>
              <a:gd name="connsiteX11" fmla="*/ 389291 w 2264769"/>
              <a:gd name="connsiteY11" fmla="*/ 2064064 h 2064064"/>
              <a:gd name="connsiteX12" fmla="*/ 385062 w 2264769"/>
              <a:gd name="connsiteY12" fmla="*/ 2060114 h 2064064"/>
              <a:gd name="connsiteX13" fmla="*/ 384209 w 2264769"/>
              <a:gd name="connsiteY13" fmla="*/ 2060285 h 2064064"/>
              <a:gd name="connsiteX14" fmla="*/ 66671 w 2264769"/>
              <a:gd name="connsiteY14" fmla="*/ 1957460 h 2064064"/>
              <a:gd name="connsiteX15" fmla="*/ 57719 w 2264769"/>
              <a:gd name="connsiteY15" fmla="*/ 1531931 h 2064064"/>
              <a:gd name="connsiteX16" fmla="*/ 83681 w 2264769"/>
              <a:gd name="connsiteY16" fmla="*/ 1487416 h 2064064"/>
              <a:gd name="connsiteX17" fmla="*/ 82471 w 2264769"/>
              <a:gd name="connsiteY17" fmla="*/ 1479266 h 2064064"/>
              <a:gd name="connsiteX18" fmla="*/ 821369 w 2264769"/>
              <a:gd name="connsiteY18" fmla="*/ 205305 h 2064064"/>
              <a:gd name="connsiteX19" fmla="*/ 823655 w 2264769"/>
              <a:gd name="connsiteY19" fmla="*/ 204362 h 2064064"/>
              <a:gd name="connsiteX20" fmla="*/ 827198 w 2264769"/>
              <a:gd name="connsiteY20" fmla="*/ 203426 h 2064064"/>
              <a:gd name="connsiteX21" fmla="*/ 841535 w 2264769"/>
              <a:gd name="connsiteY21" fmla="*/ 177153 h 2064064"/>
              <a:gd name="connsiteX22" fmla="*/ 1124413 w 2264769"/>
              <a:gd name="connsiteY22" fmla="*/ 0 h 2064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264769" h="2064064">
                <a:moveTo>
                  <a:pt x="1124413" y="0"/>
                </a:moveTo>
                <a:cubicBezTo>
                  <a:pt x="1234884" y="0"/>
                  <a:pt x="1334897" y="67699"/>
                  <a:pt x="1407292" y="177153"/>
                </a:cubicBezTo>
                <a:lnTo>
                  <a:pt x="1414406" y="190190"/>
                </a:lnTo>
                <a:lnTo>
                  <a:pt x="1419467" y="191527"/>
                </a:lnTo>
                <a:lnTo>
                  <a:pt x="2197219" y="1532479"/>
                </a:lnTo>
                <a:lnTo>
                  <a:pt x="2196011" y="1537307"/>
                </a:lnTo>
                <a:lnTo>
                  <a:pt x="2220090" y="1578935"/>
                </a:lnTo>
                <a:cubicBezTo>
                  <a:pt x="2275937" y="1697688"/>
                  <a:pt x="2281758" y="1818318"/>
                  <a:pt x="2224313" y="1912679"/>
                </a:cubicBezTo>
                <a:cubicBezTo>
                  <a:pt x="2166869" y="2007040"/>
                  <a:pt x="2057037" y="2057265"/>
                  <a:pt x="1925900" y="2062187"/>
                </a:cubicBezTo>
                <a:lnTo>
                  <a:pt x="1905445" y="2061219"/>
                </a:lnTo>
                <a:lnTo>
                  <a:pt x="1902399" y="2064064"/>
                </a:lnTo>
                <a:lnTo>
                  <a:pt x="389291" y="2064064"/>
                </a:lnTo>
                <a:lnTo>
                  <a:pt x="385062" y="2060114"/>
                </a:lnTo>
                <a:lnTo>
                  <a:pt x="384209" y="2060285"/>
                </a:lnTo>
                <a:cubicBezTo>
                  <a:pt x="253827" y="2075184"/>
                  <a:pt x="137680" y="2042086"/>
                  <a:pt x="66671" y="1957460"/>
                </a:cubicBezTo>
                <a:cubicBezTo>
                  <a:pt x="-22091" y="1851678"/>
                  <a:pt x="-19317" y="1690420"/>
                  <a:pt x="57719" y="1531931"/>
                </a:cubicBezTo>
                <a:lnTo>
                  <a:pt x="83681" y="1487416"/>
                </a:lnTo>
                <a:lnTo>
                  <a:pt x="82471" y="1479266"/>
                </a:lnTo>
                <a:lnTo>
                  <a:pt x="821369" y="205305"/>
                </a:lnTo>
                <a:lnTo>
                  <a:pt x="823655" y="204362"/>
                </a:lnTo>
                <a:lnTo>
                  <a:pt x="827198" y="203426"/>
                </a:lnTo>
                <a:lnTo>
                  <a:pt x="841535" y="177153"/>
                </a:lnTo>
                <a:cubicBezTo>
                  <a:pt x="913930" y="67699"/>
                  <a:pt x="1013942" y="0"/>
                  <a:pt x="1124413" y="0"/>
                </a:cubicBezTo>
                <a:close/>
              </a:path>
            </a:pathLst>
          </a:custGeom>
          <a:noFill/>
          <a:ln w="63500" cap="flat" cmpd="sng" algn="ctr">
            <a:solidFill>
              <a:srgbClr val="07F356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1" name="任意多边形 42"/>
          <p:cNvSpPr/>
          <p:nvPr/>
        </p:nvSpPr>
        <p:spPr>
          <a:xfrm rot="5400000">
            <a:off x="2185989" y="2776187"/>
            <a:ext cx="435994" cy="380351"/>
          </a:xfrm>
          <a:custGeom>
            <a:avLst/>
            <a:gdLst>
              <a:gd name="connsiteX0" fmla="*/ 1124413 w 2264769"/>
              <a:gd name="connsiteY0" fmla="*/ 0 h 2064064"/>
              <a:gd name="connsiteX1" fmla="*/ 1407292 w 2264769"/>
              <a:gd name="connsiteY1" fmla="*/ 177153 h 2064064"/>
              <a:gd name="connsiteX2" fmla="*/ 1414406 w 2264769"/>
              <a:gd name="connsiteY2" fmla="*/ 190190 h 2064064"/>
              <a:gd name="connsiteX3" fmla="*/ 1419467 w 2264769"/>
              <a:gd name="connsiteY3" fmla="*/ 191527 h 2064064"/>
              <a:gd name="connsiteX4" fmla="*/ 2197219 w 2264769"/>
              <a:gd name="connsiteY4" fmla="*/ 1532479 h 2064064"/>
              <a:gd name="connsiteX5" fmla="*/ 2196011 w 2264769"/>
              <a:gd name="connsiteY5" fmla="*/ 1537307 h 2064064"/>
              <a:gd name="connsiteX6" fmla="*/ 2220090 w 2264769"/>
              <a:gd name="connsiteY6" fmla="*/ 1578935 h 2064064"/>
              <a:gd name="connsiteX7" fmla="*/ 2224313 w 2264769"/>
              <a:gd name="connsiteY7" fmla="*/ 1912679 h 2064064"/>
              <a:gd name="connsiteX8" fmla="*/ 1925900 w 2264769"/>
              <a:gd name="connsiteY8" fmla="*/ 2062187 h 2064064"/>
              <a:gd name="connsiteX9" fmla="*/ 1905445 w 2264769"/>
              <a:gd name="connsiteY9" fmla="*/ 2061219 h 2064064"/>
              <a:gd name="connsiteX10" fmla="*/ 1902399 w 2264769"/>
              <a:gd name="connsiteY10" fmla="*/ 2064064 h 2064064"/>
              <a:gd name="connsiteX11" fmla="*/ 389291 w 2264769"/>
              <a:gd name="connsiteY11" fmla="*/ 2064064 h 2064064"/>
              <a:gd name="connsiteX12" fmla="*/ 385062 w 2264769"/>
              <a:gd name="connsiteY12" fmla="*/ 2060114 h 2064064"/>
              <a:gd name="connsiteX13" fmla="*/ 384209 w 2264769"/>
              <a:gd name="connsiteY13" fmla="*/ 2060285 h 2064064"/>
              <a:gd name="connsiteX14" fmla="*/ 66671 w 2264769"/>
              <a:gd name="connsiteY14" fmla="*/ 1957460 h 2064064"/>
              <a:gd name="connsiteX15" fmla="*/ 57719 w 2264769"/>
              <a:gd name="connsiteY15" fmla="*/ 1531931 h 2064064"/>
              <a:gd name="connsiteX16" fmla="*/ 83681 w 2264769"/>
              <a:gd name="connsiteY16" fmla="*/ 1487416 h 2064064"/>
              <a:gd name="connsiteX17" fmla="*/ 82471 w 2264769"/>
              <a:gd name="connsiteY17" fmla="*/ 1479266 h 2064064"/>
              <a:gd name="connsiteX18" fmla="*/ 821369 w 2264769"/>
              <a:gd name="connsiteY18" fmla="*/ 205305 h 2064064"/>
              <a:gd name="connsiteX19" fmla="*/ 823655 w 2264769"/>
              <a:gd name="connsiteY19" fmla="*/ 204362 h 2064064"/>
              <a:gd name="connsiteX20" fmla="*/ 827198 w 2264769"/>
              <a:gd name="connsiteY20" fmla="*/ 203426 h 2064064"/>
              <a:gd name="connsiteX21" fmla="*/ 841535 w 2264769"/>
              <a:gd name="connsiteY21" fmla="*/ 177153 h 2064064"/>
              <a:gd name="connsiteX22" fmla="*/ 1124413 w 2264769"/>
              <a:gd name="connsiteY22" fmla="*/ 0 h 2064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264769" h="2064064">
                <a:moveTo>
                  <a:pt x="1124413" y="0"/>
                </a:moveTo>
                <a:cubicBezTo>
                  <a:pt x="1234884" y="0"/>
                  <a:pt x="1334897" y="67699"/>
                  <a:pt x="1407292" y="177153"/>
                </a:cubicBezTo>
                <a:lnTo>
                  <a:pt x="1414406" y="190190"/>
                </a:lnTo>
                <a:lnTo>
                  <a:pt x="1419467" y="191527"/>
                </a:lnTo>
                <a:lnTo>
                  <a:pt x="2197219" y="1532479"/>
                </a:lnTo>
                <a:lnTo>
                  <a:pt x="2196011" y="1537307"/>
                </a:lnTo>
                <a:lnTo>
                  <a:pt x="2220090" y="1578935"/>
                </a:lnTo>
                <a:cubicBezTo>
                  <a:pt x="2275937" y="1697688"/>
                  <a:pt x="2281758" y="1818318"/>
                  <a:pt x="2224313" y="1912679"/>
                </a:cubicBezTo>
                <a:cubicBezTo>
                  <a:pt x="2166869" y="2007040"/>
                  <a:pt x="2057037" y="2057265"/>
                  <a:pt x="1925900" y="2062187"/>
                </a:cubicBezTo>
                <a:lnTo>
                  <a:pt x="1905445" y="2061219"/>
                </a:lnTo>
                <a:lnTo>
                  <a:pt x="1902399" y="2064064"/>
                </a:lnTo>
                <a:lnTo>
                  <a:pt x="389291" y="2064064"/>
                </a:lnTo>
                <a:lnTo>
                  <a:pt x="385062" y="2060114"/>
                </a:lnTo>
                <a:lnTo>
                  <a:pt x="384209" y="2060285"/>
                </a:lnTo>
                <a:cubicBezTo>
                  <a:pt x="253827" y="2075184"/>
                  <a:pt x="137680" y="2042086"/>
                  <a:pt x="66671" y="1957460"/>
                </a:cubicBezTo>
                <a:cubicBezTo>
                  <a:pt x="-22091" y="1851678"/>
                  <a:pt x="-19317" y="1690420"/>
                  <a:pt x="57719" y="1531931"/>
                </a:cubicBezTo>
                <a:lnTo>
                  <a:pt x="83681" y="1487416"/>
                </a:lnTo>
                <a:lnTo>
                  <a:pt x="82471" y="1479266"/>
                </a:lnTo>
                <a:lnTo>
                  <a:pt x="821369" y="205305"/>
                </a:lnTo>
                <a:lnTo>
                  <a:pt x="823655" y="204362"/>
                </a:lnTo>
                <a:lnTo>
                  <a:pt x="827198" y="203426"/>
                </a:lnTo>
                <a:lnTo>
                  <a:pt x="841535" y="177153"/>
                </a:lnTo>
                <a:cubicBezTo>
                  <a:pt x="913930" y="67699"/>
                  <a:pt x="1013942" y="0"/>
                  <a:pt x="1124413" y="0"/>
                </a:cubicBezTo>
                <a:close/>
              </a:path>
            </a:pathLst>
          </a:custGeom>
          <a:solidFill>
            <a:srgbClr val="FF0066"/>
          </a:solidFill>
          <a:ln w="635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2975811" y="572245"/>
            <a:ext cx="6240379" cy="5713511"/>
            <a:chOff x="3545313" y="1039348"/>
            <a:chExt cx="4908876" cy="4494425"/>
          </a:xfrm>
        </p:grpSpPr>
        <p:sp>
          <p:nvSpPr>
            <p:cNvPr id="24" name="任意多边形 42"/>
            <p:cNvSpPr/>
            <p:nvPr/>
          </p:nvSpPr>
          <p:spPr>
            <a:xfrm rot="5400000">
              <a:off x="5925605" y="2753928"/>
              <a:ext cx="2670258" cy="2329469"/>
            </a:xfrm>
            <a:custGeom>
              <a:avLst/>
              <a:gdLst>
                <a:gd name="connsiteX0" fmla="*/ 1124413 w 2264769"/>
                <a:gd name="connsiteY0" fmla="*/ 0 h 2064064"/>
                <a:gd name="connsiteX1" fmla="*/ 1407292 w 2264769"/>
                <a:gd name="connsiteY1" fmla="*/ 177153 h 2064064"/>
                <a:gd name="connsiteX2" fmla="*/ 1414406 w 2264769"/>
                <a:gd name="connsiteY2" fmla="*/ 190190 h 2064064"/>
                <a:gd name="connsiteX3" fmla="*/ 1419467 w 2264769"/>
                <a:gd name="connsiteY3" fmla="*/ 191527 h 2064064"/>
                <a:gd name="connsiteX4" fmla="*/ 2197219 w 2264769"/>
                <a:gd name="connsiteY4" fmla="*/ 1532479 h 2064064"/>
                <a:gd name="connsiteX5" fmla="*/ 2196011 w 2264769"/>
                <a:gd name="connsiteY5" fmla="*/ 1537307 h 2064064"/>
                <a:gd name="connsiteX6" fmla="*/ 2220090 w 2264769"/>
                <a:gd name="connsiteY6" fmla="*/ 1578935 h 2064064"/>
                <a:gd name="connsiteX7" fmla="*/ 2224313 w 2264769"/>
                <a:gd name="connsiteY7" fmla="*/ 1912679 h 2064064"/>
                <a:gd name="connsiteX8" fmla="*/ 1925900 w 2264769"/>
                <a:gd name="connsiteY8" fmla="*/ 2062187 h 2064064"/>
                <a:gd name="connsiteX9" fmla="*/ 1905445 w 2264769"/>
                <a:gd name="connsiteY9" fmla="*/ 2061219 h 2064064"/>
                <a:gd name="connsiteX10" fmla="*/ 1902399 w 2264769"/>
                <a:gd name="connsiteY10" fmla="*/ 2064064 h 2064064"/>
                <a:gd name="connsiteX11" fmla="*/ 389291 w 2264769"/>
                <a:gd name="connsiteY11" fmla="*/ 2064064 h 2064064"/>
                <a:gd name="connsiteX12" fmla="*/ 385062 w 2264769"/>
                <a:gd name="connsiteY12" fmla="*/ 2060114 h 2064064"/>
                <a:gd name="connsiteX13" fmla="*/ 384209 w 2264769"/>
                <a:gd name="connsiteY13" fmla="*/ 2060285 h 2064064"/>
                <a:gd name="connsiteX14" fmla="*/ 66671 w 2264769"/>
                <a:gd name="connsiteY14" fmla="*/ 1957460 h 2064064"/>
                <a:gd name="connsiteX15" fmla="*/ 57719 w 2264769"/>
                <a:gd name="connsiteY15" fmla="*/ 1531931 h 2064064"/>
                <a:gd name="connsiteX16" fmla="*/ 83681 w 2264769"/>
                <a:gd name="connsiteY16" fmla="*/ 1487416 h 2064064"/>
                <a:gd name="connsiteX17" fmla="*/ 82471 w 2264769"/>
                <a:gd name="connsiteY17" fmla="*/ 1479266 h 2064064"/>
                <a:gd name="connsiteX18" fmla="*/ 821369 w 2264769"/>
                <a:gd name="connsiteY18" fmla="*/ 205305 h 2064064"/>
                <a:gd name="connsiteX19" fmla="*/ 823655 w 2264769"/>
                <a:gd name="connsiteY19" fmla="*/ 204362 h 2064064"/>
                <a:gd name="connsiteX20" fmla="*/ 827198 w 2264769"/>
                <a:gd name="connsiteY20" fmla="*/ 203426 h 2064064"/>
                <a:gd name="connsiteX21" fmla="*/ 841535 w 2264769"/>
                <a:gd name="connsiteY21" fmla="*/ 177153 h 2064064"/>
                <a:gd name="connsiteX22" fmla="*/ 1124413 w 2264769"/>
                <a:gd name="connsiteY22" fmla="*/ 0 h 2064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264769" h="2064064">
                  <a:moveTo>
                    <a:pt x="1124413" y="0"/>
                  </a:moveTo>
                  <a:cubicBezTo>
                    <a:pt x="1234884" y="0"/>
                    <a:pt x="1334897" y="67699"/>
                    <a:pt x="1407292" y="177153"/>
                  </a:cubicBezTo>
                  <a:lnTo>
                    <a:pt x="1414406" y="190190"/>
                  </a:lnTo>
                  <a:lnTo>
                    <a:pt x="1419467" y="191527"/>
                  </a:lnTo>
                  <a:lnTo>
                    <a:pt x="2197219" y="1532479"/>
                  </a:lnTo>
                  <a:lnTo>
                    <a:pt x="2196011" y="1537307"/>
                  </a:lnTo>
                  <a:lnTo>
                    <a:pt x="2220090" y="1578935"/>
                  </a:lnTo>
                  <a:cubicBezTo>
                    <a:pt x="2275937" y="1697688"/>
                    <a:pt x="2281758" y="1818318"/>
                    <a:pt x="2224313" y="1912679"/>
                  </a:cubicBezTo>
                  <a:cubicBezTo>
                    <a:pt x="2166869" y="2007040"/>
                    <a:pt x="2057037" y="2057265"/>
                    <a:pt x="1925900" y="2062187"/>
                  </a:cubicBezTo>
                  <a:lnTo>
                    <a:pt x="1905445" y="2061219"/>
                  </a:lnTo>
                  <a:lnTo>
                    <a:pt x="1902399" y="2064064"/>
                  </a:lnTo>
                  <a:lnTo>
                    <a:pt x="389291" y="2064064"/>
                  </a:lnTo>
                  <a:lnTo>
                    <a:pt x="385062" y="2060114"/>
                  </a:lnTo>
                  <a:lnTo>
                    <a:pt x="384209" y="2060285"/>
                  </a:lnTo>
                  <a:cubicBezTo>
                    <a:pt x="253827" y="2075184"/>
                    <a:pt x="137680" y="2042086"/>
                    <a:pt x="66671" y="1957460"/>
                  </a:cubicBezTo>
                  <a:cubicBezTo>
                    <a:pt x="-22091" y="1851678"/>
                    <a:pt x="-19317" y="1690420"/>
                    <a:pt x="57719" y="1531931"/>
                  </a:cubicBezTo>
                  <a:lnTo>
                    <a:pt x="83681" y="1487416"/>
                  </a:lnTo>
                  <a:lnTo>
                    <a:pt x="82471" y="1479266"/>
                  </a:lnTo>
                  <a:lnTo>
                    <a:pt x="821369" y="205305"/>
                  </a:lnTo>
                  <a:lnTo>
                    <a:pt x="823655" y="204362"/>
                  </a:lnTo>
                  <a:lnTo>
                    <a:pt x="827198" y="203426"/>
                  </a:lnTo>
                  <a:lnTo>
                    <a:pt x="841535" y="177153"/>
                  </a:lnTo>
                  <a:cubicBezTo>
                    <a:pt x="913930" y="67699"/>
                    <a:pt x="1013942" y="0"/>
                    <a:pt x="1124413" y="0"/>
                  </a:cubicBezTo>
                  <a:close/>
                </a:path>
              </a:pathLst>
            </a:custGeom>
            <a:noFill/>
            <a:ln w="12700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6" name="任意多边形 42"/>
            <p:cNvSpPr/>
            <p:nvPr/>
          </p:nvSpPr>
          <p:spPr>
            <a:xfrm rot="5400000">
              <a:off x="4246562" y="1326146"/>
              <a:ext cx="4494425" cy="3920829"/>
            </a:xfrm>
            <a:custGeom>
              <a:avLst/>
              <a:gdLst>
                <a:gd name="connsiteX0" fmla="*/ 1124413 w 2264769"/>
                <a:gd name="connsiteY0" fmla="*/ 0 h 2064064"/>
                <a:gd name="connsiteX1" fmla="*/ 1407292 w 2264769"/>
                <a:gd name="connsiteY1" fmla="*/ 177153 h 2064064"/>
                <a:gd name="connsiteX2" fmla="*/ 1414406 w 2264769"/>
                <a:gd name="connsiteY2" fmla="*/ 190190 h 2064064"/>
                <a:gd name="connsiteX3" fmla="*/ 1419467 w 2264769"/>
                <a:gd name="connsiteY3" fmla="*/ 191527 h 2064064"/>
                <a:gd name="connsiteX4" fmla="*/ 2197219 w 2264769"/>
                <a:gd name="connsiteY4" fmla="*/ 1532479 h 2064064"/>
                <a:gd name="connsiteX5" fmla="*/ 2196011 w 2264769"/>
                <a:gd name="connsiteY5" fmla="*/ 1537307 h 2064064"/>
                <a:gd name="connsiteX6" fmla="*/ 2220090 w 2264769"/>
                <a:gd name="connsiteY6" fmla="*/ 1578935 h 2064064"/>
                <a:gd name="connsiteX7" fmla="*/ 2224313 w 2264769"/>
                <a:gd name="connsiteY7" fmla="*/ 1912679 h 2064064"/>
                <a:gd name="connsiteX8" fmla="*/ 1925900 w 2264769"/>
                <a:gd name="connsiteY8" fmla="*/ 2062187 h 2064064"/>
                <a:gd name="connsiteX9" fmla="*/ 1905445 w 2264769"/>
                <a:gd name="connsiteY9" fmla="*/ 2061219 h 2064064"/>
                <a:gd name="connsiteX10" fmla="*/ 1902399 w 2264769"/>
                <a:gd name="connsiteY10" fmla="*/ 2064064 h 2064064"/>
                <a:gd name="connsiteX11" fmla="*/ 389291 w 2264769"/>
                <a:gd name="connsiteY11" fmla="*/ 2064064 h 2064064"/>
                <a:gd name="connsiteX12" fmla="*/ 385062 w 2264769"/>
                <a:gd name="connsiteY12" fmla="*/ 2060114 h 2064064"/>
                <a:gd name="connsiteX13" fmla="*/ 384209 w 2264769"/>
                <a:gd name="connsiteY13" fmla="*/ 2060285 h 2064064"/>
                <a:gd name="connsiteX14" fmla="*/ 66671 w 2264769"/>
                <a:gd name="connsiteY14" fmla="*/ 1957460 h 2064064"/>
                <a:gd name="connsiteX15" fmla="*/ 57719 w 2264769"/>
                <a:gd name="connsiteY15" fmla="*/ 1531931 h 2064064"/>
                <a:gd name="connsiteX16" fmla="*/ 83681 w 2264769"/>
                <a:gd name="connsiteY16" fmla="*/ 1487416 h 2064064"/>
                <a:gd name="connsiteX17" fmla="*/ 82471 w 2264769"/>
                <a:gd name="connsiteY17" fmla="*/ 1479266 h 2064064"/>
                <a:gd name="connsiteX18" fmla="*/ 821369 w 2264769"/>
                <a:gd name="connsiteY18" fmla="*/ 205305 h 2064064"/>
                <a:gd name="connsiteX19" fmla="*/ 823655 w 2264769"/>
                <a:gd name="connsiteY19" fmla="*/ 204362 h 2064064"/>
                <a:gd name="connsiteX20" fmla="*/ 827198 w 2264769"/>
                <a:gd name="connsiteY20" fmla="*/ 203426 h 2064064"/>
                <a:gd name="connsiteX21" fmla="*/ 841535 w 2264769"/>
                <a:gd name="connsiteY21" fmla="*/ 177153 h 2064064"/>
                <a:gd name="connsiteX22" fmla="*/ 1124413 w 2264769"/>
                <a:gd name="connsiteY22" fmla="*/ 0 h 2064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264769" h="2064064">
                  <a:moveTo>
                    <a:pt x="1124413" y="0"/>
                  </a:moveTo>
                  <a:cubicBezTo>
                    <a:pt x="1234884" y="0"/>
                    <a:pt x="1334897" y="67699"/>
                    <a:pt x="1407292" y="177153"/>
                  </a:cubicBezTo>
                  <a:lnTo>
                    <a:pt x="1414406" y="190190"/>
                  </a:lnTo>
                  <a:lnTo>
                    <a:pt x="1419467" y="191527"/>
                  </a:lnTo>
                  <a:lnTo>
                    <a:pt x="2197219" y="1532479"/>
                  </a:lnTo>
                  <a:lnTo>
                    <a:pt x="2196011" y="1537307"/>
                  </a:lnTo>
                  <a:lnTo>
                    <a:pt x="2220090" y="1578935"/>
                  </a:lnTo>
                  <a:cubicBezTo>
                    <a:pt x="2275937" y="1697688"/>
                    <a:pt x="2281758" y="1818318"/>
                    <a:pt x="2224313" y="1912679"/>
                  </a:cubicBezTo>
                  <a:cubicBezTo>
                    <a:pt x="2166869" y="2007040"/>
                    <a:pt x="2057037" y="2057265"/>
                    <a:pt x="1925900" y="2062187"/>
                  </a:cubicBezTo>
                  <a:lnTo>
                    <a:pt x="1905445" y="2061219"/>
                  </a:lnTo>
                  <a:lnTo>
                    <a:pt x="1902399" y="2064064"/>
                  </a:lnTo>
                  <a:lnTo>
                    <a:pt x="389291" y="2064064"/>
                  </a:lnTo>
                  <a:lnTo>
                    <a:pt x="385062" y="2060114"/>
                  </a:lnTo>
                  <a:lnTo>
                    <a:pt x="384209" y="2060285"/>
                  </a:lnTo>
                  <a:cubicBezTo>
                    <a:pt x="253827" y="2075184"/>
                    <a:pt x="137680" y="2042086"/>
                    <a:pt x="66671" y="1957460"/>
                  </a:cubicBezTo>
                  <a:cubicBezTo>
                    <a:pt x="-22091" y="1851678"/>
                    <a:pt x="-19317" y="1690420"/>
                    <a:pt x="57719" y="1531931"/>
                  </a:cubicBezTo>
                  <a:lnTo>
                    <a:pt x="83681" y="1487416"/>
                  </a:lnTo>
                  <a:lnTo>
                    <a:pt x="82471" y="1479266"/>
                  </a:lnTo>
                  <a:lnTo>
                    <a:pt x="821369" y="205305"/>
                  </a:lnTo>
                  <a:lnTo>
                    <a:pt x="823655" y="204362"/>
                  </a:lnTo>
                  <a:lnTo>
                    <a:pt x="827198" y="203426"/>
                  </a:lnTo>
                  <a:lnTo>
                    <a:pt x="841535" y="177153"/>
                  </a:lnTo>
                  <a:cubicBezTo>
                    <a:pt x="913930" y="67699"/>
                    <a:pt x="1013942" y="0"/>
                    <a:pt x="112441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7F757">
                    <a:alpha val="93725"/>
                  </a:srgbClr>
                </a:gs>
                <a:gs pos="100000">
                  <a:srgbClr val="36DEA6">
                    <a:alpha val="51000"/>
                  </a:srgbClr>
                </a:gs>
              </a:gsLst>
              <a:lin ang="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32" name="任意多边形 42"/>
            <p:cNvSpPr/>
            <p:nvPr/>
          </p:nvSpPr>
          <p:spPr>
            <a:xfrm rot="5400000">
              <a:off x="3288332" y="1672396"/>
              <a:ext cx="4027172" cy="3513209"/>
            </a:xfrm>
            <a:custGeom>
              <a:avLst/>
              <a:gdLst>
                <a:gd name="connsiteX0" fmla="*/ 1124413 w 2264769"/>
                <a:gd name="connsiteY0" fmla="*/ 0 h 2064064"/>
                <a:gd name="connsiteX1" fmla="*/ 1407292 w 2264769"/>
                <a:gd name="connsiteY1" fmla="*/ 177153 h 2064064"/>
                <a:gd name="connsiteX2" fmla="*/ 1414406 w 2264769"/>
                <a:gd name="connsiteY2" fmla="*/ 190190 h 2064064"/>
                <a:gd name="connsiteX3" fmla="*/ 1419467 w 2264769"/>
                <a:gd name="connsiteY3" fmla="*/ 191527 h 2064064"/>
                <a:gd name="connsiteX4" fmla="*/ 2197219 w 2264769"/>
                <a:gd name="connsiteY4" fmla="*/ 1532479 h 2064064"/>
                <a:gd name="connsiteX5" fmla="*/ 2196011 w 2264769"/>
                <a:gd name="connsiteY5" fmla="*/ 1537307 h 2064064"/>
                <a:gd name="connsiteX6" fmla="*/ 2220090 w 2264769"/>
                <a:gd name="connsiteY6" fmla="*/ 1578935 h 2064064"/>
                <a:gd name="connsiteX7" fmla="*/ 2224313 w 2264769"/>
                <a:gd name="connsiteY7" fmla="*/ 1912679 h 2064064"/>
                <a:gd name="connsiteX8" fmla="*/ 1925900 w 2264769"/>
                <a:gd name="connsiteY8" fmla="*/ 2062187 h 2064064"/>
                <a:gd name="connsiteX9" fmla="*/ 1905445 w 2264769"/>
                <a:gd name="connsiteY9" fmla="*/ 2061219 h 2064064"/>
                <a:gd name="connsiteX10" fmla="*/ 1902399 w 2264769"/>
                <a:gd name="connsiteY10" fmla="*/ 2064064 h 2064064"/>
                <a:gd name="connsiteX11" fmla="*/ 389291 w 2264769"/>
                <a:gd name="connsiteY11" fmla="*/ 2064064 h 2064064"/>
                <a:gd name="connsiteX12" fmla="*/ 385062 w 2264769"/>
                <a:gd name="connsiteY12" fmla="*/ 2060114 h 2064064"/>
                <a:gd name="connsiteX13" fmla="*/ 384209 w 2264769"/>
                <a:gd name="connsiteY13" fmla="*/ 2060285 h 2064064"/>
                <a:gd name="connsiteX14" fmla="*/ 66671 w 2264769"/>
                <a:gd name="connsiteY14" fmla="*/ 1957460 h 2064064"/>
                <a:gd name="connsiteX15" fmla="*/ 57719 w 2264769"/>
                <a:gd name="connsiteY15" fmla="*/ 1531931 h 2064064"/>
                <a:gd name="connsiteX16" fmla="*/ 83681 w 2264769"/>
                <a:gd name="connsiteY16" fmla="*/ 1487416 h 2064064"/>
                <a:gd name="connsiteX17" fmla="*/ 82471 w 2264769"/>
                <a:gd name="connsiteY17" fmla="*/ 1479266 h 2064064"/>
                <a:gd name="connsiteX18" fmla="*/ 821369 w 2264769"/>
                <a:gd name="connsiteY18" fmla="*/ 205305 h 2064064"/>
                <a:gd name="connsiteX19" fmla="*/ 823655 w 2264769"/>
                <a:gd name="connsiteY19" fmla="*/ 204362 h 2064064"/>
                <a:gd name="connsiteX20" fmla="*/ 827198 w 2264769"/>
                <a:gd name="connsiteY20" fmla="*/ 203426 h 2064064"/>
                <a:gd name="connsiteX21" fmla="*/ 841535 w 2264769"/>
                <a:gd name="connsiteY21" fmla="*/ 177153 h 2064064"/>
                <a:gd name="connsiteX22" fmla="*/ 1124413 w 2264769"/>
                <a:gd name="connsiteY22" fmla="*/ 0 h 2064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264769" h="2064064">
                  <a:moveTo>
                    <a:pt x="1124413" y="0"/>
                  </a:moveTo>
                  <a:cubicBezTo>
                    <a:pt x="1234884" y="0"/>
                    <a:pt x="1334897" y="67699"/>
                    <a:pt x="1407292" y="177153"/>
                  </a:cubicBezTo>
                  <a:lnTo>
                    <a:pt x="1414406" y="190190"/>
                  </a:lnTo>
                  <a:lnTo>
                    <a:pt x="1419467" y="191527"/>
                  </a:lnTo>
                  <a:lnTo>
                    <a:pt x="2197219" y="1532479"/>
                  </a:lnTo>
                  <a:lnTo>
                    <a:pt x="2196011" y="1537307"/>
                  </a:lnTo>
                  <a:lnTo>
                    <a:pt x="2220090" y="1578935"/>
                  </a:lnTo>
                  <a:cubicBezTo>
                    <a:pt x="2275937" y="1697688"/>
                    <a:pt x="2281758" y="1818318"/>
                    <a:pt x="2224313" y="1912679"/>
                  </a:cubicBezTo>
                  <a:cubicBezTo>
                    <a:pt x="2166869" y="2007040"/>
                    <a:pt x="2057037" y="2057265"/>
                    <a:pt x="1925900" y="2062187"/>
                  </a:cubicBezTo>
                  <a:lnTo>
                    <a:pt x="1905445" y="2061219"/>
                  </a:lnTo>
                  <a:lnTo>
                    <a:pt x="1902399" y="2064064"/>
                  </a:lnTo>
                  <a:lnTo>
                    <a:pt x="389291" y="2064064"/>
                  </a:lnTo>
                  <a:lnTo>
                    <a:pt x="385062" y="2060114"/>
                  </a:lnTo>
                  <a:lnTo>
                    <a:pt x="384209" y="2060285"/>
                  </a:lnTo>
                  <a:cubicBezTo>
                    <a:pt x="253827" y="2075184"/>
                    <a:pt x="137680" y="2042086"/>
                    <a:pt x="66671" y="1957460"/>
                  </a:cubicBezTo>
                  <a:cubicBezTo>
                    <a:pt x="-22091" y="1851678"/>
                    <a:pt x="-19317" y="1690420"/>
                    <a:pt x="57719" y="1531931"/>
                  </a:cubicBezTo>
                  <a:lnTo>
                    <a:pt x="83681" y="1487416"/>
                  </a:lnTo>
                  <a:lnTo>
                    <a:pt x="82471" y="1479266"/>
                  </a:lnTo>
                  <a:lnTo>
                    <a:pt x="821369" y="205305"/>
                  </a:lnTo>
                  <a:lnTo>
                    <a:pt x="823655" y="204362"/>
                  </a:lnTo>
                  <a:lnTo>
                    <a:pt x="827198" y="203426"/>
                  </a:lnTo>
                  <a:lnTo>
                    <a:pt x="841535" y="177153"/>
                  </a:lnTo>
                  <a:cubicBezTo>
                    <a:pt x="913930" y="67699"/>
                    <a:pt x="1013942" y="0"/>
                    <a:pt x="1124413" y="0"/>
                  </a:cubicBezTo>
                  <a:close/>
                </a:path>
              </a:pathLst>
            </a:custGeom>
            <a:gradFill flip="none" rotWithShape="1">
              <a:gsLst>
                <a:gs pos="31000">
                  <a:srgbClr val="27408F"/>
                </a:gs>
                <a:gs pos="100000">
                  <a:srgbClr val="7030A0">
                    <a:alpha val="58000"/>
                  </a:srgbClr>
                </a:gs>
              </a:gsLst>
              <a:lin ang="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4" name="任意多边形: 形状 33"/>
          <p:cNvSpPr/>
          <p:nvPr/>
        </p:nvSpPr>
        <p:spPr>
          <a:xfrm>
            <a:off x="10411326" y="641552"/>
            <a:ext cx="930442" cy="232791"/>
          </a:xfrm>
          <a:custGeom>
            <a:avLst/>
            <a:gdLst>
              <a:gd name="connsiteX0" fmla="*/ 0 w 2486526"/>
              <a:gd name="connsiteY0" fmla="*/ 401185 h 465581"/>
              <a:gd name="connsiteX1" fmla="*/ 529389 w 2486526"/>
              <a:gd name="connsiteY1" fmla="*/ 132 h 465581"/>
              <a:gd name="connsiteX2" fmla="*/ 1042737 w 2486526"/>
              <a:gd name="connsiteY2" fmla="*/ 353058 h 465581"/>
              <a:gd name="connsiteX3" fmla="*/ 1604210 w 2486526"/>
              <a:gd name="connsiteY3" fmla="*/ 16174 h 465581"/>
              <a:gd name="connsiteX4" fmla="*/ 2101516 w 2486526"/>
              <a:gd name="connsiteY4" fmla="*/ 465353 h 465581"/>
              <a:gd name="connsiteX5" fmla="*/ 2486526 w 2486526"/>
              <a:gd name="connsiteY5" fmla="*/ 64300 h 465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86526" h="465581">
                <a:moveTo>
                  <a:pt x="0" y="401185"/>
                </a:moveTo>
                <a:cubicBezTo>
                  <a:pt x="177800" y="204669"/>
                  <a:pt x="355600" y="8153"/>
                  <a:pt x="529389" y="132"/>
                </a:cubicBezTo>
                <a:cubicBezTo>
                  <a:pt x="703178" y="-7889"/>
                  <a:pt x="863600" y="350384"/>
                  <a:pt x="1042737" y="353058"/>
                </a:cubicBezTo>
                <a:cubicBezTo>
                  <a:pt x="1221874" y="355732"/>
                  <a:pt x="1427747" y="-2542"/>
                  <a:pt x="1604210" y="16174"/>
                </a:cubicBezTo>
                <a:cubicBezTo>
                  <a:pt x="1780673" y="34890"/>
                  <a:pt x="1954463" y="457332"/>
                  <a:pt x="2101516" y="465353"/>
                </a:cubicBezTo>
                <a:cubicBezTo>
                  <a:pt x="2248569" y="473374"/>
                  <a:pt x="2367547" y="268837"/>
                  <a:pt x="2486526" y="64300"/>
                </a:cubicBezTo>
              </a:path>
            </a:pathLst>
          </a:custGeom>
          <a:noFill/>
          <a:ln w="25400">
            <a:solidFill>
              <a:srgbClr val="07F3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5" name="任意多边形: 形状 34"/>
          <p:cNvSpPr/>
          <p:nvPr/>
        </p:nvSpPr>
        <p:spPr>
          <a:xfrm flipV="1">
            <a:off x="834189" y="2005131"/>
            <a:ext cx="930442" cy="232791"/>
          </a:xfrm>
          <a:custGeom>
            <a:avLst/>
            <a:gdLst>
              <a:gd name="connsiteX0" fmla="*/ 0 w 2486526"/>
              <a:gd name="connsiteY0" fmla="*/ 401185 h 465581"/>
              <a:gd name="connsiteX1" fmla="*/ 529389 w 2486526"/>
              <a:gd name="connsiteY1" fmla="*/ 132 h 465581"/>
              <a:gd name="connsiteX2" fmla="*/ 1042737 w 2486526"/>
              <a:gd name="connsiteY2" fmla="*/ 353058 h 465581"/>
              <a:gd name="connsiteX3" fmla="*/ 1604210 w 2486526"/>
              <a:gd name="connsiteY3" fmla="*/ 16174 h 465581"/>
              <a:gd name="connsiteX4" fmla="*/ 2101516 w 2486526"/>
              <a:gd name="connsiteY4" fmla="*/ 465353 h 465581"/>
              <a:gd name="connsiteX5" fmla="*/ 2486526 w 2486526"/>
              <a:gd name="connsiteY5" fmla="*/ 64300 h 465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86526" h="465581">
                <a:moveTo>
                  <a:pt x="0" y="401185"/>
                </a:moveTo>
                <a:cubicBezTo>
                  <a:pt x="177800" y="204669"/>
                  <a:pt x="355600" y="8153"/>
                  <a:pt x="529389" y="132"/>
                </a:cubicBezTo>
                <a:cubicBezTo>
                  <a:pt x="703178" y="-7889"/>
                  <a:pt x="863600" y="350384"/>
                  <a:pt x="1042737" y="353058"/>
                </a:cubicBezTo>
                <a:cubicBezTo>
                  <a:pt x="1221874" y="355732"/>
                  <a:pt x="1427747" y="-2542"/>
                  <a:pt x="1604210" y="16174"/>
                </a:cubicBezTo>
                <a:cubicBezTo>
                  <a:pt x="1780673" y="34890"/>
                  <a:pt x="1954463" y="457332"/>
                  <a:pt x="2101516" y="465353"/>
                </a:cubicBezTo>
                <a:cubicBezTo>
                  <a:pt x="2248569" y="473374"/>
                  <a:pt x="2367547" y="268837"/>
                  <a:pt x="2486526" y="64300"/>
                </a:cubicBezTo>
              </a:path>
            </a:pathLst>
          </a:cu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6" name="任意多边形: 形状 35"/>
          <p:cNvSpPr/>
          <p:nvPr/>
        </p:nvSpPr>
        <p:spPr>
          <a:xfrm flipV="1">
            <a:off x="8357936" y="5422100"/>
            <a:ext cx="930442" cy="232791"/>
          </a:xfrm>
          <a:custGeom>
            <a:avLst/>
            <a:gdLst>
              <a:gd name="connsiteX0" fmla="*/ 0 w 2486526"/>
              <a:gd name="connsiteY0" fmla="*/ 401185 h 465581"/>
              <a:gd name="connsiteX1" fmla="*/ 529389 w 2486526"/>
              <a:gd name="connsiteY1" fmla="*/ 132 h 465581"/>
              <a:gd name="connsiteX2" fmla="*/ 1042737 w 2486526"/>
              <a:gd name="connsiteY2" fmla="*/ 353058 h 465581"/>
              <a:gd name="connsiteX3" fmla="*/ 1604210 w 2486526"/>
              <a:gd name="connsiteY3" fmla="*/ 16174 h 465581"/>
              <a:gd name="connsiteX4" fmla="*/ 2101516 w 2486526"/>
              <a:gd name="connsiteY4" fmla="*/ 465353 h 465581"/>
              <a:gd name="connsiteX5" fmla="*/ 2486526 w 2486526"/>
              <a:gd name="connsiteY5" fmla="*/ 64300 h 465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86526" h="465581">
                <a:moveTo>
                  <a:pt x="0" y="401185"/>
                </a:moveTo>
                <a:cubicBezTo>
                  <a:pt x="177800" y="204669"/>
                  <a:pt x="355600" y="8153"/>
                  <a:pt x="529389" y="132"/>
                </a:cubicBezTo>
                <a:cubicBezTo>
                  <a:pt x="703178" y="-7889"/>
                  <a:pt x="863600" y="350384"/>
                  <a:pt x="1042737" y="353058"/>
                </a:cubicBezTo>
                <a:cubicBezTo>
                  <a:pt x="1221874" y="355732"/>
                  <a:pt x="1427747" y="-2542"/>
                  <a:pt x="1604210" y="16174"/>
                </a:cubicBezTo>
                <a:cubicBezTo>
                  <a:pt x="1780673" y="34890"/>
                  <a:pt x="1954463" y="457332"/>
                  <a:pt x="2101516" y="465353"/>
                </a:cubicBezTo>
                <a:cubicBezTo>
                  <a:pt x="2248569" y="473374"/>
                  <a:pt x="2367547" y="268837"/>
                  <a:pt x="2486526" y="64300"/>
                </a:cubicBezTo>
              </a:path>
            </a:pathLst>
          </a:custGeom>
          <a:noFill/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240631" y="224589"/>
            <a:ext cx="176464" cy="625642"/>
            <a:chOff x="160421" y="224589"/>
            <a:chExt cx="176464" cy="625642"/>
          </a:xfrm>
          <a:solidFill>
            <a:schemeClr val="bg1">
              <a:alpha val="70000"/>
            </a:schemeClr>
          </a:solidFill>
        </p:grpSpPr>
        <p:sp>
          <p:nvSpPr>
            <p:cNvPr id="37" name="椭圆 36"/>
            <p:cNvSpPr/>
            <p:nvPr/>
          </p:nvSpPr>
          <p:spPr>
            <a:xfrm>
              <a:off x="160421" y="224589"/>
              <a:ext cx="176464" cy="17646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160421" y="449178"/>
              <a:ext cx="176464" cy="17646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160421" y="673767"/>
              <a:ext cx="176464" cy="17646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53" name="文本框 52"/>
          <p:cNvSpPr txBox="1"/>
          <p:nvPr/>
        </p:nvSpPr>
        <p:spPr>
          <a:xfrm>
            <a:off x="2069854" y="1894353"/>
            <a:ext cx="8341472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b="1" dirty="0">
                <a:solidFill>
                  <a:schemeClr val="bg1"/>
                </a:solidFill>
                <a:cs typeface="+mn-ea"/>
                <a:sym typeface="+mn-lt"/>
              </a:rPr>
              <a:t>学生成绩管理系统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3153521" y="3142358"/>
            <a:ext cx="5985293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25000"/>
              </a:lnSpc>
              <a:spcAft>
                <a:spcPts val="800"/>
              </a:spcAft>
              <a:defRPr/>
            </a:pPr>
            <a:r>
              <a:rPr lang="zh-CN" altLang="en-US" sz="2400">
                <a:solidFill>
                  <a:schemeClr val="bg1"/>
                </a:solidFill>
                <a:cs typeface="+mn-ea"/>
                <a:sym typeface="+mn-lt"/>
              </a:rPr>
              <a:t>开题答辩</a:t>
            </a:r>
            <a:endParaRPr lang="en-US" altLang="zh-CN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5" name="矩形: 圆角 54"/>
          <p:cNvSpPr/>
          <p:nvPr/>
        </p:nvSpPr>
        <p:spPr>
          <a:xfrm>
            <a:off x="3957530" y="3899067"/>
            <a:ext cx="4208833" cy="1080098"/>
          </a:xfrm>
          <a:prstGeom prst="roundRect">
            <a:avLst>
              <a:gd name="adj" fmla="val 50000"/>
            </a:avLst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zh-CN" altLang="en-US" kern="0" dirty="0">
                <a:solidFill>
                  <a:schemeClr val="bg1"/>
                </a:solidFill>
                <a:cs typeface="+mn-ea"/>
                <a:sym typeface="+mn-lt"/>
              </a:rPr>
              <a:t>项目团队：远博团队</a:t>
            </a:r>
            <a:endParaRPr lang="en-US" altLang="zh-CN" kern="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>
              <a:defRPr/>
            </a:pPr>
            <a:r>
              <a:rPr lang="zh-CN" altLang="en-US" kern="0" dirty="0">
                <a:solidFill>
                  <a:schemeClr val="bg1"/>
                </a:solidFill>
                <a:cs typeface="+mn-ea"/>
                <a:sym typeface="+mn-lt"/>
              </a:rPr>
              <a:t>团队成员：周毅恒，周远哲，徐诗博</a:t>
            </a:r>
            <a:endParaRPr lang="en-US" altLang="zh-CN" kern="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>
              <a:defRPr/>
            </a:pPr>
            <a:r>
              <a:rPr lang="zh-CN" altLang="en-US" kern="0" dirty="0">
                <a:solidFill>
                  <a:schemeClr val="bg1"/>
                </a:solidFill>
                <a:cs typeface="+mn-ea"/>
                <a:sym typeface="+mn-lt"/>
              </a:rPr>
              <a:t>汇报人：周远哲</a:t>
            </a:r>
            <a:endParaRPr lang="en-US" altLang="zh-CN" kern="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>
              <a:defRPr/>
            </a:pPr>
            <a:r>
              <a:rPr lang="zh-CN" altLang="en-US" kern="0" dirty="0">
                <a:solidFill>
                  <a:schemeClr val="bg1"/>
                </a:solidFill>
                <a:cs typeface="+mn-ea"/>
                <a:sym typeface="+mn-lt"/>
              </a:rPr>
              <a:t>制作人：徐诗博 周远哲</a:t>
            </a:r>
            <a:endParaRPr lang="en-US" altLang="zh-CN" kern="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>
              <a:defRPr/>
            </a:pPr>
            <a:r>
              <a:rPr lang="zh-CN" altLang="en-US" kern="0" dirty="0">
                <a:solidFill>
                  <a:schemeClr val="bg1"/>
                </a:solidFill>
                <a:cs typeface="+mn-ea"/>
                <a:sym typeface="+mn-lt"/>
              </a:rPr>
              <a:t>资料收集：周毅恒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0">
        <p:checker/>
      </p:transition>
    </mc:Choice>
    <mc:Fallback xmlns="">
      <p:transition spd="slow" advClick="0" advTm="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4" grpId="0"/>
      <p:bldP spid="5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tx1">
              <a:lumMod val="75000"/>
              <a:lumOff val="25000"/>
            </a:schemeClr>
          </a:fgClr>
          <a:bgClr>
            <a:schemeClr val="tx1">
              <a:lumMod val="85000"/>
              <a:lumOff val="1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259101" y="339724"/>
            <a:ext cx="5379699" cy="996017"/>
            <a:chOff x="259101" y="339724"/>
            <a:chExt cx="5379699" cy="996017"/>
          </a:xfrm>
        </p:grpSpPr>
        <p:grpSp>
          <p:nvGrpSpPr>
            <p:cNvPr id="4" name="组合 3"/>
            <p:cNvGrpSpPr/>
            <p:nvPr/>
          </p:nvGrpSpPr>
          <p:grpSpPr>
            <a:xfrm>
              <a:off x="259101" y="339724"/>
              <a:ext cx="663624" cy="607595"/>
              <a:chOff x="681790" y="556202"/>
              <a:chExt cx="6240379" cy="5713511"/>
            </a:xfrm>
          </p:grpSpPr>
          <p:sp>
            <p:nvSpPr>
              <p:cNvPr id="2" name="任意多边形 42"/>
              <p:cNvSpPr/>
              <p:nvPr/>
            </p:nvSpPr>
            <p:spPr>
              <a:xfrm rot="5400000">
                <a:off x="1573248" y="920793"/>
                <a:ext cx="5713511" cy="4984330"/>
              </a:xfrm>
              <a:custGeom>
                <a:avLst/>
                <a:gdLst>
                  <a:gd name="connsiteX0" fmla="*/ 1124413 w 2264769"/>
                  <a:gd name="connsiteY0" fmla="*/ 0 h 2064064"/>
                  <a:gd name="connsiteX1" fmla="*/ 1407292 w 2264769"/>
                  <a:gd name="connsiteY1" fmla="*/ 177153 h 2064064"/>
                  <a:gd name="connsiteX2" fmla="*/ 1414406 w 2264769"/>
                  <a:gd name="connsiteY2" fmla="*/ 190190 h 2064064"/>
                  <a:gd name="connsiteX3" fmla="*/ 1419467 w 2264769"/>
                  <a:gd name="connsiteY3" fmla="*/ 191527 h 2064064"/>
                  <a:gd name="connsiteX4" fmla="*/ 2197219 w 2264769"/>
                  <a:gd name="connsiteY4" fmla="*/ 1532479 h 2064064"/>
                  <a:gd name="connsiteX5" fmla="*/ 2196011 w 2264769"/>
                  <a:gd name="connsiteY5" fmla="*/ 1537307 h 2064064"/>
                  <a:gd name="connsiteX6" fmla="*/ 2220090 w 2264769"/>
                  <a:gd name="connsiteY6" fmla="*/ 1578935 h 2064064"/>
                  <a:gd name="connsiteX7" fmla="*/ 2224313 w 2264769"/>
                  <a:gd name="connsiteY7" fmla="*/ 1912679 h 2064064"/>
                  <a:gd name="connsiteX8" fmla="*/ 1925900 w 2264769"/>
                  <a:gd name="connsiteY8" fmla="*/ 2062187 h 2064064"/>
                  <a:gd name="connsiteX9" fmla="*/ 1905445 w 2264769"/>
                  <a:gd name="connsiteY9" fmla="*/ 2061219 h 2064064"/>
                  <a:gd name="connsiteX10" fmla="*/ 1902399 w 2264769"/>
                  <a:gd name="connsiteY10" fmla="*/ 2064064 h 2064064"/>
                  <a:gd name="connsiteX11" fmla="*/ 389291 w 2264769"/>
                  <a:gd name="connsiteY11" fmla="*/ 2064064 h 2064064"/>
                  <a:gd name="connsiteX12" fmla="*/ 385062 w 2264769"/>
                  <a:gd name="connsiteY12" fmla="*/ 2060114 h 2064064"/>
                  <a:gd name="connsiteX13" fmla="*/ 384209 w 2264769"/>
                  <a:gd name="connsiteY13" fmla="*/ 2060285 h 2064064"/>
                  <a:gd name="connsiteX14" fmla="*/ 66671 w 2264769"/>
                  <a:gd name="connsiteY14" fmla="*/ 1957460 h 2064064"/>
                  <a:gd name="connsiteX15" fmla="*/ 57719 w 2264769"/>
                  <a:gd name="connsiteY15" fmla="*/ 1531931 h 2064064"/>
                  <a:gd name="connsiteX16" fmla="*/ 83681 w 2264769"/>
                  <a:gd name="connsiteY16" fmla="*/ 1487416 h 2064064"/>
                  <a:gd name="connsiteX17" fmla="*/ 82471 w 2264769"/>
                  <a:gd name="connsiteY17" fmla="*/ 1479266 h 2064064"/>
                  <a:gd name="connsiteX18" fmla="*/ 821369 w 2264769"/>
                  <a:gd name="connsiteY18" fmla="*/ 205305 h 2064064"/>
                  <a:gd name="connsiteX19" fmla="*/ 823655 w 2264769"/>
                  <a:gd name="connsiteY19" fmla="*/ 204362 h 2064064"/>
                  <a:gd name="connsiteX20" fmla="*/ 827198 w 2264769"/>
                  <a:gd name="connsiteY20" fmla="*/ 203426 h 2064064"/>
                  <a:gd name="connsiteX21" fmla="*/ 841535 w 2264769"/>
                  <a:gd name="connsiteY21" fmla="*/ 177153 h 2064064"/>
                  <a:gd name="connsiteX22" fmla="*/ 1124413 w 2264769"/>
                  <a:gd name="connsiteY22" fmla="*/ 0 h 20640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264769" h="2064064">
                    <a:moveTo>
                      <a:pt x="1124413" y="0"/>
                    </a:moveTo>
                    <a:cubicBezTo>
                      <a:pt x="1234884" y="0"/>
                      <a:pt x="1334897" y="67699"/>
                      <a:pt x="1407292" y="177153"/>
                    </a:cubicBezTo>
                    <a:lnTo>
                      <a:pt x="1414406" y="190190"/>
                    </a:lnTo>
                    <a:lnTo>
                      <a:pt x="1419467" y="191527"/>
                    </a:lnTo>
                    <a:lnTo>
                      <a:pt x="2197219" y="1532479"/>
                    </a:lnTo>
                    <a:lnTo>
                      <a:pt x="2196011" y="1537307"/>
                    </a:lnTo>
                    <a:lnTo>
                      <a:pt x="2220090" y="1578935"/>
                    </a:lnTo>
                    <a:cubicBezTo>
                      <a:pt x="2275937" y="1697688"/>
                      <a:pt x="2281758" y="1818318"/>
                      <a:pt x="2224313" y="1912679"/>
                    </a:cubicBezTo>
                    <a:cubicBezTo>
                      <a:pt x="2166869" y="2007040"/>
                      <a:pt x="2057037" y="2057265"/>
                      <a:pt x="1925900" y="2062187"/>
                    </a:cubicBezTo>
                    <a:lnTo>
                      <a:pt x="1905445" y="2061219"/>
                    </a:lnTo>
                    <a:lnTo>
                      <a:pt x="1902399" y="2064064"/>
                    </a:lnTo>
                    <a:lnTo>
                      <a:pt x="389291" y="2064064"/>
                    </a:lnTo>
                    <a:lnTo>
                      <a:pt x="385062" y="2060114"/>
                    </a:lnTo>
                    <a:lnTo>
                      <a:pt x="384209" y="2060285"/>
                    </a:lnTo>
                    <a:cubicBezTo>
                      <a:pt x="253827" y="2075184"/>
                      <a:pt x="137680" y="2042086"/>
                      <a:pt x="66671" y="1957460"/>
                    </a:cubicBezTo>
                    <a:cubicBezTo>
                      <a:pt x="-22091" y="1851678"/>
                      <a:pt x="-19317" y="1690420"/>
                      <a:pt x="57719" y="1531931"/>
                    </a:cubicBezTo>
                    <a:lnTo>
                      <a:pt x="83681" y="1487416"/>
                    </a:lnTo>
                    <a:lnTo>
                      <a:pt x="82471" y="1479266"/>
                    </a:lnTo>
                    <a:lnTo>
                      <a:pt x="821369" y="205305"/>
                    </a:lnTo>
                    <a:lnTo>
                      <a:pt x="823655" y="204362"/>
                    </a:lnTo>
                    <a:lnTo>
                      <a:pt x="827198" y="203426"/>
                    </a:lnTo>
                    <a:lnTo>
                      <a:pt x="841535" y="177153"/>
                    </a:lnTo>
                    <a:cubicBezTo>
                      <a:pt x="913930" y="67699"/>
                      <a:pt x="1013942" y="0"/>
                      <a:pt x="1124413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07F757">
                      <a:alpha val="93725"/>
                    </a:srgbClr>
                  </a:gs>
                  <a:gs pos="100000">
                    <a:srgbClr val="36DEA6">
                      <a:alpha val="51000"/>
                    </a:srgbClr>
                  </a:gs>
                </a:gsLst>
                <a:lin ang="0" scaled="0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3" name="任意多边形 42"/>
              <p:cNvSpPr/>
              <p:nvPr/>
            </p:nvSpPr>
            <p:spPr>
              <a:xfrm rot="5400000">
                <a:off x="355104" y="1360962"/>
                <a:ext cx="5119518" cy="4466146"/>
              </a:xfrm>
              <a:custGeom>
                <a:avLst/>
                <a:gdLst>
                  <a:gd name="connsiteX0" fmla="*/ 1124413 w 2264769"/>
                  <a:gd name="connsiteY0" fmla="*/ 0 h 2064064"/>
                  <a:gd name="connsiteX1" fmla="*/ 1407292 w 2264769"/>
                  <a:gd name="connsiteY1" fmla="*/ 177153 h 2064064"/>
                  <a:gd name="connsiteX2" fmla="*/ 1414406 w 2264769"/>
                  <a:gd name="connsiteY2" fmla="*/ 190190 h 2064064"/>
                  <a:gd name="connsiteX3" fmla="*/ 1419467 w 2264769"/>
                  <a:gd name="connsiteY3" fmla="*/ 191527 h 2064064"/>
                  <a:gd name="connsiteX4" fmla="*/ 2197219 w 2264769"/>
                  <a:gd name="connsiteY4" fmla="*/ 1532479 h 2064064"/>
                  <a:gd name="connsiteX5" fmla="*/ 2196011 w 2264769"/>
                  <a:gd name="connsiteY5" fmla="*/ 1537307 h 2064064"/>
                  <a:gd name="connsiteX6" fmla="*/ 2220090 w 2264769"/>
                  <a:gd name="connsiteY6" fmla="*/ 1578935 h 2064064"/>
                  <a:gd name="connsiteX7" fmla="*/ 2224313 w 2264769"/>
                  <a:gd name="connsiteY7" fmla="*/ 1912679 h 2064064"/>
                  <a:gd name="connsiteX8" fmla="*/ 1925900 w 2264769"/>
                  <a:gd name="connsiteY8" fmla="*/ 2062187 h 2064064"/>
                  <a:gd name="connsiteX9" fmla="*/ 1905445 w 2264769"/>
                  <a:gd name="connsiteY9" fmla="*/ 2061219 h 2064064"/>
                  <a:gd name="connsiteX10" fmla="*/ 1902399 w 2264769"/>
                  <a:gd name="connsiteY10" fmla="*/ 2064064 h 2064064"/>
                  <a:gd name="connsiteX11" fmla="*/ 389291 w 2264769"/>
                  <a:gd name="connsiteY11" fmla="*/ 2064064 h 2064064"/>
                  <a:gd name="connsiteX12" fmla="*/ 385062 w 2264769"/>
                  <a:gd name="connsiteY12" fmla="*/ 2060114 h 2064064"/>
                  <a:gd name="connsiteX13" fmla="*/ 384209 w 2264769"/>
                  <a:gd name="connsiteY13" fmla="*/ 2060285 h 2064064"/>
                  <a:gd name="connsiteX14" fmla="*/ 66671 w 2264769"/>
                  <a:gd name="connsiteY14" fmla="*/ 1957460 h 2064064"/>
                  <a:gd name="connsiteX15" fmla="*/ 57719 w 2264769"/>
                  <a:gd name="connsiteY15" fmla="*/ 1531931 h 2064064"/>
                  <a:gd name="connsiteX16" fmla="*/ 83681 w 2264769"/>
                  <a:gd name="connsiteY16" fmla="*/ 1487416 h 2064064"/>
                  <a:gd name="connsiteX17" fmla="*/ 82471 w 2264769"/>
                  <a:gd name="connsiteY17" fmla="*/ 1479266 h 2064064"/>
                  <a:gd name="connsiteX18" fmla="*/ 821369 w 2264769"/>
                  <a:gd name="connsiteY18" fmla="*/ 205305 h 2064064"/>
                  <a:gd name="connsiteX19" fmla="*/ 823655 w 2264769"/>
                  <a:gd name="connsiteY19" fmla="*/ 204362 h 2064064"/>
                  <a:gd name="connsiteX20" fmla="*/ 827198 w 2264769"/>
                  <a:gd name="connsiteY20" fmla="*/ 203426 h 2064064"/>
                  <a:gd name="connsiteX21" fmla="*/ 841535 w 2264769"/>
                  <a:gd name="connsiteY21" fmla="*/ 177153 h 2064064"/>
                  <a:gd name="connsiteX22" fmla="*/ 1124413 w 2264769"/>
                  <a:gd name="connsiteY22" fmla="*/ 0 h 20640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264769" h="2064064">
                    <a:moveTo>
                      <a:pt x="1124413" y="0"/>
                    </a:moveTo>
                    <a:cubicBezTo>
                      <a:pt x="1234884" y="0"/>
                      <a:pt x="1334897" y="67699"/>
                      <a:pt x="1407292" y="177153"/>
                    </a:cubicBezTo>
                    <a:lnTo>
                      <a:pt x="1414406" y="190190"/>
                    </a:lnTo>
                    <a:lnTo>
                      <a:pt x="1419467" y="191527"/>
                    </a:lnTo>
                    <a:lnTo>
                      <a:pt x="2197219" y="1532479"/>
                    </a:lnTo>
                    <a:lnTo>
                      <a:pt x="2196011" y="1537307"/>
                    </a:lnTo>
                    <a:lnTo>
                      <a:pt x="2220090" y="1578935"/>
                    </a:lnTo>
                    <a:cubicBezTo>
                      <a:pt x="2275937" y="1697688"/>
                      <a:pt x="2281758" y="1818318"/>
                      <a:pt x="2224313" y="1912679"/>
                    </a:cubicBezTo>
                    <a:cubicBezTo>
                      <a:pt x="2166869" y="2007040"/>
                      <a:pt x="2057037" y="2057265"/>
                      <a:pt x="1925900" y="2062187"/>
                    </a:cubicBezTo>
                    <a:lnTo>
                      <a:pt x="1905445" y="2061219"/>
                    </a:lnTo>
                    <a:lnTo>
                      <a:pt x="1902399" y="2064064"/>
                    </a:lnTo>
                    <a:lnTo>
                      <a:pt x="389291" y="2064064"/>
                    </a:lnTo>
                    <a:lnTo>
                      <a:pt x="385062" y="2060114"/>
                    </a:lnTo>
                    <a:lnTo>
                      <a:pt x="384209" y="2060285"/>
                    </a:lnTo>
                    <a:cubicBezTo>
                      <a:pt x="253827" y="2075184"/>
                      <a:pt x="137680" y="2042086"/>
                      <a:pt x="66671" y="1957460"/>
                    </a:cubicBezTo>
                    <a:cubicBezTo>
                      <a:pt x="-22091" y="1851678"/>
                      <a:pt x="-19317" y="1690420"/>
                      <a:pt x="57719" y="1531931"/>
                    </a:cubicBezTo>
                    <a:lnTo>
                      <a:pt x="83681" y="1487416"/>
                    </a:lnTo>
                    <a:lnTo>
                      <a:pt x="82471" y="1479266"/>
                    </a:lnTo>
                    <a:lnTo>
                      <a:pt x="821369" y="205305"/>
                    </a:lnTo>
                    <a:lnTo>
                      <a:pt x="823655" y="204362"/>
                    </a:lnTo>
                    <a:lnTo>
                      <a:pt x="827198" y="203426"/>
                    </a:lnTo>
                    <a:lnTo>
                      <a:pt x="841535" y="177153"/>
                    </a:lnTo>
                    <a:cubicBezTo>
                      <a:pt x="913930" y="67699"/>
                      <a:pt x="1013942" y="0"/>
                      <a:pt x="1124413" y="0"/>
                    </a:cubicBezTo>
                    <a:close/>
                  </a:path>
                </a:pathLst>
              </a:custGeom>
              <a:gradFill flip="none" rotWithShape="1">
                <a:gsLst>
                  <a:gs pos="31000">
                    <a:srgbClr val="27408F"/>
                  </a:gs>
                  <a:gs pos="100000">
                    <a:srgbClr val="7030A0">
                      <a:alpha val="58000"/>
                    </a:srgbClr>
                  </a:gs>
                </a:gsLst>
                <a:lin ang="0" scaled="0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20" name="文本框 19"/>
            <p:cNvSpPr txBox="1"/>
            <p:nvPr/>
          </p:nvSpPr>
          <p:spPr>
            <a:xfrm>
              <a:off x="962681" y="381634"/>
              <a:ext cx="4676119" cy="9541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800" b="1" kern="0" spc="30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rPr>
                <a:t>Visual Studio简介</a:t>
              </a:r>
              <a:endParaRPr kumimoji="0" lang="zh-CN" altLang="en-US" sz="2800" b="1" i="0" u="none" strike="noStrike" kern="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zh-CN" sz="2800" b="1" i="0" u="none" strike="noStrike" kern="1200" cap="none" spc="0" normalizeH="0" baseline="0" noProof="0" dirty="0">
                <a:ln w="0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sp>
        <p:nvSpPr>
          <p:cNvPr id="43" name="矩形 42"/>
          <p:cNvSpPr/>
          <p:nvPr/>
        </p:nvSpPr>
        <p:spPr>
          <a:xfrm>
            <a:off x="1584953" y="1334769"/>
            <a:ext cx="5530348" cy="5219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 b="1" kern="0" spc="30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cs typeface="+mn-ea"/>
                <a:sym typeface="+mn-lt"/>
              </a:rPr>
              <a:t>Visual Studio</a:t>
            </a:r>
            <a:endParaRPr lang="en-US" altLang="zh-CN" sz="3200" b="1" kern="0" spc="30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    </a:t>
            </a:r>
            <a:r>
              <a:rPr kumimoji="0" lang="zh-CN" altLang="en-US" sz="1600" i="0" u="none" strike="noStrike" kern="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支持</a:t>
            </a:r>
            <a:r>
              <a:rPr kumimoji="0" lang="en-US" altLang="zh-CN" sz="1600" i="0" u="none" strike="noStrike" kern="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.NET </a:t>
            </a:r>
            <a:r>
              <a:rPr kumimoji="0" lang="en-US" altLang="zh-CN" sz="1600" i="0" u="none" strike="noStrike" kern="0" cap="none" spc="30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Framwork</a:t>
            </a:r>
            <a:r>
              <a:rPr kumimoji="0" lang="zh-CN" altLang="en-US" sz="1600" i="0" u="none" strike="noStrike" kern="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的</a:t>
            </a:r>
            <a:r>
              <a:rPr kumimoji="0" lang="en-US" altLang="zh-CN" sz="1600" i="0" u="none" strike="noStrike" kern="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C#</a:t>
            </a:r>
            <a:r>
              <a:rPr kumimoji="0" lang="zh-CN" altLang="en-US" sz="1600" i="0" u="none" strike="noStrike" kern="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应用程序编写，可以利用</a:t>
            </a:r>
            <a:r>
              <a:rPr kumimoji="0" lang="en-US" altLang="zh-CN" sz="1600" i="0" u="none" strike="noStrike" kern="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WPF</a:t>
            </a:r>
            <a:r>
              <a:rPr kumimoji="0" lang="zh-CN" altLang="en-US" sz="1600" i="0" u="none" strike="noStrike" kern="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高效编写图形化应用程序。 </a:t>
            </a:r>
            <a:r>
              <a:rPr kumimoji="0" lang="en-US" altLang="zh-CN" sz="1600" i="0" u="none" strike="noStrike" kern="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WPF</a:t>
            </a:r>
            <a:r>
              <a:rPr kumimoji="0" lang="zh-CN" altLang="en-US" sz="1600" i="0" u="none" strike="noStrike" kern="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（</a:t>
            </a:r>
            <a:r>
              <a:rPr kumimoji="0" lang="en-US" altLang="zh-CN" sz="1600" i="0" u="none" strike="noStrike" kern="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Windows Presentation Foundation</a:t>
            </a:r>
            <a:r>
              <a:rPr kumimoji="0" lang="zh-CN" altLang="en-US" sz="1600" i="0" u="none" strike="noStrike" kern="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）是微软推出的基于</a:t>
            </a:r>
            <a:r>
              <a:rPr kumimoji="0" lang="en-US" altLang="zh-CN" sz="1600" i="0" u="none" strike="noStrike" kern="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Windows </a:t>
            </a:r>
            <a:r>
              <a:rPr kumimoji="0" lang="zh-CN" altLang="en-US" sz="1600" i="0" u="none" strike="noStrike" kern="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的用户界面框架，属于</a:t>
            </a:r>
            <a:r>
              <a:rPr kumimoji="0" lang="en-US" altLang="zh-CN" sz="1600" i="0" u="none" strike="noStrike" kern="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.NET Framework 3.0</a:t>
            </a:r>
            <a:r>
              <a:rPr kumimoji="0" lang="zh-CN" altLang="en-US" sz="1600" i="0" u="none" strike="noStrike" kern="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的一部分。用户可以使用 </a:t>
            </a:r>
            <a:r>
              <a:rPr kumimoji="0" lang="en-US" altLang="zh-CN" sz="1600" i="0" u="none" strike="noStrike" kern="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.NET </a:t>
            </a:r>
            <a:r>
              <a:rPr kumimoji="0" lang="zh-CN" altLang="en-US" sz="1600" i="0" u="none" strike="noStrike" kern="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编程语言（如 </a:t>
            </a:r>
            <a:r>
              <a:rPr kumimoji="0" lang="en-US" altLang="zh-CN" sz="1600" i="0" u="none" strike="noStrike" kern="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C# </a:t>
            </a:r>
            <a:r>
              <a:rPr kumimoji="0" lang="zh-CN" altLang="en-US" sz="1600" i="0" u="none" strike="noStrike" kern="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或 </a:t>
            </a:r>
            <a:r>
              <a:rPr kumimoji="0" lang="en-US" altLang="zh-CN" sz="1600" i="0" u="none" strike="noStrike" kern="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Visual Basic</a:t>
            </a:r>
            <a:r>
              <a:rPr kumimoji="0" lang="zh-CN" altLang="en-US" sz="1600" i="0" u="none" strike="noStrike" kern="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）来完成实例化类、设置属性、调用方法以及处理事件等操作。它提供了统一的编程模型、语言和框架，真正做到了分离界面设计人员与开发人员的工作；同时它提供了全新的多媒体交互用户图形界面，从而简单直观地创建客户端应用程序。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60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392674" y="3346555"/>
            <a:ext cx="723775" cy="723775"/>
            <a:chOff x="1098074" y="902569"/>
            <a:chExt cx="723775" cy="723775"/>
          </a:xfrm>
        </p:grpSpPr>
        <p:sp>
          <p:nvSpPr>
            <p:cNvPr id="80" name="Oval 25"/>
            <p:cNvSpPr/>
            <p:nvPr/>
          </p:nvSpPr>
          <p:spPr>
            <a:xfrm>
              <a:off x="1098074" y="902569"/>
              <a:ext cx="723775" cy="723775"/>
            </a:xfrm>
            <a:prstGeom prst="ellipse">
              <a:avLst/>
            </a:prstGeom>
            <a:solidFill>
              <a:srgbClr val="29DB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1231361" y="1035856"/>
              <a:ext cx="457200" cy="457200"/>
              <a:chOff x="1231361" y="1002883"/>
              <a:chExt cx="457200" cy="457200"/>
            </a:xfrm>
          </p:grpSpPr>
          <p:sp>
            <p:nvSpPr>
              <p:cNvPr id="81" name="Freeform 124"/>
              <p:cNvSpPr>
                <a:spLocks noEditPoints="1"/>
              </p:cNvSpPr>
              <p:nvPr/>
            </p:nvSpPr>
            <p:spPr bwMode="auto">
              <a:xfrm>
                <a:off x="1231361" y="1002883"/>
                <a:ext cx="457200" cy="457200"/>
              </a:xfrm>
              <a:custGeom>
                <a:avLst/>
                <a:gdLst>
                  <a:gd name="T0" fmla="*/ 924 w 1152"/>
                  <a:gd name="T1" fmla="*/ 677 h 1152"/>
                  <a:gd name="T2" fmla="*/ 896 w 1152"/>
                  <a:gd name="T3" fmla="*/ 742 h 1152"/>
                  <a:gd name="T4" fmla="*/ 905 w 1152"/>
                  <a:gd name="T5" fmla="*/ 804 h 1152"/>
                  <a:gd name="T6" fmla="*/ 765 w 1152"/>
                  <a:gd name="T7" fmla="*/ 893 h 1152"/>
                  <a:gd name="T8" fmla="*/ 704 w 1152"/>
                  <a:gd name="T9" fmla="*/ 912 h 1152"/>
                  <a:gd name="T10" fmla="*/ 653 w 1152"/>
                  <a:gd name="T11" fmla="*/ 952 h 1152"/>
                  <a:gd name="T12" fmla="*/ 499 w 1152"/>
                  <a:gd name="T13" fmla="*/ 952 h 1152"/>
                  <a:gd name="T14" fmla="*/ 448 w 1152"/>
                  <a:gd name="T15" fmla="*/ 912 h 1152"/>
                  <a:gd name="T16" fmla="*/ 388 w 1152"/>
                  <a:gd name="T17" fmla="*/ 893 h 1152"/>
                  <a:gd name="T18" fmla="*/ 247 w 1152"/>
                  <a:gd name="T19" fmla="*/ 804 h 1152"/>
                  <a:gd name="T20" fmla="*/ 256 w 1152"/>
                  <a:gd name="T21" fmla="*/ 742 h 1152"/>
                  <a:gd name="T22" fmla="*/ 228 w 1152"/>
                  <a:gd name="T23" fmla="*/ 677 h 1152"/>
                  <a:gd name="T24" fmla="*/ 72 w 1152"/>
                  <a:gd name="T25" fmla="*/ 625 h 1152"/>
                  <a:gd name="T26" fmla="*/ 222 w 1152"/>
                  <a:gd name="T27" fmla="*/ 482 h 1152"/>
                  <a:gd name="T28" fmla="*/ 253 w 1152"/>
                  <a:gd name="T29" fmla="*/ 420 h 1152"/>
                  <a:gd name="T30" fmla="*/ 253 w 1152"/>
                  <a:gd name="T31" fmla="*/ 356 h 1152"/>
                  <a:gd name="T32" fmla="*/ 378 w 1152"/>
                  <a:gd name="T33" fmla="*/ 259 h 1152"/>
                  <a:gd name="T34" fmla="*/ 438 w 1152"/>
                  <a:gd name="T35" fmla="*/ 244 h 1152"/>
                  <a:gd name="T36" fmla="*/ 495 w 1152"/>
                  <a:gd name="T37" fmla="*/ 208 h 1152"/>
                  <a:gd name="T38" fmla="*/ 649 w 1152"/>
                  <a:gd name="T39" fmla="*/ 192 h 1152"/>
                  <a:gd name="T40" fmla="*/ 694 w 1152"/>
                  <a:gd name="T41" fmla="*/ 236 h 1152"/>
                  <a:gd name="T42" fmla="*/ 756 w 1152"/>
                  <a:gd name="T43" fmla="*/ 259 h 1152"/>
                  <a:gd name="T44" fmla="*/ 967 w 1152"/>
                  <a:gd name="T45" fmla="*/ 255 h 1152"/>
                  <a:gd name="T46" fmla="*/ 894 w 1152"/>
                  <a:gd name="T47" fmla="*/ 401 h 1152"/>
                  <a:gd name="T48" fmla="*/ 919 w 1152"/>
                  <a:gd name="T49" fmla="*/ 466 h 1152"/>
                  <a:gd name="T50" fmla="*/ 970 w 1152"/>
                  <a:gd name="T51" fmla="*/ 505 h 1152"/>
                  <a:gd name="T52" fmla="*/ 975 w 1152"/>
                  <a:gd name="T53" fmla="*/ 411 h 1152"/>
                  <a:gd name="T54" fmla="*/ 1037 w 1152"/>
                  <a:gd name="T55" fmla="*/ 272 h 1152"/>
                  <a:gd name="T56" fmla="*/ 1023 w 1152"/>
                  <a:gd name="T57" fmla="*/ 208 h 1152"/>
                  <a:gd name="T58" fmla="*/ 918 w 1152"/>
                  <a:gd name="T59" fmla="*/ 116 h 1152"/>
                  <a:gd name="T60" fmla="*/ 857 w 1152"/>
                  <a:gd name="T61" fmla="*/ 125 h 1152"/>
                  <a:gd name="T62" fmla="*/ 694 w 1152"/>
                  <a:gd name="T63" fmla="*/ 51 h 1152"/>
                  <a:gd name="T64" fmla="*/ 649 w 1152"/>
                  <a:gd name="T65" fmla="*/ 4 h 1152"/>
                  <a:gd name="T66" fmla="*/ 514 w 1152"/>
                  <a:gd name="T67" fmla="*/ 1 h 1152"/>
                  <a:gd name="T68" fmla="*/ 462 w 1152"/>
                  <a:gd name="T69" fmla="*/ 40 h 1152"/>
                  <a:gd name="T70" fmla="*/ 400 w 1152"/>
                  <a:gd name="T71" fmla="*/ 182 h 1152"/>
                  <a:gd name="T72" fmla="*/ 247 w 1152"/>
                  <a:gd name="T73" fmla="*/ 113 h 1152"/>
                  <a:gd name="T74" fmla="*/ 203 w 1152"/>
                  <a:gd name="T75" fmla="*/ 134 h 1152"/>
                  <a:gd name="T76" fmla="*/ 113 w 1152"/>
                  <a:gd name="T77" fmla="*/ 247 h 1152"/>
                  <a:gd name="T78" fmla="*/ 188 w 1152"/>
                  <a:gd name="T79" fmla="*/ 387 h 1152"/>
                  <a:gd name="T80" fmla="*/ 45 w 1152"/>
                  <a:gd name="T81" fmla="*/ 460 h 1152"/>
                  <a:gd name="T82" fmla="*/ 2 w 1152"/>
                  <a:gd name="T83" fmla="*/ 508 h 1152"/>
                  <a:gd name="T84" fmla="*/ 2 w 1152"/>
                  <a:gd name="T85" fmla="*/ 643 h 1152"/>
                  <a:gd name="T86" fmla="*/ 45 w 1152"/>
                  <a:gd name="T87" fmla="*/ 692 h 1152"/>
                  <a:gd name="T88" fmla="*/ 188 w 1152"/>
                  <a:gd name="T89" fmla="*/ 764 h 1152"/>
                  <a:gd name="T90" fmla="*/ 113 w 1152"/>
                  <a:gd name="T91" fmla="*/ 905 h 1152"/>
                  <a:gd name="T92" fmla="*/ 203 w 1152"/>
                  <a:gd name="T93" fmla="*/ 1018 h 1152"/>
                  <a:gd name="T94" fmla="*/ 247 w 1152"/>
                  <a:gd name="T95" fmla="*/ 1039 h 1152"/>
                  <a:gd name="T96" fmla="*/ 400 w 1152"/>
                  <a:gd name="T97" fmla="*/ 969 h 1152"/>
                  <a:gd name="T98" fmla="*/ 462 w 1152"/>
                  <a:gd name="T99" fmla="*/ 1112 h 1152"/>
                  <a:gd name="T100" fmla="*/ 514 w 1152"/>
                  <a:gd name="T101" fmla="*/ 1151 h 1152"/>
                  <a:gd name="T102" fmla="*/ 649 w 1152"/>
                  <a:gd name="T103" fmla="*/ 1148 h 1152"/>
                  <a:gd name="T104" fmla="*/ 694 w 1152"/>
                  <a:gd name="T105" fmla="*/ 1100 h 1152"/>
                  <a:gd name="T106" fmla="*/ 857 w 1152"/>
                  <a:gd name="T107" fmla="*/ 1027 h 1152"/>
                  <a:gd name="T108" fmla="*/ 918 w 1152"/>
                  <a:gd name="T109" fmla="*/ 1036 h 1152"/>
                  <a:gd name="T110" fmla="*/ 1023 w 1152"/>
                  <a:gd name="T111" fmla="*/ 944 h 1152"/>
                  <a:gd name="T112" fmla="*/ 1037 w 1152"/>
                  <a:gd name="T113" fmla="*/ 881 h 1152"/>
                  <a:gd name="T114" fmla="*/ 975 w 1152"/>
                  <a:gd name="T115" fmla="*/ 742 h 1152"/>
                  <a:gd name="T116" fmla="*/ 1118 w 1152"/>
                  <a:gd name="T117" fmla="*/ 687 h 1152"/>
                  <a:gd name="T118" fmla="*/ 1151 w 1152"/>
                  <a:gd name="T119" fmla="*/ 631 h 1152"/>
                  <a:gd name="T120" fmla="*/ 1143 w 1152"/>
                  <a:gd name="T121" fmla="*/ 491 h 1152"/>
                  <a:gd name="T122" fmla="*/ 1094 w 1152"/>
                  <a:gd name="T123" fmla="*/ 456 h 1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152" h="1152">
                    <a:moveTo>
                      <a:pt x="970" y="647"/>
                    </a:moveTo>
                    <a:lnTo>
                      <a:pt x="960" y="650"/>
                    </a:lnTo>
                    <a:lnTo>
                      <a:pt x="951" y="653"/>
                    </a:lnTo>
                    <a:lnTo>
                      <a:pt x="944" y="657"/>
                    </a:lnTo>
                    <a:lnTo>
                      <a:pt x="936" y="664"/>
                    </a:lnTo>
                    <a:lnTo>
                      <a:pt x="930" y="670"/>
                    </a:lnTo>
                    <a:lnTo>
                      <a:pt x="924" y="677"/>
                    </a:lnTo>
                    <a:lnTo>
                      <a:pt x="919" y="685"/>
                    </a:lnTo>
                    <a:lnTo>
                      <a:pt x="916" y="694"/>
                    </a:lnTo>
                    <a:lnTo>
                      <a:pt x="913" y="704"/>
                    </a:lnTo>
                    <a:lnTo>
                      <a:pt x="908" y="714"/>
                    </a:lnTo>
                    <a:lnTo>
                      <a:pt x="904" y="723"/>
                    </a:lnTo>
                    <a:lnTo>
                      <a:pt x="900" y="733"/>
                    </a:lnTo>
                    <a:lnTo>
                      <a:pt x="896" y="742"/>
                    </a:lnTo>
                    <a:lnTo>
                      <a:pt x="894" y="750"/>
                    </a:lnTo>
                    <a:lnTo>
                      <a:pt x="893" y="760"/>
                    </a:lnTo>
                    <a:lnTo>
                      <a:pt x="893" y="769"/>
                    </a:lnTo>
                    <a:lnTo>
                      <a:pt x="894" y="778"/>
                    </a:lnTo>
                    <a:lnTo>
                      <a:pt x="896" y="787"/>
                    </a:lnTo>
                    <a:lnTo>
                      <a:pt x="900" y="796"/>
                    </a:lnTo>
                    <a:lnTo>
                      <a:pt x="905" y="804"/>
                    </a:lnTo>
                    <a:lnTo>
                      <a:pt x="967" y="898"/>
                    </a:lnTo>
                    <a:lnTo>
                      <a:pt x="897" y="967"/>
                    </a:lnTo>
                    <a:lnTo>
                      <a:pt x="805" y="905"/>
                    </a:lnTo>
                    <a:lnTo>
                      <a:pt x="795" y="899"/>
                    </a:lnTo>
                    <a:lnTo>
                      <a:pt x="785" y="895"/>
                    </a:lnTo>
                    <a:lnTo>
                      <a:pt x="774" y="893"/>
                    </a:lnTo>
                    <a:lnTo>
                      <a:pt x="765" y="893"/>
                    </a:lnTo>
                    <a:lnTo>
                      <a:pt x="756" y="893"/>
                    </a:lnTo>
                    <a:lnTo>
                      <a:pt x="748" y="894"/>
                    </a:lnTo>
                    <a:lnTo>
                      <a:pt x="741" y="896"/>
                    </a:lnTo>
                    <a:lnTo>
                      <a:pt x="733" y="899"/>
                    </a:lnTo>
                    <a:lnTo>
                      <a:pt x="724" y="904"/>
                    </a:lnTo>
                    <a:lnTo>
                      <a:pt x="714" y="908"/>
                    </a:lnTo>
                    <a:lnTo>
                      <a:pt x="704" y="912"/>
                    </a:lnTo>
                    <a:lnTo>
                      <a:pt x="694" y="915"/>
                    </a:lnTo>
                    <a:lnTo>
                      <a:pt x="686" y="920"/>
                    </a:lnTo>
                    <a:lnTo>
                      <a:pt x="677" y="924"/>
                    </a:lnTo>
                    <a:lnTo>
                      <a:pt x="670" y="930"/>
                    </a:lnTo>
                    <a:lnTo>
                      <a:pt x="663" y="936"/>
                    </a:lnTo>
                    <a:lnTo>
                      <a:pt x="658" y="944"/>
                    </a:lnTo>
                    <a:lnTo>
                      <a:pt x="653" y="952"/>
                    </a:lnTo>
                    <a:lnTo>
                      <a:pt x="650" y="961"/>
                    </a:lnTo>
                    <a:lnTo>
                      <a:pt x="647" y="969"/>
                    </a:lnTo>
                    <a:lnTo>
                      <a:pt x="625" y="1080"/>
                    </a:lnTo>
                    <a:lnTo>
                      <a:pt x="527" y="1080"/>
                    </a:lnTo>
                    <a:lnTo>
                      <a:pt x="505" y="969"/>
                    </a:lnTo>
                    <a:lnTo>
                      <a:pt x="502" y="961"/>
                    </a:lnTo>
                    <a:lnTo>
                      <a:pt x="499" y="952"/>
                    </a:lnTo>
                    <a:lnTo>
                      <a:pt x="495" y="944"/>
                    </a:lnTo>
                    <a:lnTo>
                      <a:pt x="489" y="936"/>
                    </a:lnTo>
                    <a:lnTo>
                      <a:pt x="483" y="930"/>
                    </a:lnTo>
                    <a:lnTo>
                      <a:pt x="475" y="924"/>
                    </a:lnTo>
                    <a:lnTo>
                      <a:pt x="466" y="920"/>
                    </a:lnTo>
                    <a:lnTo>
                      <a:pt x="458" y="915"/>
                    </a:lnTo>
                    <a:lnTo>
                      <a:pt x="448" y="912"/>
                    </a:lnTo>
                    <a:lnTo>
                      <a:pt x="438" y="908"/>
                    </a:lnTo>
                    <a:lnTo>
                      <a:pt x="429" y="904"/>
                    </a:lnTo>
                    <a:lnTo>
                      <a:pt x="419" y="899"/>
                    </a:lnTo>
                    <a:lnTo>
                      <a:pt x="411" y="896"/>
                    </a:lnTo>
                    <a:lnTo>
                      <a:pt x="404" y="894"/>
                    </a:lnTo>
                    <a:lnTo>
                      <a:pt x="396" y="893"/>
                    </a:lnTo>
                    <a:lnTo>
                      <a:pt x="388" y="893"/>
                    </a:lnTo>
                    <a:lnTo>
                      <a:pt x="378" y="893"/>
                    </a:lnTo>
                    <a:lnTo>
                      <a:pt x="367" y="895"/>
                    </a:lnTo>
                    <a:lnTo>
                      <a:pt x="357" y="899"/>
                    </a:lnTo>
                    <a:lnTo>
                      <a:pt x="348" y="905"/>
                    </a:lnTo>
                    <a:lnTo>
                      <a:pt x="255" y="967"/>
                    </a:lnTo>
                    <a:lnTo>
                      <a:pt x="185" y="898"/>
                    </a:lnTo>
                    <a:lnTo>
                      <a:pt x="247" y="804"/>
                    </a:lnTo>
                    <a:lnTo>
                      <a:pt x="253" y="796"/>
                    </a:lnTo>
                    <a:lnTo>
                      <a:pt x="256" y="787"/>
                    </a:lnTo>
                    <a:lnTo>
                      <a:pt x="258" y="778"/>
                    </a:lnTo>
                    <a:lnTo>
                      <a:pt x="259" y="769"/>
                    </a:lnTo>
                    <a:lnTo>
                      <a:pt x="259" y="760"/>
                    </a:lnTo>
                    <a:lnTo>
                      <a:pt x="258" y="750"/>
                    </a:lnTo>
                    <a:lnTo>
                      <a:pt x="256" y="742"/>
                    </a:lnTo>
                    <a:lnTo>
                      <a:pt x="253" y="733"/>
                    </a:lnTo>
                    <a:lnTo>
                      <a:pt x="248" y="723"/>
                    </a:lnTo>
                    <a:lnTo>
                      <a:pt x="244" y="714"/>
                    </a:lnTo>
                    <a:lnTo>
                      <a:pt x="240" y="704"/>
                    </a:lnTo>
                    <a:lnTo>
                      <a:pt x="236" y="694"/>
                    </a:lnTo>
                    <a:lnTo>
                      <a:pt x="232" y="685"/>
                    </a:lnTo>
                    <a:lnTo>
                      <a:pt x="228" y="677"/>
                    </a:lnTo>
                    <a:lnTo>
                      <a:pt x="222" y="670"/>
                    </a:lnTo>
                    <a:lnTo>
                      <a:pt x="216" y="664"/>
                    </a:lnTo>
                    <a:lnTo>
                      <a:pt x="208" y="657"/>
                    </a:lnTo>
                    <a:lnTo>
                      <a:pt x="200" y="653"/>
                    </a:lnTo>
                    <a:lnTo>
                      <a:pt x="191" y="650"/>
                    </a:lnTo>
                    <a:lnTo>
                      <a:pt x="182" y="647"/>
                    </a:lnTo>
                    <a:lnTo>
                      <a:pt x="72" y="625"/>
                    </a:lnTo>
                    <a:lnTo>
                      <a:pt x="72" y="527"/>
                    </a:lnTo>
                    <a:lnTo>
                      <a:pt x="182" y="505"/>
                    </a:lnTo>
                    <a:lnTo>
                      <a:pt x="191" y="503"/>
                    </a:lnTo>
                    <a:lnTo>
                      <a:pt x="200" y="499"/>
                    </a:lnTo>
                    <a:lnTo>
                      <a:pt x="208" y="494"/>
                    </a:lnTo>
                    <a:lnTo>
                      <a:pt x="216" y="489"/>
                    </a:lnTo>
                    <a:lnTo>
                      <a:pt x="222" y="482"/>
                    </a:lnTo>
                    <a:lnTo>
                      <a:pt x="228" y="475"/>
                    </a:lnTo>
                    <a:lnTo>
                      <a:pt x="232" y="466"/>
                    </a:lnTo>
                    <a:lnTo>
                      <a:pt x="236" y="458"/>
                    </a:lnTo>
                    <a:lnTo>
                      <a:pt x="240" y="448"/>
                    </a:lnTo>
                    <a:lnTo>
                      <a:pt x="244" y="438"/>
                    </a:lnTo>
                    <a:lnTo>
                      <a:pt x="248" y="428"/>
                    </a:lnTo>
                    <a:lnTo>
                      <a:pt x="253" y="420"/>
                    </a:lnTo>
                    <a:lnTo>
                      <a:pt x="256" y="410"/>
                    </a:lnTo>
                    <a:lnTo>
                      <a:pt x="258" y="401"/>
                    </a:lnTo>
                    <a:lnTo>
                      <a:pt x="259" y="392"/>
                    </a:lnTo>
                    <a:lnTo>
                      <a:pt x="259" y="383"/>
                    </a:lnTo>
                    <a:lnTo>
                      <a:pt x="258" y="373"/>
                    </a:lnTo>
                    <a:lnTo>
                      <a:pt x="256" y="365"/>
                    </a:lnTo>
                    <a:lnTo>
                      <a:pt x="253" y="356"/>
                    </a:lnTo>
                    <a:lnTo>
                      <a:pt x="247" y="347"/>
                    </a:lnTo>
                    <a:lnTo>
                      <a:pt x="185" y="255"/>
                    </a:lnTo>
                    <a:lnTo>
                      <a:pt x="255" y="185"/>
                    </a:lnTo>
                    <a:lnTo>
                      <a:pt x="348" y="247"/>
                    </a:lnTo>
                    <a:lnTo>
                      <a:pt x="357" y="252"/>
                    </a:lnTo>
                    <a:lnTo>
                      <a:pt x="367" y="257"/>
                    </a:lnTo>
                    <a:lnTo>
                      <a:pt x="378" y="259"/>
                    </a:lnTo>
                    <a:lnTo>
                      <a:pt x="388" y="260"/>
                    </a:lnTo>
                    <a:lnTo>
                      <a:pt x="396" y="259"/>
                    </a:lnTo>
                    <a:lnTo>
                      <a:pt x="404" y="258"/>
                    </a:lnTo>
                    <a:lnTo>
                      <a:pt x="411" y="256"/>
                    </a:lnTo>
                    <a:lnTo>
                      <a:pt x="419" y="252"/>
                    </a:lnTo>
                    <a:lnTo>
                      <a:pt x="429" y="248"/>
                    </a:lnTo>
                    <a:lnTo>
                      <a:pt x="438" y="244"/>
                    </a:lnTo>
                    <a:lnTo>
                      <a:pt x="448" y="239"/>
                    </a:lnTo>
                    <a:lnTo>
                      <a:pt x="458" y="236"/>
                    </a:lnTo>
                    <a:lnTo>
                      <a:pt x="466" y="233"/>
                    </a:lnTo>
                    <a:lnTo>
                      <a:pt x="475" y="228"/>
                    </a:lnTo>
                    <a:lnTo>
                      <a:pt x="482" y="222"/>
                    </a:lnTo>
                    <a:lnTo>
                      <a:pt x="489" y="216"/>
                    </a:lnTo>
                    <a:lnTo>
                      <a:pt x="495" y="208"/>
                    </a:lnTo>
                    <a:lnTo>
                      <a:pt x="499" y="201"/>
                    </a:lnTo>
                    <a:lnTo>
                      <a:pt x="502" y="192"/>
                    </a:lnTo>
                    <a:lnTo>
                      <a:pt x="505" y="182"/>
                    </a:lnTo>
                    <a:lnTo>
                      <a:pt x="527" y="72"/>
                    </a:lnTo>
                    <a:lnTo>
                      <a:pt x="625" y="72"/>
                    </a:lnTo>
                    <a:lnTo>
                      <a:pt x="647" y="182"/>
                    </a:lnTo>
                    <a:lnTo>
                      <a:pt x="649" y="192"/>
                    </a:lnTo>
                    <a:lnTo>
                      <a:pt x="653" y="201"/>
                    </a:lnTo>
                    <a:lnTo>
                      <a:pt x="658" y="208"/>
                    </a:lnTo>
                    <a:lnTo>
                      <a:pt x="663" y="216"/>
                    </a:lnTo>
                    <a:lnTo>
                      <a:pt x="670" y="222"/>
                    </a:lnTo>
                    <a:lnTo>
                      <a:pt x="677" y="228"/>
                    </a:lnTo>
                    <a:lnTo>
                      <a:pt x="686" y="233"/>
                    </a:lnTo>
                    <a:lnTo>
                      <a:pt x="694" y="236"/>
                    </a:lnTo>
                    <a:lnTo>
                      <a:pt x="704" y="239"/>
                    </a:lnTo>
                    <a:lnTo>
                      <a:pt x="714" y="244"/>
                    </a:lnTo>
                    <a:lnTo>
                      <a:pt x="724" y="248"/>
                    </a:lnTo>
                    <a:lnTo>
                      <a:pt x="732" y="252"/>
                    </a:lnTo>
                    <a:lnTo>
                      <a:pt x="741" y="256"/>
                    </a:lnTo>
                    <a:lnTo>
                      <a:pt x="748" y="258"/>
                    </a:lnTo>
                    <a:lnTo>
                      <a:pt x="756" y="259"/>
                    </a:lnTo>
                    <a:lnTo>
                      <a:pt x="765" y="260"/>
                    </a:lnTo>
                    <a:lnTo>
                      <a:pt x="774" y="259"/>
                    </a:lnTo>
                    <a:lnTo>
                      <a:pt x="785" y="257"/>
                    </a:lnTo>
                    <a:lnTo>
                      <a:pt x="795" y="252"/>
                    </a:lnTo>
                    <a:lnTo>
                      <a:pt x="805" y="247"/>
                    </a:lnTo>
                    <a:lnTo>
                      <a:pt x="897" y="185"/>
                    </a:lnTo>
                    <a:lnTo>
                      <a:pt x="967" y="255"/>
                    </a:lnTo>
                    <a:lnTo>
                      <a:pt x="905" y="347"/>
                    </a:lnTo>
                    <a:lnTo>
                      <a:pt x="900" y="356"/>
                    </a:lnTo>
                    <a:lnTo>
                      <a:pt x="896" y="365"/>
                    </a:lnTo>
                    <a:lnTo>
                      <a:pt x="894" y="373"/>
                    </a:lnTo>
                    <a:lnTo>
                      <a:pt x="893" y="383"/>
                    </a:lnTo>
                    <a:lnTo>
                      <a:pt x="893" y="392"/>
                    </a:lnTo>
                    <a:lnTo>
                      <a:pt x="894" y="401"/>
                    </a:lnTo>
                    <a:lnTo>
                      <a:pt x="896" y="410"/>
                    </a:lnTo>
                    <a:lnTo>
                      <a:pt x="900" y="419"/>
                    </a:lnTo>
                    <a:lnTo>
                      <a:pt x="904" y="428"/>
                    </a:lnTo>
                    <a:lnTo>
                      <a:pt x="908" y="438"/>
                    </a:lnTo>
                    <a:lnTo>
                      <a:pt x="913" y="448"/>
                    </a:lnTo>
                    <a:lnTo>
                      <a:pt x="916" y="458"/>
                    </a:lnTo>
                    <a:lnTo>
                      <a:pt x="919" y="466"/>
                    </a:lnTo>
                    <a:lnTo>
                      <a:pt x="924" y="475"/>
                    </a:lnTo>
                    <a:lnTo>
                      <a:pt x="930" y="482"/>
                    </a:lnTo>
                    <a:lnTo>
                      <a:pt x="936" y="489"/>
                    </a:lnTo>
                    <a:lnTo>
                      <a:pt x="944" y="494"/>
                    </a:lnTo>
                    <a:lnTo>
                      <a:pt x="951" y="499"/>
                    </a:lnTo>
                    <a:lnTo>
                      <a:pt x="960" y="503"/>
                    </a:lnTo>
                    <a:lnTo>
                      <a:pt x="970" y="505"/>
                    </a:lnTo>
                    <a:lnTo>
                      <a:pt x="1080" y="527"/>
                    </a:lnTo>
                    <a:lnTo>
                      <a:pt x="1080" y="625"/>
                    </a:lnTo>
                    <a:lnTo>
                      <a:pt x="970" y="647"/>
                    </a:lnTo>
                    <a:close/>
                    <a:moveTo>
                      <a:pt x="1094" y="456"/>
                    </a:moveTo>
                    <a:lnTo>
                      <a:pt x="984" y="434"/>
                    </a:lnTo>
                    <a:lnTo>
                      <a:pt x="979" y="422"/>
                    </a:lnTo>
                    <a:lnTo>
                      <a:pt x="975" y="411"/>
                    </a:lnTo>
                    <a:lnTo>
                      <a:pt x="970" y="399"/>
                    </a:lnTo>
                    <a:lnTo>
                      <a:pt x="964" y="387"/>
                    </a:lnTo>
                    <a:lnTo>
                      <a:pt x="1027" y="294"/>
                    </a:lnTo>
                    <a:lnTo>
                      <a:pt x="1030" y="289"/>
                    </a:lnTo>
                    <a:lnTo>
                      <a:pt x="1033" y="283"/>
                    </a:lnTo>
                    <a:lnTo>
                      <a:pt x="1036" y="277"/>
                    </a:lnTo>
                    <a:lnTo>
                      <a:pt x="1037" y="272"/>
                    </a:lnTo>
                    <a:lnTo>
                      <a:pt x="1039" y="259"/>
                    </a:lnTo>
                    <a:lnTo>
                      <a:pt x="1039" y="247"/>
                    </a:lnTo>
                    <a:lnTo>
                      <a:pt x="1037" y="235"/>
                    </a:lnTo>
                    <a:lnTo>
                      <a:pt x="1032" y="223"/>
                    </a:lnTo>
                    <a:lnTo>
                      <a:pt x="1029" y="218"/>
                    </a:lnTo>
                    <a:lnTo>
                      <a:pt x="1026" y="213"/>
                    </a:lnTo>
                    <a:lnTo>
                      <a:pt x="1023" y="208"/>
                    </a:lnTo>
                    <a:lnTo>
                      <a:pt x="1018" y="204"/>
                    </a:lnTo>
                    <a:lnTo>
                      <a:pt x="948" y="134"/>
                    </a:lnTo>
                    <a:lnTo>
                      <a:pt x="943" y="129"/>
                    </a:lnTo>
                    <a:lnTo>
                      <a:pt x="937" y="125"/>
                    </a:lnTo>
                    <a:lnTo>
                      <a:pt x="931" y="122"/>
                    </a:lnTo>
                    <a:lnTo>
                      <a:pt x="925" y="118"/>
                    </a:lnTo>
                    <a:lnTo>
                      <a:pt x="918" y="116"/>
                    </a:lnTo>
                    <a:lnTo>
                      <a:pt x="911" y="114"/>
                    </a:lnTo>
                    <a:lnTo>
                      <a:pt x="905" y="113"/>
                    </a:lnTo>
                    <a:lnTo>
                      <a:pt x="897" y="113"/>
                    </a:lnTo>
                    <a:lnTo>
                      <a:pt x="888" y="114"/>
                    </a:lnTo>
                    <a:lnTo>
                      <a:pt x="877" y="116"/>
                    </a:lnTo>
                    <a:lnTo>
                      <a:pt x="867" y="120"/>
                    </a:lnTo>
                    <a:lnTo>
                      <a:pt x="857" y="125"/>
                    </a:lnTo>
                    <a:lnTo>
                      <a:pt x="765" y="188"/>
                    </a:lnTo>
                    <a:lnTo>
                      <a:pt x="753" y="182"/>
                    </a:lnTo>
                    <a:lnTo>
                      <a:pt x="741" y="177"/>
                    </a:lnTo>
                    <a:lnTo>
                      <a:pt x="730" y="172"/>
                    </a:lnTo>
                    <a:lnTo>
                      <a:pt x="718" y="168"/>
                    </a:lnTo>
                    <a:lnTo>
                      <a:pt x="695" y="58"/>
                    </a:lnTo>
                    <a:lnTo>
                      <a:pt x="694" y="51"/>
                    </a:lnTo>
                    <a:lnTo>
                      <a:pt x="692" y="46"/>
                    </a:lnTo>
                    <a:lnTo>
                      <a:pt x="689" y="40"/>
                    </a:lnTo>
                    <a:lnTo>
                      <a:pt x="687" y="34"/>
                    </a:lnTo>
                    <a:lnTo>
                      <a:pt x="679" y="24"/>
                    </a:lnTo>
                    <a:lnTo>
                      <a:pt x="671" y="16"/>
                    </a:lnTo>
                    <a:lnTo>
                      <a:pt x="661" y="9"/>
                    </a:lnTo>
                    <a:lnTo>
                      <a:pt x="649" y="4"/>
                    </a:lnTo>
                    <a:lnTo>
                      <a:pt x="644" y="3"/>
                    </a:lnTo>
                    <a:lnTo>
                      <a:pt x="637" y="1"/>
                    </a:lnTo>
                    <a:lnTo>
                      <a:pt x="632" y="1"/>
                    </a:lnTo>
                    <a:lnTo>
                      <a:pt x="625" y="0"/>
                    </a:lnTo>
                    <a:lnTo>
                      <a:pt x="527" y="0"/>
                    </a:lnTo>
                    <a:lnTo>
                      <a:pt x="520" y="1"/>
                    </a:lnTo>
                    <a:lnTo>
                      <a:pt x="514" y="1"/>
                    </a:lnTo>
                    <a:lnTo>
                      <a:pt x="509" y="3"/>
                    </a:lnTo>
                    <a:lnTo>
                      <a:pt x="502" y="4"/>
                    </a:lnTo>
                    <a:lnTo>
                      <a:pt x="491" y="9"/>
                    </a:lnTo>
                    <a:lnTo>
                      <a:pt x="482" y="16"/>
                    </a:lnTo>
                    <a:lnTo>
                      <a:pt x="473" y="24"/>
                    </a:lnTo>
                    <a:lnTo>
                      <a:pt x="465" y="34"/>
                    </a:lnTo>
                    <a:lnTo>
                      <a:pt x="462" y="40"/>
                    </a:lnTo>
                    <a:lnTo>
                      <a:pt x="460" y="46"/>
                    </a:lnTo>
                    <a:lnTo>
                      <a:pt x="458" y="51"/>
                    </a:lnTo>
                    <a:lnTo>
                      <a:pt x="457" y="58"/>
                    </a:lnTo>
                    <a:lnTo>
                      <a:pt x="434" y="168"/>
                    </a:lnTo>
                    <a:lnTo>
                      <a:pt x="422" y="172"/>
                    </a:lnTo>
                    <a:lnTo>
                      <a:pt x="410" y="177"/>
                    </a:lnTo>
                    <a:lnTo>
                      <a:pt x="400" y="182"/>
                    </a:lnTo>
                    <a:lnTo>
                      <a:pt x="388" y="188"/>
                    </a:lnTo>
                    <a:lnTo>
                      <a:pt x="295" y="125"/>
                    </a:lnTo>
                    <a:lnTo>
                      <a:pt x="285" y="120"/>
                    </a:lnTo>
                    <a:lnTo>
                      <a:pt x="275" y="116"/>
                    </a:lnTo>
                    <a:lnTo>
                      <a:pt x="265" y="114"/>
                    </a:lnTo>
                    <a:lnTo>
                      <a:pt x="255" y="113"/>
                    </a:lnTo>
                    <a:lnTo>
                      <a:pt x="247" y="113"/>
                    </a:lnTo>
                    <a:lnTo>
                      <a:pt x="241" y="114"/>
                    </a:lnTo>
                    <a:lnTo>
                      <a:pt x="233" y="116"/>
                    </a:lnTo>
                    <a:lnTo>
                      <a:pt x="227" y="118"/>
                    </a:lnTo>
                    <a:lnTo>
                      <a:pt x="220" y="122"/>
                    </a:lnTo>
                    <a:lnTo>
                      <a:pt x="215" y="125"/>
                    </a:lnTo>
                    <a:lnTo>
                      <a:pt x="208" y="129"/>
                    </a:lnTo>
                    <a:lnTo>
                      <a:pt x="203" y="134"/>
                    </a:lnTo>
                    <a:lnTo>
                      <a:pt x="134" y="204"/>
                    </a:lnTo>
                    <a:lnTo>
                      <a:pt x="130" y="208"/>
                    </a:lnTo>
                    <a:lnTo>
                      <a:pt x="126" y="213"/>
                    </a:lnTo>
                    <a:lnTo>
                      <a:pt x="123" y="218"/>
                    </a:lnTo>
                    <a:lnTo>
                      <a:pt x="120" y="223"/>
                    </a:lnTo>
                    <a:lnTo>
                      <a:pt x="115" y="235"/>
                    </a:lnTo>
                    <a:lnTo>
                      <a:pt x="113" y="247"/>
                    </a:lnTo>
                    <a:lnTo>
                      <a:pt x="113" y="259"/>
                    </a:lnTo>
                    <a:lnTo>
                      <a:pt x="115" y="272"/>
                    </a:lnTo>
                    <a:lnTo>
                      <a:pt x="117" y="277"/>
                    </a:lnTo>
                    <a:lnTo>
                      <a:pt x="119" y="283"/>
                    </a:lnTo>
                    <a:lnTo>
                      <a:pt x="122" y="289"/>
                    </a:lnTo>
                    <a:lnTo>
                      <a:pt x="125" y="294"/>
                    </a:lnTo>
                    <a:lnTo>
                      <a:pt x="188" y="387"/>
                    </a:lnTo>
                    <a:lnTo>
                      <a:pt x="182" y="399"/>
                    </a:lnTo>
                    <a:lnTo>
                      <a:pt x="177" y="411"/>
                    </a:lnTo>
                    <a:lnTo>
                      <a:pt x="173" y="422"/>
                    </a:lnTo>
                    <a:lnTo>
                      <a:pt x="168" y="434"/>
                    </a:lnTo>
                    <a:lnTo>
                      <a:pt x="58" y="456"/>
                    </a:lnTo>
                    <a:lnTo>
                      <a:pt x="52" y="458"/>
                    </a:lnTo>
                    <a:lnTo>
                      <a:pt x="45" y="460"/>
                    </a:lnTo>
                    <a:lnTo>
                      <a:pt x="40" y="463"/>
                    </a:lnTo>
                    <a:lnTo>
                      <a:pt x="34" y="465"/>
                    </a:lnTo>
                    <a:lnTo>
                      <a:pt x="25" y="473"/>
                    </a:lnTo>
                    <a:lnTo>
                      <a:pt x="16" y="481"/>
                    </a:lnTo>
                    <a:lnTo>
                      <a:pt x="10" y="491"/>
                    </a:lnTo>
                    <a:lnTo>
                      <a:pt x="4" y="503"/>
                    </a:lnTo>
                    <a:lnTo>
                      <a:pt x="2" y="508"/>
                    </a:lnTo>
                    <a:lnTo>
                      <a:pt x="1" y="515"/>
                    </a:lnTo>
                    <a:lnTo>
                      <a:pt x="0" y="520"/>
                    </a:lnTo>
                    <a:lnTo>
                      <a:pt x="0" y="527"/>
                    </a:lnTo>
                    <a:lnTo>
                      <a:pt x="0" y="625"/>
                    </a:lnTo>
                    <a:lnTo>
                      <a:pt x="0" y="631"/>
                    </a:lnTo>
                    <a:lnTo>
                      <a:pt x="1" y="638"/>
                    </a:lnTo>
                    <a:lnTo>
                      <a:pt x="2" y="643"/>
                    </a:lnTo>
                    <a:lnTo>
                      <a:pt x="4" y="650"/>
                    </a:lnTo>
                    <a:lnTo>
                      <a:pt x="10" y="661"/>
                    </a:lnTo>
                    <a:lnTo>
                      <a:pt x="16" y="670"/>
                    </a:lnTo>
                    <a:lnTo>
                      <a:pt x="25" y="679"/>
                    </a:lnTo>
                    <a:lnTo>
                      <a:pt x="34" y="687"/>
                    </a:lnTo>
                    <a:lnTo>
                      <a:pt x="40" y="690"/>
                    </a:lnTo>
                    <a:lnTo>
                      <a:pt x="45" y="692"/>
                    </a:lnTo>
                    <a:lnTo>
                      <a:pt x="52" y="694"/>
                    </a:lnTo>
                    <a:lnTo>
                      <a:pt x="58" y="695"/>
                    </a:lnTo>
                    <a:lnTo>
                      <a:pt x="168" y="718"/>
                    </a:lnTo>
                    <a:lnTo>
                      <a:pt x="173" y="730"/>
                    </a:lnTo>
                    <a:lnTo>
                      <a:pt x="177" y="742"/>
                    </a:lnTo>
                    <a:lnTo>
                      <a:pt x="182" y="752"/>
                    </a:lnTo>
                    <a:lnTo>
                      <a:pt x="188" y="764"/>
                    </a:lnTo>
                    <a:lnTo>
                      <a:pt x="125" y="858"/>
                    </a:lnTo>
                    <a:lnTo>
                      <a:pt x="122" y="864"/>
                    </a:lnTo>
                    <a:lnTo>
                      <a:pt x="119" y="869"/>
                    </a:lnTo>
                    <a:lnTo>
                      <a:pt x="117" y="874"/>
                    </a:lnTo>
                    <a:lnTo>
                      <a:pt x="115" y="881"/>
                    </a:lnTo>
                    <a:lnTo>
                      <a:pt x="113" y="893"/>
                    </a:lnTo>
                    <a:lnTo>
                      <a:pt x="113" y="905"/>
                    </a:lnTo>
                    <a:lnTo>
                      <a:pt x="115" y="917"/>
                    </a:lnTo>
                    <a:lnTo>
                      <a:pt x="120" y="928"/>
                    </a:lnTo>
                    <a:lnTo>
                      <a:pt x="123" y="934"/>
                    </a:lnTo>
                    <a:lnTo>
                      <a:pt x="126" y="939"/>
                    </a:lnTo>
                    <a:lnTo>
                      <a:pt x="130" y="944"/>
                    </a:lnTo>
                    <a:lnTo>
                      <a:pt x="134" y="949"/>
                    </a:lnTo>
                    <a:lnTo>
                      <a:pt x="203" y="1018"/>
                    </a:lnTo>
                    <a:lnTo>
                      <a:pt x="208" y="1022"/>
                    </a:lnTo>
                    <a:lnTo>
                      <a:pt x="215" y="1027"/>
                    </a:lnTo>
                    <a:lnTo>
                      <a:pt x="220" y="1031"/>
                    </a:lnTo>
                    <a:lnTo>
                      <a:pt x="227" y="1033"/>
                    </a:lnTo>
                    <a:lnTo>
                      <a:pt x="233" y="1036"/>
                    </a:lnTo>
                    <a:lnTo>
                      <a:pt x="241" y="1038"/>
                    </a:lnTo>
                    <a:lnTo>
                      <a:pt x="247" y="1039"/>
                    </a:lnTo>
                    <a:lnTo>
                      <a:pt x="255" y="1039"/>
                    </a:lnTo>
                    <a:lnTo>
                      <a:pt x="265" y="1039"/>
                    </a:lnTo>
                    <a:lnTo>
                      <a:pt x="275" y="1036"/>
                    </a:lnTo>
                    <a:lnTo>
                      <a:pt x="285" y="1032"/>
                    </a:lnTo>
                    <a:lnTo>
                      <a:pt x="295" y="1027"/>
                    </a:lnTo>
                    <a:lnTo>
                      <a:pt x="388" y="964"/>
                    </a:lnTo>
                    <a:lnTo>
                      <a:pt x="400" y="969"/>
                    </a:lnTo>
                    <a:lnTo>
                      <a:pt x="410" y="975"/>
                    </a:lnTo>
                    <a:lnTo>
                      <a:pt x="422" y="979"/>
                    </a:lnTo>
                    <a:lnTo>
                      <a:pt x="434" y="984"/>
                    </a:lnTo>
                    <a:lnTo>
                      <a:pt x="457" y="1094"/>
                    </a:lnTo>
                    <a:lnTo>
                      <a:pt x="458" y="1100"/>
                    </a:lnTo>
                    <a:lnTo>
                      <a:pt x="460" y="1107"/>
                    </a:lnTo>
                    <a:lnTo>
                      <a:pt x="462" y="1112"/>
                    </a:lnTo>
                    <a:lnTo>
                      <a:pt x="465" y="1117"/>
                    </a:lnTo>
                    <a:lnTo>
                      <a:pt x="473" y="1127"/>
                    </a:lnTo>
                    <a:lnTo>
                      <a:pt x="482" y="1136"/>
                    </a:lnTo>
                    <a:lnTo>
                      <a:pt x="491" y="1142"/>
                    </a:lnTo>
                    <a:lnTo>
                      <a:pt x="502" y="1148"/>
                    </a:lnTo>
                    <a:lnTo>
                      <a:pt x="509" y="1150"/>
                    </a:lnTo>
                    <a:lnTo>
                      <a:pt x="514" y="1151"/>
                    </a:lnTo>
                    <a:lnTo>
                      <a:pt x="520" y="1152"/>
                    </a:lnTo>
                    <a:lnTo>
                      <a:pt x="527" y="1152"/>
                    </a:lnTo>
                    <a:lnTo>
                      <a:pt x="625" y="1152"/>
                    </a:lnTo>
                    <a:lnTo>
                      <a:pt x="632" y="1152"/>
                    </a:lnTo>
                    <a:lnTo>
                      <a:pt x="637" y="1151"/>
                    </a:lnTo>
                    <a:lnTo>
                      <a:pt x="644" y="1150"/>
                    </a:lnTo>
                    <a:lnTo>
                      <a:pt x="649" y="1148"/>
                    </a:lnTo>
                    <a:lnTo>
                      <a:pt x="661" y="1142"/>
                    </a:lnTo>
                    <a:lnTo>
                      <a:pt x="671" y="1136"/>
                    </a:lnTo>
                    <a:lnTo>
                      <a:pt x="679" y="1127"/>
                    </a:lnTo>
                    <a:lnTo>
                      <a:pt x="687" y="1117"/>
                    </a:lnTo>
                    <a:lnTo>
                      <a:pt x="689" y="1112"/>
                    </a:lnTo>
                    <a:lnTo>
                      <a:pt x="692" y="1107"/>
                    </a:lnTo>
                    <a:lnTo>
                      <a:pt x="694" y="1100"/>
                    </a:lnTo>
                    <a:lnTo>
                      <a:pt x="695" y="1094"/>
                    </a:lnTo>
                    <a:lnTo>
                      <a:pt x="718" y="984"/>
                    </a:lnTo>
                    <a:lnTo>
                      <a:pt x="730" y="979"/>
                    </a:lnTo>
                    <a:lnTo>
                      <a:pt x="741" y="975"/>
                    </a:lnTo>
                    <a:lnTo>
                      <a:pt x="753" y="969"/>
                    </a:lnTo>
                    <a:lnTo>
                      <a:pt x="765" y="964"/>
                    </a:lnTo>
                    <a:lnTo>
                      <a:pt x="857" y="1027"/>
                    </a:lnTo>
                    <a:lnTo>
                      <a:pt x="867" y="1032"/>
                    </a:lnTo>
                    <a:lnTo>
                      <a:pt x="877" y="1036"/>
                    </a:lnTo>
                    <a:lnTo>
                      <a:pt x="888" y="1039"/>
                    </a:lnTo>
                    <a:lnTo>
                      <a:pt x="897" y="1039"/>
                    </a:lnTo>
                    <a:lnTo>
                      <a:pt x="905" y="1039"/>
                    </a:lnTo>
                    <a:lnTo>
                      <a:pt x="911" y="1038"/>
                    </a:lnTo>
                    <a:lnTo>
                      <a:pt x="918" y="1036"/>
                    </a:lnTo>
                    <a:lnTo>
                      <a:pt x="925" y="1033"/>
                    </a:lnTo>
                    <a:lnTo>
                      <a:pt x="931" y="1031"/>
                    </a:lnTo>
                    <a:lnTo>
                      <a:pt x="937" y="1027"/>
                    </a:lnTo>
                    <a:lnTo>
                      <a:pt x="943" y="1022"/>
                    </a:lnTo>
                    <a:lnTo>
                      <a:pt x="948" y="1018"/>
                    </a:lnTo>
                    <a:lnTo>
                      <a:pt x="1018" y="949"/>
                    </a:lnTo>
                    <a:lnTo>
                      <a:pt x="1023" y="944"/>
                    </a:lnTo>
                    <a:lnTo>
                      <a:pt x="1026" y="939"/>
                    </a:lnTo>
                    <a:lnTo>
                      <a:pt x="1029" y="934"/>
                    </a:lnTo>
                    <a:lnTo>
                      <a:pt x="1032" y="928"/>
                    </a:lnTo>
                    <a:lnTo>
                      <a:pt x="1037" y="917"/>
                    </a:lnTo>
                    <a:lnTo>
                      <a:pt x="1039" y="905"/>
                    </a:lnTo>
                    <a:lnTo>
                      <a:pt x="1039" y="893"/>
                    </a:lnTo>
                    <a:lnTo>
                      <a:pt x="1037" y="881"/>
                    </a:lnTo>
                    <a:lnTo>
                      <a:pt x="1036" y="874"/>
                    </a:lnTo>
                    <a:lnTo>
                      <a:pt x="1033" y="869"/>
                    </a:lnTo>
                    <a:lnTo>
                      <a:pt x="1030" y="864"/>
                    </a:lnTo>
                    <a:lnTo>
                      <a:pt x="1027" y="858"/>
                    </a:lnTo>
                    <a:lnTo>
                      <a:pt x="964" y="764"/>
                    </a:lnTo>
                    <a:lnTo>
                      <a:pt x="970" y="752"/>
                    </a:lnTo>
                    <a:lnTo>
                      <a:pt x="975" y="742"/>
                    </a:lnTo>
                    <a:lnTo>
                      <a:pt x="979" y="730"/>
                    </a:lnTo>
                    <a:lnTo>
                      <a:pt x="984" y="718"/>
                    </a:lnTo>
                    <a:lnTo>
                      <a:pt x="1094" y="695"/>
                    </a:lnTo>
                    <a:lnTo>
                      <a:pt x="1100" y="694"/>
                    </a:lnTo>
                    <a:lnTo>
                      <a:pt x="1106" y="692"/>
                    </a:lnTo>
                    <a:lnTo>
                      <a:pt x="1112" y="690"/>
                    </a:lnTo>
                    <a:lnTo>
                      <a:pt x="1118" y="687"/>
                    </a:lnTo>
                    <a:lnTo>
                      <a:pt x="1127" y="679"/>
                    </a:lnTo>
                    <a:lnTo>
                      <a:pt x="1136" y="670"/>
                    </a:lnTo>
                    <a:lnTo>
                      <a:pt x="1143" y="661"/>
                    </a:lnTo>
                    <a:lnTo>
                      <a:pt x="1148" y="650"/>
                    </a:lnTo>
                    <a:lnTo>
                      <a:pt x="1149" y="643"/>
                    </a:lnTo>
                    <a:lnTo>
                      <a:pt x="1151" y="638"/>
                    </a:lnTo>
                    <a:lnTo>
                      <a:pt x="1151" y="631"/>
                    </a:lnTo>
                    <a:lnTo>
                      <a:pt x="1152" y="625"/>
                    </a:lnTo>
                    <a:lnTo>
                      <a:pt x="1152" y="527"/>
                    </a:lnTo>
                    <a:lnTo>
                      <a:pt x="1151" y="520"/>
                    </a:lnTo>
                    <a:lnTo>
                      <a:pt x="1151" y="515"/>
                    </a:lnTo>
                    <a:lnTo>
                      <a:pt x="1149" y="508"/>
                    </a:lnTo>
                    <a:lnTo>
                      <a:pt x="1148" y="503"/>
                    </a:lnTo>
                    <a:lnTo>
                      <a:pt x="1143" y="491"/>
                    </a:lnTo>
                    <a:lnTo>
                      <a:pt x="1136" y="481"/>
                    </a:lnTo>
                    <a:lnTo>
                      <a:pt x="1127" y="473"/>
                    </a:lnTo>
                    <a:lnTo>
                      <a:pt x="1118" y="465"/>
                    </a:lnTo>
                    <a:lnTo>
                      <a:pt x="1112" y="463"/>
                    </a:lnTo>
                    <a:lnTo>
                      <a:pt x="1106" y="460"/>
                    </a:lnTo>
                    <a:lnTo>
                      <a:pt x="1100" y="458"/>
                    </a:lnTo>
                    <a:lnTo>
                      <a:pt x="1094" y="45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82" name="Freeform 126"/>
              <p:cNvSpPr>
                <a:spLocks noEditPoints="1"/>
              </p:cNvSpPr>
              <p:nvPr/>
            </p:nvSpPr>
            <p:spPr bwMode="auto">
              <a:xfrm>
                <a:off x="1402811" y="1174333"/>
                <a:ext cx="114300" cy="114300"/>
              </a:xfrm>
              <a:custGeom>
                <a:avLst/>
                <a:gdLst>
                  <a:gd name="T0" fmla="*/ 122 w 288"/>
                  <a:gd name="T1" fmla="*/ 250 h 288"/>
                  <a:gd name="T2" fmla="*/ 93 w 288"/>
                  <a:gd name="T3" fmla="*/ 239 h 288"/>
                  <a:gd name="T4" fmla="*/ 68 w 288"/>
                  <a:gd name="T5" fmla="*/ 220 h 288"/>
                  <a:gd name="T6" fmla="*/ 50 w 288"/>
                  <a:gd name="T7" fmla="*/ 195 h 288"/>
                  <a:gd name="T8" fmla="*/ 38 w 288"/>
                  <a:gd name="T9" fmla="*/ 166 h 288"/>
                  <a:gd name="T10" fmla="*/ 37 w 288"/>
                  <a:gd name="T11" fmla="*/ 132 h 288"/>
                  <a:gd name="T12" fmla="*/ 44 w 288"/>
                  <a:gd name="T13" fmla="*/ 102 h 288"/>
                  <a:gd name="T14" fmla="*/ 60 w 288"/>
                  <a:gd name="T15" fmla="*/ 75 h 288"/>
                  <a:gd name="T16" fmla="*/ 84 w 288"/>
                  <a:gd name="T17" fmla="*/ 55 h 288"/>
                  <a:gd name="T18" fmla="*/ 112 w 288"/>
                  <a:gd name="T19" fmla="*/ 41 h 288"/>
                  <a:gd name="T20" fmla="*/ 144 w 288"/>
                  <a:gd name="T21" fmla="*/ 36 h 288"/>
                  <a:gd name="T22" fmla="*/ 176 w 288"/>
                  <a:gd name="T23" fmla="*/ 41 h 288"/>
                  <a:gd name="T24" fmla="*/ 204 w 288"/>
                  <a:gd name="T25" fmla="*/ 55 h 288"/>
                  <a:gd name="T26" fmla="*/ 228 w 288"/>
                  <a:gd name="T27" fmla="*/ 75 h 288"/>
                  <a:gd name="T28" fmla="*/ 244 w 288"/>
                  <a:gd name="T29" fmla="*/ 102 h 288"/>
                  <a:gd name="T30" fmla="*/ 252 w 288"/>
                  <a:gd name="T31" fmla="*/ 132 h 288"/>
                  <a:gd name="T32" fmla="*/ 249 w 288"/>
                  <a:gd name="T33" fmla="*/ 166 h 288"/>
                  <a:gd name="T34" fmla="*/ 239 w 288"/>
                  <a:gd name="T35" fmla="*/ 195 h 288"/>
                  <a:gd name="T36" fmla="*/ 220 w 288"/>
                  <a:gd name="T37" fmla="*/ 220 h 288"/>
                  <a:gd name="T38" fmla="*/ 195 w 288"/>
                  <a:gd name="T39" fmla="*/ 239 h 288"/>
                  <a:gd name="T40" fmla="*/ 166 w 288"/>
                  <a:gd name="T41" fmla="*/ 250 h 288"/>
                  <a:gd name="T42" fmla="*/ 144 w 288"/>
                  <a:gd name="T43" fmla="*/ 252 h 288"/>
                  <a:gd name="T44" fmla="*/ 115 w 288"/>
                  <a:gd name="T45" fmla="*/ 3 h 288"/>
                  <a:gd name="T46" fmla="*/ 76 w 288"/>
                  <a:gd name="T47" fmla="*/ 17 h 288"/>
                  <a:gd name="T48" fmla="*/ 42 w 288"/>
                  <a:gd name="T49" fmla="*/ 42 h 288"/>
                  <a:gd name="T50" fmla="*/ 17 w 288"/>
                  <a:gd name="T51" fmla="*/ 75 h 288"/>
                  <a:gd name="T52" fmla="*/ 3 w 288"/>
                  <a:gd name="T53" fmla="*/ 115 h 288"/>
                  <a:gd name="T54" fmla="*/ 1 w 288"/>
                  <a:gd name="T55" fmla="*/ 158 h 288"/>
                  <a:gd name="T56" fmla="*/ 12 w 288"/>
                  <a:gd name="T57" fmla="*/ 201 h 288"/>
                  <a:gd name="T58" fmla="*/ 33 w 288"/>
                  <a:gd name="T59" fmla="*/ 235 h 288"/>
                  <a:gd name="T60" fmla="*/ 64 w 288"/>
                  <a:gd name="T61" fmla="*/ 263 h 288"/>
                  <a:gd name="T62" fmla="*/ 101 w 288"/>
                  <a:gd name="T63" fmla="*/ 282 h 288"/>
                  <a:gd name="T64" fmla="*/ 144 w 288"/>
                  <a:gd name="T65" fmla="*/ 288 h 288"/>
                  <a:gd name="T66" fmla="*/ 187 w 288"/>
                  <a:gd name="T67" fmla="*/ 282 h 288"/>
                  <a:gd name="T68" fmla="*/ 225 w 288"/>
                  <a:gd name="T69" fmla="*/ 263 h 288"/>
                  <a:gd name="T70" fmla="*/ 255 w 288"/>
                  <a:gd name="T71" fmla="*/ 235 h 288"/>
                  <a:gd name="T72" fmla="*/ 276 w 288"/>
                  <a:gd name="T73" fmla="*/ 201 h 288"/>
                  <a:gd name="T74" fmla="*/ 287 w 288"/>
                  <a:gd name="T75" fmla="*/ 158 h 288"/>
                  <a:gd name="T76" fmla="*/ 285 w 288"/>
                  <a:gd name="T77" fmla="*/ 115 h 288"/>
                  <a:gd name="T78" fmla="*/ 271 w 288"/>
                  <a:gd name="T79" fmla="*/ 75 h 288"/>
                  <a:gd name="T80" fmla="*/ 246 w 288"/>
                  <a:gd name="T81" fmla="*/ 42 h 288"/>
                  <a:gd name="T82" fmla="*/ 213 w 288"/>
                  <a:gd name="T83" fmla="*/ 17 h 288"/>
                  <a:gd name="T84" fmla="*/ 173 w 288"/>
                  <a:gd name="T85" fmla="*/ 3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88" h="288">
                    <a:moveTo>
                      <a:pt x="144" y="252"/>
                    </a:moveTo>
                    <a:lnTo>
                      <a:pt x="133" y="251"/>
                    </a:lnTo>
                    <a:lnTo>
                      <a:pt x="122" y="250"/>
                    </a:lnTo>
                    <a:lnTo>
                      <a:pt x="112" y="247"/>
                    </a:lnTo>
                    <a:lnTo>
                      <a:pt x="103" y="244"/>
                    </a:lnTo>
                    <a:lnTo>
                      <a:pt x="93" y="239"/>
                    </a:lnTo>
                    <a:lnTo>
                      <a:pt x="84" y="234"/>
                    </a:lnTo>
                    <a:lnTo>
                      <a:pt x="76" y="228"/>
                    </a:lnTo>
                    <a:lnTo>
                      <a:pt x="68" y="220"/>
                    </a:lnTo>
                    <a:lnTo>
                      <a:pt x="60" y="212"/>
                    </a:lnTo>
                    <a:lnTo>
                      <a:pt x="55" y="205"/>
                    </a:lnTo>
                    <a:lnTo>
                      <a:pt x="50" y="195"/>
                    </a:lnTo>
                    <a:lnTo>
                      <a:pt x="44" y="186"/>
                    </a:lnTo>
                    <a:lnTo>
                      <a:pt x="41" y="176"/>
                    </a:lnTo>
                    <a:lnTo>
                      <a:pt x="38" y="166"/>
                    </a:lnTo>
                    <a:lnTo>
                      <a:pt x="37" y="155"/>
                    </a:lnTo>
                    <a:lnTo>
                      <a:pt x="36" y="144"/>
                    </a:lnTo>
                    <a:lnTo>
                      <a:pt x="37" y="132"/>
                    </a:lnTo>
                    <a:lnTo>
                      <a:pt x="38" y="122"/>
                    </a:lnTo>
                    <a:lnTo>
                      <a:pt x="41" y="112"/>
                    </a:lnTo>
                    <a:lnTo>
                      <a:pt x="44" y="102"/>
                    </a:lnTo>
                    <a:lnTo>
                      <a:pt x="50" y="93"/>
                    </a:lnTo>
                    <a:lnTo>
                      <a:pt x="55" y="84"/>
                    </a:lnTo>
                    <a:lnTo>
                      <a:pt x="60" y="75"/>
                    </a:lnTo>
                    <a:lnTo>
                      <a:pt x="68" y="68"/>
                    </a:lnTo>
                    <a:lnTo>
                      <a:pt x="76" y="60"/>
                    </a:lnTo>
                    <a:lnTo>
                      <a:pt x="84" y="55"/>
                    </a:lnTo>
                    <a:lnTo>
                      <a:pt x="93" y="49"/>
                    </a:lnTo>
                    <a:lnTo>
                      <a:pt x="103" y="44"/>
                    </a:lnTo>
                    <a:lnTo>
                      <a:pt x="112" y="41"/>
                    </a:lnTo>
                    <a:lnTo>
                      <a:pt x="122" y="39"/>
                    </a:lnTo>
                    <a:lnTo>
                      <a:pt x="133" y="36"/>
                    </a:lnTo>
                    <a:lnTo>
                      <a:pt x="144" y="36"/>
                    </a:lnTo>
                    <a:lnTo>
                      <a:pt x="155" y="36"/>
                    </a:lnTo>
                    <a:lnTo>
                      <a:pt x="166" y="39"/>
                    </a:lnTo>
                    <a:lnTo>
                      <a:pt x="176" y="41"/>
                    </a:lnTo>
                    <a:lnTo>
                      <a:pt x="186" y="44"/>
                    </a:lnTo>
                    <a:lnTo>
                      <a:pt x="195" y="49"/>
                    </a:lnTo>
                    <a:lnTo>
                      <a:pt x="204" y="55"/>
                    </a:lnTo>
                    <a:lnTo>
                      <a:pt x="213" y="60"/>
                    </a:lnTo>
                    <a:lnTo>
                      <a:pt x="220" y="68"/>
                    </a:lnTo>
                    <a:lnTo>
                      <a:pt x="228" y="75"/>
                    </a:lnTo>
                    <a:lnTo>
                      <a:pt x="233" y="84"/>
                    </a:lnTo>
                    <a:lnTo>
                      <a:pt x="239" y="93"/>
                    </a:lnTo>
                    <a:lnTo>
                      <a:pt x="244" y="102"/>
                    </a:lnTo>
                    <a:lnTo>
                      <a:pt x="247" y="112"/>
                    </a:lnTo>
                    <a:lnTo>
                      <a:pt x="249" y="122"/>
                    </a:lnTo>
                    <a:lnTo>
                      <a:pt x="252" y="132"/>
                    </a:lnTo>
                    <a:lnTo>
                      <a:pt x="252" y="144"/>
                    </a:lnTo>
                    <a:lnTo>
                      <a:pt x="252" y="155"/>
                    </a:lnTo>
                    <a:lnTo>
                      <a:pt x="249" y="166"/>
                    </a:lnTo>
                    <a:lnTo>
                      <a:pt x="247" y="176"/>
                    </a:lnTo>
                    <a:lnTo>
                      <a:pt x="244" y="186"/>
                    </a:lnTo>
                    <a:lnTo>
                      <a:pt x="239" y="195"/>
                    </a:lnTo>
                    <a:lnTo>
                      <a:pt x="233" y="205"/>
                    </a:lnTo>
                    <a:lnTo>
                      <a:pt x="228" y="212"/>
                    </a:lnTo>
                    <a:lnTo>
                      <a:pt x="220" y="220"/>
                    </a:lnTo>
                    <a:lnTo>
                      <a:pt x="213" y="228"/>
                    </a:lnTo>
                    <a:lnTo>
                      <a:pt x="204" y="234"/>
                    </a:lnTo>
                    <a:lnTo>
                      <a:pt x="195" y="239"/>
                    </a:lnTo>
                    <a:lnTo>
                      <a:pt x="186" y="244"/>
                    </a:lnTo>
                    <a:lnTo>
                      <a:pt x="176" y="247"/>
                    </a:lnTo>
                    <a:lnTo>
                      <a:pt x="166" y="250"/>
                    </a:lnTo>
                    <a:lnTo>
                      <a:pt x="155" y="251"/>
                    </a:lnTo>
                    <a:lnTo>
                      <a:pt x="144" y="252"/>
                    </a:lnTo>
                    <a:lnTo>
                      <a:pt x="144" y="252"/>
                    </a:lnTo>
                    <a:close/>
                    <a:moveTo>
                      <a:pt x="144" y="0"/>
                    </a:moveTo>
                    <a:lnTo>
                      <a:pt x="130" y="1"/>
                    </a:lnTo>
                    <a:lnTo>
                      <a:pt x="115" y="3"/>
                    </a:lnTo>
                    <a:lnTo>
                      <a:pt x="101" y="6"/>
                    </a:lnTo>
                    <a:lnTo>
                      <a:pt x="88" y="12"/>
                    </a:lnTo>
                    <a:lnTo>
                      <a:pt x="76" y="17"/>
                    </a:lnTo>
                    <a:lnTo>
                      <a:pt x="64" y="24"/>
                    </a:lnTo>
                    <a:lnTo>
                      <a:pt x="53" y="33"/>
                    </a:lnTo>
                    <a:lnTo>
                      <a:pt x="42" y="42"/>
                    </a:lnTo>
                    <a:lnTo>
                      <a:pt x="33" y="53"/>
                    </a:lnTo>
                    <a:lnTo>
                      <a:pt x="25" y="63"/>
                    </a:lnTo>
                    <a:lnTo>
                      <a:pt x="17" y="75"/>
                    </a:lnTo>
                    <a:lnTo>
                      <a:pt x="12" y="88"/>
                    </a:lnTo>
                    <a:lnTo>
                      <a:pt x="6" y="101"/>
                    </a:lnTo>
                    <a:lnTo>
                      <a:pt x="3" y="115"/>
                    </a:lnTo>
                    <a:lnTo>
                      <a:pt x="1" y="129"/>
                    </a:lnTo>
                    <a:lnTo>
                      <a:pt x="0" y="144"/>
                    </a:lnTo>
                    <a:lnTo>
                      <a:pt x="1" y="158"/>
                    </a:lnTo>
                    <a:lnTo>
                      <a:pt x="3" y="174"/>
                    </a:lnTo>
                    <a:lnTo>
                      <a:pt x="6" y="186"/>
                    </a:lnTo>
                    <a:lnTo>
                      <a:pt x="12" y="201"/>
                    </a:lnTo>
                    <a:lnTo>
                      <a:pt x="17" y="212"/>
                    </a:lnTo>
                    <a:lnTo>
                      <a:pt x="25" y="224"/>
                    </a:lnTo>
                    <a:lnTo>
                      <a:pt x="33" y="235"/>
                    </a:lnTo>
                    <a:lnTo>
                      <a:pt x="42" y="246"/>
                    </a:lnTo>
                    <a:lnTo>
                      <a:pt x="53" y="256"/>
                    </a:lnTo>
                    <a:lnTo>
                      <a:pt x="64" y="263"/>
                    </a:lnTo>
                    <a:lnTo>
                      <a:pt x="76" y="271"/>
                    </a:lnTo>
                    <a:lnTo>
                      <a:pt x="88" y="276"/>
                    </a:lnTo>
                    <a:lnTo>
                      <a:pt x="101" y="282"/>
                    </a:lnTo>
                    <a:lnTo>
                      <a:pt x="115" y="285"/>
                    </a:lnTo>
                    <a:lnTo>
                      <a:pt x="130" y="287"/>
                    </a:lnTo>
                    <a:lnTo>
                      <a:pt x="144" y="288"/>
                    </a:lnTo>
                    <a:lnTo>
                      <a:pt x="159" y="287"/>
                    </a:lnTo>
                    <a:lnTo>
                      <a:pt x="173" y="285"/>
                    </a:lnTo>
                    <a:lnTo>
                      <a:pt x="187" y="282"/>
                    </a:lnTo>
                    <a:lnTo>
                      <a:pt x="200" y="276"/>
                    </a:lnTo>
                    <a:lnTo>
                      <a:pt x="213" y="271"/>
                    </a:lnTo>
                    <a:lnTo>
                      <a:pt x="225" y="263"/>
                    </a:lnTo>
                    <a:lnTo>
                      <a:pt x="235" y="256"/>
                    </a:lnTo>
                    <a:lnTo>
                      <a:pt x="246" y="246"/>
                    </a:lnTo>
                    <a:lnTo>
                      <a:pt x="255" y="235"/>
                    </a:lnTo>
                    <a:lnTo>
                      <a:pt x="263" y="224"/>
                    </a:lnTo>
                    <a:lnTo>
                      <a:pt x="271" y="212"/>
                    </a:lnTo>
                    <a:lnTo>
                      <a:pt x="276" y="201"/>
                    </a:lnTo>
                    <a:lnTo>
                      <a:pt x="282" y="186"/>
                    </a:lnTo>
                    <a:lnTo>
                      <a:pt x="285" y="174"/>
                    </a:lnTo>
                    <a:lnTo>
                      <a:pt x="287" y="158"/>
                    </a:lnTo>
                    <a:lnTo>
                      <a:pt x="288" y="144"/>
                    </a:lnTo>
                    <a:lnTo>
                      <a:pt x="287" y="129"/>
                    </a:lnTo>
                    <a:lnTo>
                      <a:pt x="285" y="115"/>
                    </a:lnTo>
                    <a:lnTo>
                      <a:pt x="282" y="101"/>
                    </a:lnTo>
                    <a:lnTo>
                      <a:pt x="276" y="88"/>
                    </a:lnTo>
                    <a:lnTo>
                      <a:pt x="271" y="75"/>
                    </a:lnTo>
                    <a:lnTo>
                      <a:pt x="263" y="63"/>
                    </a:lnTo>
                    <a:lnTo>
                      <a:pt x="255" y="53"/>
                    </a:lnTo>
                    <a:lnTo>
                      <a:pt x="246" y="42"/>
                    </a:lnTo>
                    <a:lnTo>
                      <a:pt x="235" y="33"/>
                    </a:lnTo>
                    <a:lnTo>
                      <a:pt x="225" y="24"/>
                    </a:lnTo>
                    <a:lnTo>
                      <a:pt x="213" y="17"/>
                    </a:lnTo>
                    <a:lnTo>
                      <a:pt x="200" y="12"/>
                    </a:lnTo>
                    <a:lnTo>
                      <a:pt x="187" y="6"/>
                    </a:lnTo>
                    <a:lnTo>
                      <a:pt x="173" y="3"/>
                    </a:lnTo>
                    <a:lnTo>
                      <a:pt x="159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</p:grpSp>
      </p:grpSp>
      <p:pic>
        <p:nvPicPr>
          <p:cNvPr id="613197433" name="图片 3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583805" y="2306955"/>
            <a:ext cx="3738245" cy="28181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>
      <p:transition spd="slow" advClick="0" advTm="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tx1">
              <a:lumMod val="75000"/>
              <a:lumOff val="25000"/>
            </a:schemeClr>
          </a:fgClr>
          <a:bgClr>
            <a:schemeClr val="tx1">
              <a:lumMod val="85000"/>
              <a:lumOff val="1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259101" y="339724"/>
            <a:ext cx="4292579" cy="607595"/>
            <a:chOff x="259101" y="339724"/>
            <a:chExt cx="4292579" cy="607595"/>
          </a:xfrm>
        </p:grpSpPr>
        <p:grpSp>
          <p:nvGrpSpPr>
            <p:cNvPr id="4" name="组合 3"/>
            <p:cNvGrpSpPr/>
            <p:nvPr/>
          </p:nvGrpSpPr>
          <p:grpSpPr>
            <a:xfrm>
              <a:off x="259101" y="339724"/>
              <a:ext cx="663624" cy="607595"/>
              <a:chOff x="681790" y="556202"/>
              <a:chExt cx="6240379" cy="5713511"/>
            </a:xfrm>
          </p:grpSpPr>
          <p:sp>
            <p:nvSpPr>
              <p:cNvPr id="2" name="任意多边形 42"/>
              <p:cNvSpPr/>
              <p:nvPr/>
            </p:nvSpPr>
            <p:spPr>
              <a:xfrm rot="5400000">
                <a:off x="1573248" y="920793"/>
                <a:ext cx="5713511" cy="4984330"/>
              </a:xfrm>
              <a:custGeom>
                <a:avLst/>
                <a:gdLst>
                  <a:gd name="connsiteX0" fmla="*/ 1124413 w 2264769"/>
                  <a:gd name="connsiteY0" fmla="*/ 0 h 2064064"/>
                  <a:gd name="connsiteX1" fmla="*/ 1407292 w 2264769"/>
                  <a:gd name="connsiteY1" fmla="*/ 177153 h 2064064"/>
                  <a:gd name="connsiteX2" fmla="*/ 1414406 w 2264769"/>
                  <a:gd name="connsiteY2" fmla="*/ 190190 h 2064064"/>
                  <a:gd name="connsiteX3" fmla="*/ 1419467 w 2264769"/>
                  <a:gd name="connsiteY3" fmla="*/ 191527 h 2064064"/>
                  <a:gd name="connsiteX4" fmla="*/ 2197219 w 2264769"/>
                  <a:gd name="connsiteY4" fmla="*/ 1532479 h 2064064"/>
                  <a:gd name="connsiteX5" fmla="*/ 2196011 w 2264769"/>
                  <a:gd name="connsiteY5" fmla="*/ 1537307 h 2064064"/>
                  <a:gd name="connsiteX6" fmla="*/ 2220090 w 2264769"/>
                  <a:gd name="connsiteY6" fmla="*/ 1578935 h 2064064"/>
                  <a:gd name="connsiteX7" fmla="*/ 2224313 w 2264769"/>
                  <a:gd name="connsiteY7" fmla="*/ 1912679 h 2064064"/>
                  <a:gd name="connsiteX8" fmla="*/ 1925900 w 2264769"/>
                  <a:gd name="connsiteY8" fmla="*/ 2062187 h 2064064"/>
                  <a:gd name="connsiteX9" fmla="*/ 1905445 w 2264769"/>
                  <a:gd name="connsiteY9" fmla="*/ 2061219 h 2064064"/>
                  <a:gd name="connsiteX10" fmla="*/ 1902399 w 2264769"/>
                  <a:gd name="connsiteY10" fmla="*/ 2064064 h 2064064"/>
                  <a:gd name="connsiteX11" fmla="*/ 389291 w 2264769"/>
                  <a:gd name="connsiteY11" fmla="*/ 2064064 h 2064064"/>
                  <a:gd name="connsiteX12" fmla="*/ 385062 w 2264769"/>
                  <a:gd name="connsiteY12" fmla="*/ 2060114 h 2064064"/>
                  <a:gd name="connsiteX13" fmla="*/ 384209 w 2264769"/>
                  <a:gd name="connsiteY13" fmla="*/ 2060285 h 2064064"/>
                  <a:gd name="connsiteX14" fmla="*/ 66671 w 2264769"/>
                  <a:gd name="connsiteY14" fmla="*/ 1957460 h 2064064"/>
                  <a:gd name="connsiteX15" fmla="*/ 57719 w 2264769"/>
                  <a:gd name="connsiteY15" fmla="*/ 1531931 h 2064064"/>
                  <a:gd name="connsiteX16" fmla="*/ 83681 w 2264769"/>
                  <a:gd name="connsiteY16" fmla="*/ 1487416 h 2064064"/>
                  <a:gd name="connsiteX17" fmla="*/ 82471 w 2264769"/>
                  <a:gd name="connsiteY17" fmla="*/ 1479266 h 2064064"/>
                  <a:gd name="connsiteX18" fmla="*/ 821369 w 2264769"/>
                  <a:gd name="connsiteY18" fmla="*/ 205305 h 2064064"/>
                  <a:gd name="connsiteX19" fmla="*/ 823655 w 2264769"/>
                  <a:gd name="connsiteY19" fmla="*/ 204362 h 2064064"/>
                  <a:gd name="connsiteX20" fmla="*/ 827198 w 2264769"/>
                  <a:gd name="connsiteY20" fmla="*/ 203426 h 2064064"/>
                  <a:gd name="connsiteX21" fmla="*/ 841535 w 2264769"/>
                  <a:gd name="connsiteY21" fmla="*/ 177153 h 2064064"/>
                  <a:gd name="connsiteX22" fmla="*/ 1124413 w 2264769"/>
                  <a:gd name="connsiteY22" fmla="*/ 0 h 20640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264769" h="2064064">
                    <a:moveTo>
                      <a:pt x="1124413" y="0"/>
                    </a:moveTo>
                    <a:cubicBezTo>
                      <a:pt x="1234884" y="0"/>
                      <a:pt x="1334897" y="67699"/>
                      <a:pt x="1407292" y="177153"/>
                    </a:cubicBezTo>
                    <a:lnTo>
                      <a:pt x="1414406" y="190190"/>
                    </a:lnTo>
                    <a:lnTo>
                      <a:pt x="1419467" y="191527"/>
                    </a:lnTo>
                    <a:lnTo>
                      <a:pt x="2197219" y="1532479"/>
                    </a:lnTo>
                    <a:lnTo>
                      <a:pt x="2196011" y="1537307"/>
                    </a:lnTo>
                    <a:lnTo>
                      <a:pt x="2220090" y="1578935"/>
                    </a:lnTo>
                    <a:cubicBezTo>
                      <a:pt x="2275937" y="1697688"/>
                      <a:pt x="2281758" y="1818318"/>
                      <a:pt x="2224313" y="1912679"/>
                    </a:cubicBezTo>
                    <a:cubicBezTo>
                      <a:pt x="2166869" y="2007040"/>
                      <a:pt x="2057037" y="2057265"/>
                      <a:pt x="1925900" y="2062187"/>
                    </a:cubicBezTo>
                    <a:lnTo>
                      <a:pt x="1905445" y="2061219"/>
                    </a:lnTo>
                    <a:lnTo>
                      <a:pt x="1902399" y="2064064"/>
                    </a:lnTo>
                    <a:lnTo>
                      <a:pt x="389291" y="2064064"/>
                    </a:lnTo>
                    <a:lnTo>
                      <a:pt x="385062" y="2060114"/>
                    </a:lnTo>
                    <a:lnTo>
                      <a:pt x="384209" y="2060285"/>
                    </a:lnTo>
                    <a:cubicBezTo>
                      <a:pt x="253827" y="2075184"/>
                      <a:pt x="137680" y="2042086"/>
                      <a:pt x="66671" y="1957460"/>
                    </a:cubicBezTo>
                    <a:cubicBezTo>
                      <a:pt x="-22091" y="1851678"/>
                      <a:pt x="-19317" y="1690420"/>
                      <a:pt x="57719" y="1531931"/>
                    </a:cubicBezTo>
                    <a:lnTo>
                      <a:pt x="83681" y="1487416"/>
                    </a:lnTo>
                    <a:lnTo>
                      <a:pt x="82471" y="1479266"/>
                    </a:lnTo>
                    <a:lnTo>
                      <a:pt x="821369" y="205305"/>
                    </a:lnTo>
                    <a:lnTo>
                      <a:pt x="823655" y="204362"/>
                    </a:lnTo>
                    <a:lnTo>
                      <a:pt x="827198" y="203426"/>
                    </a:lnTo>
                    <a:lnTo>
                      <a:pt x="841535" y="177153"/>
                    </a:lnTo>
                    <a:cubicBezTo>
                      <a:pt x="913930" y="67699"/>
                      <a:pt x="1013942" y="0"/>
                      <a:pt x="1124413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07F757">
                      <a:alpha val="93725"/>
                    </a:srgbClr>
                  </a:gs>
                  <a:gs pos="100000">
                    <a:srgbClr val="36DEA6">
                      <a:alpha val="51000"/>
                    </a:srgbClr>
                  </a:gs>
                </a:gsLst>
                <a:lin ang="0" scaled="0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3" name="任意多边形 42"/>
              <p:cNvSpPr/>
              <p:nvPr/>
            </p:nvSpPr>
            <p:spPr>
              <a:xfrm rot="5400000">
                <a:off x="355104" y="1360962"/>
                <a:ext cx="5119518" cy="4466146"/>
              </a:xfrm>
              <a:custGeom>
                <a:avLst/>
                <a:gdLst>
                  <a:gd name="connsiteX0" fmla="*/ 1124413 w 2264769"/>
                  <a:gd name="connsiteY0" fmla="*/ 0 h 2064064"/>
                  <a:gd name="connsiteX1" fmla="*/ 1407292 w 2264769"/>
                  <a:gd name="connsiteY1" fmla="*/ 177153 h 2064064"/>
                  <a:gd name="connsiteX2" fmla="*/ 1414406 w 2264769"/>
                  <a:gd name="connsiteY2" fmla="*/ 190190 h 2064064"/>
                  <a:gd name="connsiteX3" fmla="*/ 1419467 w 2264769"/>
                  <a:gd name="connsiteY3" fmla="*/ 191527 h 2064064"/>
                  <a:gd name="connsiteX4" fmla="*/ 2197219 w 2264769"/>
                  <a:gd name="connsiteY4" fmla="*/ 1532479 h 2064064"/>
                  <a:gd name="connsiteX5" fmla="*/ 2196011 w 2264769"/>
                  <a:gd name="connsiteY5" fmla="*/ 1537307 h 2064064"/>
                  <a:gd name="connsiteX6" fmla="*/ 2220090 w 2264769"/>
                  <a:gd name="connsiteY6" fmla="*/ 1578935 h 2064064"/>
                  <a:gd name="connsiteX7" fmla="*/ 2224313 w 2264769"/>
                  <a:gd name="connsiteY7" fmla="*/ 1912679 h 2064064"/>
                  <a:gd name="connsiteX8" fmla="*/ 1925900 w 2264769"/>
                  <a:gd name="connsiteY8" fmla="*/ 2062187 h 2064064"/>
                  <a:gd name="connsiteX9" fmla="*/ 1905445 w 2264769"/>
                  <a:gd name="connsiteY9" fmla="*/ 2061219 h 2064064"/>
                  <a:gd name="connsiteX10" fmla="*/ 1902399 w 2264769"/>
                  <a:gd name="connsiteY10" fmla="*/ 2064064 h 2064064"/>
                  <a:gd name="connsiteX11" fmla="*/ 389291 w 2264769"/>
                  <a:gd name="connsiteY11" fmla="*/ 2064064 h 2064064"/>
                  <a:gd name="connsiteX12" fmla="*/ 385062 w 2264769"/>
                  <a:gd name="connsiteY12" fmla="*/ 2060114 h 2064064"/>
                  <a:gd name="connsiteX13" fmla="*/ 384209 w 2264769"/>
                  <a:gd name="connsiteY13" fmla="*/ 2060285 h 2064064"/>
                  <a:gd name="connsiteX14" fmla="*/ 66671 w 2264769"/>
                  <a:gd name="connsiteY14" fmla="*/ 1957460 h 2064064"/>
                  <a:gd name="connsiteX15" fmla="*/ 57719 w 2264769"/>
                  <a:gd name="connsiteY15" fmla="*/ 1531931 h 2064064"/>
                  <a:gd name="connsiteX16" fmla="*/ 83681 w 2264769"/>
                  <a:gd name="connsiteY16" fmla="*/ 1487416 h 2064064"/>
                  <a:gd name="connsiteX17" fmla="*/ 82471 w 2264769"/>
                  <a:gd name="connsiteY17" fmla="*/ 1479266 h 2064064"/>
                  <a:gd name="connsiteX18" fmla="*/ 821369 w 2264769"/>
                  <a:gd name="connsiteY18" fmla="*/ 205305 h 2064064"/>
                  <a:gd name="connsiteX19" fmla="*/ 823655 w 2264769"/>
                  <a:gd name="connsiteY19" fmla="*/ 204362 h 2064064"/>
                  <a:gd name="connsiteX20" fmla="*/ 827198 w 2264769"/>
                  <a:gd name="connsiteY20" fmla="*/ 203426 h 2064064"/>
                  <a:gd name="connsiteX21" fmla="*/ 841535 w 2264769"/>
                  <a:gd name="connsiteY21" fmla="*/ 177153 h 2064064"/>
                  <a:gd name="connsiteX22" fmla="*/ 1124413 w 2264769"/>
                  <a:gd name="connsiteY22" fmla="*/ 0 h 20640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264769" h="2064064">
                    <a:moveTo>
                      <a:pt x="1124413" y="0"/>
                    </a:moveTo>
                    <a:cubicBezTo>
                      <a:pt x="1234884" y="0"/>
                      <a:pt x="1334897" y="67699"/>
                      <a:pt x="1407292" y="177153"/>
                    </a:cubicBezTo>
                    <a:lnTo>
                      <a:pt x="1414406" y="190190"/>
                    </a:lnTo>
                    <a:lnTo>
                      <a:pt x="1419467" y="191527"/>
                    </a:lnTo>
                    <a:lnTo>
                      <a:pt x="2197219" y="1532479"/>
                    </a:lnTo>
                    <a:lnTo>
                      <a:pt x="2196011" y="1537307"/>
                    </a:lnTo>
                    <a:lnTo>
                      <a:pt x="2220090" y="1578935"/>
                    </a:lnTo>
                    <a:cubicBezTo>
                      <a:pt x="2275937" y="1697688"/>
                      <a:pt x="2281758" y="1818318"/>
                      <a:pt x="2224313" y="1912679"/>
                    </a:cubicBezTo>
                    <a:cubicBezTo>
                      <a:pt x="2166869" y="2007040"/>
                      <a:pt x="2057037" y="2057265"/>
                      <a:pt x="1925900" y="2062187"/>
                    </a:cubicBezTo>
                    <a:lnTo>
                      <a:pt x="1905445" y="2061219"/>
                    </a:lnTo>
                    <a:lnTo>
                      <a:pt x="1902399" y="2064064"/>
                    </a:lnTo>
                    <a:lnTo>
                      <a:pt x="389291" y="2064064"/>
                    </a:lnTo>
                    <a:lnTo>
                      <a:pt x="385062" y="2060114"/>
                    </a:lnTo>
                    <a:lnTo>
                      <a:pt x="384209" y="2060285"/>
                    </a:lnTo>
                    <a:cubicBezTo>
                      <a:pt x="253827" y="2075184"/>
                      <a:pt x="137680" y="2042086"/>
                      <a:pt x="66671" y="1957460"/>
                    </a:cubicBezTo>
                    <a:cubicBezTo>
                      <a:pt x="-22091" y="1851678"/>
                      <a:pt x="-19317" y="1690420"/>
                      <a:pt x="57719" y="1531931"/>
                    </a:cubicBezTo>
                    <a:lnTo>
                      <a:pt x="83681" y="1487416"/>
                    </a:lnTo>
                    <a:lnTo>
                      <a:pt x="82471" y="1479266"/>
                    </a:lnTo>
                    <a:lnTo>
                      <a:pt x="821369" y="205305"/>
                    </a:lnTo>
                    <a:lnTo>
                      <a:pt x="823655" y="204362"/>
                    </a:lnTo>
                    <a:lnTo>
                      <a:pt x="827198" y="203426"/>
                    </a:lnTo>
                    <a:lnTo>
                      <a:pt x="841535" y="177153"/>
                    </a:lnTo>
                    <a:cubicBezTo>
                      <a:pt x="913930" y="67699"/>
                      <a:pt x="1013942" y="0"/>
                      <a:pt x="1124413" y="0"/>
                    </a:cubicBezTo>
                    <a:close/>
                  </a:path>
                </a:pathLst>
              </a:custGeom>
              <a:gradFill flip="none" rotWithShape="1">
                <a:gsLst>
                  <a:gs pos="31000">
                    <a:srgbClr val="27408F"/>
                  </a:gs>
                  <a:gs pos="100000">
                    <a:srgbClr val="7030A0">
                      <a:alpha val="58000"/>
                    </a:srgbClr>
                  </a:gs>
                </a:gsLst>
                <a:lin ang="0" scaled="0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20" name="文本框 19"/>
            <p:cNvSpPr txBox="1"/>
            <p:nvPr/>
          </p:nvSpPr>
          <p:spPr>
            <a:xfrm>
              <a:off x="962527" y="381911"/>
              <a:ext cx="3589153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 dirty="0" err="1">
                  <a:ln w="0"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MySql</a:t>
              </a:r>
              <a:r>
                <a:rPr kumimoji="0" lang="zh-CN" altLang="en-US" sz="2800" b="1" i="0" u="none" strike="noStrike" kern="1200" cap="none" spc="0" normalizeH="0" baseline="0" noProof="0" dirty="0">
                  <a:ln w="0"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数据库简介</a:t>
              </a:r>
              <a:endParaRPr kumimoji="0" lang="en-US" altLang="zh-CN" sz="2800" b="1" i="0" u="none" strike="noStrike" kern="1200" cap="none" spc="0" normalizeH="0" baseline="0" noProof="0" dirty="0">
                <a:ln w="0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sp>
        <p:nvSpPr>
          <p:cNvPr id="43" name="矩形 42"/>
          <p:cNvSpPr/>
          <p:nvPr/>
        </p:nvSpPr>
        <p:spPr>
          <a:xfrm>
            <a:off x="1744212" y="1480143"/>
            <a:ext cx="5296668" cy="40653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MySql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    MySQL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是一个对个人免费小巧且简单高效的数据库系统，与一些更大系统的设置和管理相比，其复杂程度较低，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MySQL 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完全网络化，高度可移植，其数据库可在因特网上的任何地方共享访问，而且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MySQL 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还能进行访问控制，可以控制哪些人不能看到您的数据。并且据开发者称，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MySQL 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可能是目前能得到的最快的数据库。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33565" y="3346555"/>
            <a:ext cx="723775" cy="723775"/>
            <a:chOff x="1098074" y="902569"/>
            <a:chExt cx="723775" cy="723775"/>
          </a:xfrm>
        </p:grpSpPr>
        <p:sp>
          <p:nvSpPr>
            <p:cNvPr id="80" name="Oval 25"/>
            <p:cNvSpPr/>
            <p:nvPr/>
          </p:nvSpPr>
          <p:spPr>
            <a:xfrm>
              <a:off x="1098074" y="902569"/>
              <a:ext cx="723775" cy="723775"/>
            </a:xfrm>
            <a:prstGeom prst="ellipse">
              <a:avLst/>
            </a:prstGeom>
            <a:solidFill>
              <a:srgbClr val="29DB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1231361" y="1068829"/>
              <a:ext cx="457200" cy="457200"/>
              <a:chOff x="1231361" y="1035856"/>
              <a:chExt cx="457200" cy="457200"/>
            </a:xfrm>
          </p:grpSpPr>
          <p:sp>
            <p:nvSpPr>
              <p:cNvPr id="81" name="Freeform 124"/>
              <p:cNvSpPr>
                <a:spLocks noEditPoints="1"/>
              </p:cNvSpPr>
              <p:nvPr/>
            </p:nvSpPr>
            <p:spPr bwMode="auto">
              <a:xfrm>
                <a:off x="1231361" y="1035856"/>
                <a:ext cx="457200" cy="457200"/>
              </a:xfrm>
              <a:custGeom>
                <a:avLst/>
                <a:gdLst>
                  <a:gd name="T0" fmla="*/ 924 w 1152"/>
                  <a:gd name="T1" fmla="*/ 677 h 1152"/>
                  <a:gd name="T2" fmla="*/ 896 w 1152"/>
                  <a:gd name="T3" fmla="*/ 742 h 1152"/>
                  <a:gd name="T4" fmla="*/ 905 w 1152"/>
                  <a:gd name="T5" fmla="*/ 804 h 1152"/>
                  <a:gd name="T6" fmla="*/ 765 w 1152"/>
                  <a:gd name="T7" fmla="*/ 893 h 1152"/>
                  <a:gd name="T8" fmla="*/ 704 w 1152"/>
                  <a:gd name="T9" fmla="*/ 912 h 1152"/>
                  <a:gd name="T10" fmla="*/ 653 w 1152"/>
                  <a:gd name="T11" fmla="*/ 952 h 1152"/>
                  <a:gd name="T12" fmla="*/ 499 w 1152"/>
                  <a:gd name="T13" fmla="*/ 952 h 1152"/>
                  <a:gd name="T14" fmla="*/ 448 w 1152"/>
                  <a:gd name="T15" fmla="*/ 912 h 1152"/>
                  <a:gd name="T16" fmla="*/ 388 w 1152"/>
                  <a:gd name="T17" fmla="*/ 893 h 1152"/>
                  <a:gd name="T18" fmla="*/ 247 w 1152"/>
                  <a:gd name="T19" fmla="*/ 804 h 1152"/>
                  <a:gd name="T20" fmla="*/ 256 w 1152"/>
                  <a:gd name="T21" fmla="*/ 742 h 1152"/>
                  <a:gd name="T22" fmla="*/ 228 w 1152"/>
                  <a:gd name="T23" fmla="*/ 677 h 1152"/>
                  <a:gd name="T24" fmla="*/ 72 w 1152"/>
                  <a:gd name="T25" fmla="*/ 625 h 1152"/>
                  <a:gd name="T26" fmla="*/ 222 w 1152"/>
                  <a:gd name="T27" fmla="*/ 482 h 1152"/>
                  <a:gd name="T28" fmla="*/ 253 w 1152"/>
                  <a:gd name="T29" fmla="*/ 420 h 1152"/>
                  <a:gd name="T30" fmla="*/ 253 w 1152"/>
                  <a:gd name="T31" fmla="*/ 356 h 1152"/>
                  <a:gd name="T32" fmla="*/ 378 w 1152"/>
                  <a:gd name="T33" fmla="*/ 259 h 1152"/>
                  <a:gd name="T34" fmla="*/ 438 w 1152"/>
                  <a:gd name="T35" fmla="*/ 244 h 1152"/>
                  <a:gd name="T36" fmla="*/ 495 w 1152"/>
                  <a:gd name="T37" fmla="*/ 208 h 1152"/>
                  <a:gd name="T38" fmla="*/ 649 w 1152"/>
                  <a:gd name="T39" fmla="*/ 192 h 1152"/>
                  <a:gd name="T40" fmla="*/ 694 w 1152"/>
                  <a:gd name="T41" fmla="*/ 236 h 1152"/>
                  <a:gd name="T42" fmla="*/ 756 w 1152"/>
                  <a:gd name="T43" fmla="*/ 259 h 1152"/>
                  <a:gd name="T44" fmla="*/ 967 w 1152"/>
                  <a:gd name="T45" fmla="*/ 255 h 1152"/>
                  <a:gd name="T46" fmla="*/ 894 w 1152"/>
                  <a:gd name="T47" fmla="*/ 401 h 1152"/>
                  <a:gd name="T48" fmla="*/ 919 w 1152"/>
                  <a:gd name="T49" fmla="*/ 466 h 1152"/>
                  <a:gd name="T50" fmla="*/ 970 w 1152"/>
                  <a:gd name="T51" fmla="*/ 505 h 1152"/>
                  <a:gd name="T52" fmla="*/ 975 w 1152"/>
                  <a:gd name="T53" fmla="*/ 411 h 1152"/>
                  <a:gd name="T54" fmla="*/ 1037 w 1152"/>
                  <a:gd name="T55" fmla="*/ 272 h 1152"/>
                  <a:gd name="T56" fmla="*/ 1023 w 1152"/>
                  <a:gd name="T57" fmla="*/ 208 h 1152"/>
                  <a:gd name="T58" fmla="*/ 918 w 1152"/>
                  <a:gd name="T59" fmla="*/ 116 h 1152"/>
                  <a:gd name="T60" fmla="*/ 857 w 1152"/>
                  <a:gd name="T61" fmla="*/ 125 h 1152"/>
                  <a:gd name="T62" fmla="*/ 694 w 1152"/>
                  <a:gd name="T63" fmla="*/ 51 h 1152"/>
                  <a:gd name="T64" fmla="*/ 649 w 1152"/>
                  <a:gd name="T65" fmla="*/ 4 h 1152"/>
                  <a:gd name="T66" fmla="*/ 514 w 1152"/>
                  <a:gd name="T67" fmla="*/ 1 h 1152"/>
                  <a:gd name="T68" fmla="*/ 462 w 1152"/>
                  <a:gd name="T69" fmla="*/ 40 h 1152"/>
                  <a:gd name="T70" fmla="*/ 400 w 1152"/>
                  <a:gd name="T71" fmla="*/ 182 h 1152"/>
                  <a:gd name="T72" fmla="*/ 247 w 1152"/>
                  <a:gd name="T73" fmla="*/ 113 h 1152"/>
                  <a:gd name="T74" fmla="*/ 203 w 1152"/>
                  <a:gd name="T75" fmla="*/ 134 h 1152"/>
                  <a:gd name="T76" fmla="*/ 113 w 1152"/>
                  <a:gd name="T77" fmla="*/ 247 h 1152"/>
                  <a:gd name="T78" fmla="*/ 188 w 1152"/>
                  <a:gd name="T79" fmla="*/ 387 h 1152"/>
                  <a:gd name="T80" fmla="*/ 45 w 1152"/>
                  <a:gd name="T81" fmla="*/ 460 h 1152"/>
                  <a:gd name="T82" fmla="*/ 2 w 1152"/>
                  <a:gd name="T83" fmla="*/ 508 h 1152"/>
                  <a:gd name="T84" fmla="*/ 2 w 1152"/>
                  <a:gd name="T85" fmla="*/ 643 h 1152"/>
                  <a:gd name="T86" fmla="*/ 45 w 1152"/>
                  <a:gd name="T87" fmla="*/ 692 h 1152"/>
                  <a:gd name="T88" fmla="*/ 188 w 1152"/>
                  <a:gd name="T89" fmla="*/ 764 h 1152"/>
                  <a:gd name="T90" fmla="*/ 113 w 1152"/>
                  <a:gd name="T91" fmla="*/ 905 h 1152"/>
                  <a:gd name="T92" fmla="*/ 203 w 1152"/>
                  <a:gd name="T93" fmla="*/ 1018 h 1152"/>
                  <a:gd name="T94" fmla="*/ 247 w 1152"/>
                  <a:gd name="T95" fmla="*/ 1039 h 1152"/>
                  <a:gd name="T96" fmla="*/ 400 w 1152"/>
                  <a:gd name="T97" fmla="*/ 969 h 1152"/>
                  <a:gd name="T98" fmla="*/ 462 w 1152"/>
                  <a:gd name="T99" fmla="*/ 1112 h 1152"/>
                  <a:gd name="T100" fmla="*/ 514 w 1152"/>
                  <a:gd name="T101" fmla="*/ 1151 h 1152"/>
                  <a:gd name="T102" fmla="*/ 649 w 1152"/>
                  <a:gd name="T103" fmla="*/ 1148 h 1152"/>
                  <a:gd name="T104" fmla="*/ 694 w 1152"/>
                  <a:gd name="T105" fmla="*/ 1100 h 1152"/>
                  <a:gd name="T106" fmla="*/ 857 w 1152"/>
                  <a:gd name="T107" fmla="*/ 1027 h 1152"/>
                  <a:gd name="T108" fmla="*/ 918 w 1152"/>
                  <a:gd name="T109" fmla="*/ 1036 h 1152"/>
                  <a:gd name="T110" fmla="*/ 1023 w 1152"/>
                  <a:gd name="T111" fmla="*/ 944 h 1152"/>
                  <a:gd name="T112" fmla="*/ 1037 w 1152"/>
                  <a:gd name="T113" fmla="*/ 881 h 1152"/>
                  <a:gd name="T114" fmla="*/ 975 w 1152"/>
                  <a:gd name="T115" fmla="*/ 742 h 1152"/>
                  <a:gd name="T116" fmla="*/ 1118 w 1152"/>
                  <a:gd name="T117" fmla="*/ 687 h 1152"/>
                  <a:gd name="T118" fmla="*/ 1151 w 1152"/>
                  <a:gd name="T119" fmla="*/ 631 h 1152"/>
                  <a:gd name="T120" fmla="*/ 1143 w 1152"/>
                  <a:gd name="T121" fmla="*/ 491 h 1152"/>
                  <a:gd name="T122" fmla="*/ 1094 w 1152"/>
                  <a:gd name="T123" fmla="*/ 456 h 1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152" h="1152">
                    <a:moveTo>
                      <a:pt x="970" y="647"/>
                    </a:moveTo>
                    <a:lnTo>
                      <a:pt x="960" y="650"/>
                    </a:lnTo>
                    <a:lnTo>
                      <a:pt x="951" y="653"/>
                    </a:lnTo>
                    <a:lnTo>
                      <a:pt x="944" y="657"/>
                    </a:lnTo>
                    <a:lnTo>
                      <a:pt x="936" y="664"/>
                    </a:lnTo>
                    <a:lnTo>
                      <a:pt x="930" y="670"/>
                    </a:lnTo>
                    <a:lnTo>
                      <a:pt x="924" y="677"/>
                    </a:lnTo>
                    <a:lnTo>
                      <a:pt x="919" y="685"/>
                    </a:lnTo>
                    <a:lnTo>
                      <a:pt x="916" y="694"/>
                    </a:lnTo>
                    <a:lnTo>
                      <a:pt x="913" y="704"/>
                    </a:lnTo>
                    <a:lnTo>
                      <a:pt x="908" y="714"/>
                    </a:lnTo>
                    <a:lnTo>
                      <a:pt x="904" y="723"/>
                    </a:lnTo>
                    <a:lnTo>
                      <a:pt x="900" y="733"/>
                    </a:lnTo>
                    <a:lnTo>
                      <a:pt x="896" y="742"/>
                    </a:lnTo>
                    <a:lnTo>
                      <a:pt x="894" y="750"/>
                    </a:lnTo>
                    <a:lnTo>
                      <a:pt x="893" y="760"/>
                    </a:lnTo>
                    <a:lnTo>
                      <a:pt x="893" y="769"/>
                    </a:lnTo>
                    <a:lnTo>
                      <a:pt x="894" y="778"/>
                    </a:lnTo>
                    <a:lnTo>
                      <a:pt x="896" y="787"/>
                    </a:lnTo>
                    <a:lnTo>
                      <a:pt x="900" y="796"/>
                    </a:lnTo>
                    <a:lnTo>
                      <a:pt x="905" y="804"/>
                    </a:lnTo>
                    <a:lnTo>
                      <a:pt x="967" y="898"/>
                    </a:lnTo>
                    <a:lnTo>
                      <a:pt x="897" y="967"/>
                    </a:lnTo>
                    <a:lnTo>
                      <a:pt x="805" y="905"/>
                    </a:lnTo>
                    <a:lnTo>
                      <a:pt x="795" y="899"/>
                    </a:lnTo>
                    <a:lnTo>
                      <a:pt x="785" y="895"/>
                    </a:lnTo>
                    <a:lnTo>
                      <a:pt x="774" y="893"/>
                    </a:lnTo>
                    <a:lnTo>
                      <a:pt x="765" y="893"/>
                    </a:lnTo>
                    <a:lnTo>
                      <a:pt x="756" y="893"/>
                    </a:lnTo>
                    <a:lnTo>
                      <a:pt x="748" y="894"/>
                    </a:lnTo>
                    <a:lnTo>
                      <a:pt x="741" y="896"/>
                    </a:lnTo>
                    <a:lnTo>
                      <a:pt x="733" y="899"/>
                    </a:lnTo>
                    <a:lnTo>
                      <a:pt x="724" y="904"/>
                    </a:lnTo>
                    <a:lnTo>
                      <a:pt x="714" y="908"/>
                    </a:lnTo>
                    <a:lnTo>
                      <a:pt x="704" y="912"/>
                    </a:lnTo>
                    <a:lnTo>
                      <a:pt x="694" y="915"/>
                    </a:lnTo>
                    <a:lnTo>
                      <a:pt x="686" y="920"/>
                    </a:lnTo>
                    <a:lnTo>
                      <a:pt x="677" y="924"/>
                    </a:lnTo>
                    <a:lnTo>
                      <a:pt x="670" y="930"/>
                    </a:lnTo>
                    <a:lnTo>
                      <a:pt x="663" y="936"/>
                    </a:lnTo>
                    <a:lnTo>
                      <a:pt x="658" y="944"/>
                    </a:lnTo>
                    <a:lnTo>
                      <a:pt x="653" y="952"/>
                    </a:lnTo>
                    <a:lnTo>
                      <a:pt x="650" y="961"/>
                    </a:lnTo>
                    <a:lnTo>
                      <a:pt x="647" y="969"/>
                    </a:lnTo>
                    <a:lnTo>
                      <a:pt x="625" y="1080"/>
                    </a:lnTo>
                    <a:lnTo>
                      <a:pt x="527" y="1080"/>
                    </a:lnTo>
                    <a:lnTo>
                      <a:pt x="505" y="969"/>
                    </a:lnTo>
                    <a:lnTo>
                      <a:pt x="502" y="961"/>
                    </a:lnTo>
                    <a:lnTo>
                      <a:pt x="499" y="952"/>
                    </a:lnTo>
                    <a:lnTo>
                      <a:pt x="495" y="944"/>
                    </a:lnTo>
                    <a:lnTo>
                      <a:pt x="489" y="936"/>
                    </a:lnTo>
                    <a:lnTo>
                      <a:pt x="483" y="930"/>
                    </a:lnTo>
                    <a:lnTo>
                      <a:pt x="475" y="924"/>
                    </a:lnTo>
                    <a:lnTo>
                      <a:pt x="466" y="920"/>
                    </a:lnTo>
                    <a:lnTo>
                      <a:pt x="458" y="915"/>
                    </a:lnTo>
                    <a:lnTo>
                      <a:pt x="448" y="912"/>
                    </a:lnTo>
                    <a:lnTo>
                      <a:pt x="438" y="908"/>
                    </a:lnTo>
                    <a:lnTo>
                      <a:pt x="429" y="904"/>
                    </a:lnTo>
                    <a:lnTo>
                      <a:pt x="419" y="899"/>
                    </a:lnTo>
                    <a:lnTo>
                      <a:pt x="411" y="896"/>
                    </a:lnTo>
                    <a:lnTo>
                      <a:pt x="404" y="894"/>
                    </a:lnTo>
                    <a:lnTo>
                      <a:pt x="396" y="893"/>
                    </a:lnTo>
                    <a:lnTo>
                      <a:pt x="388" y="893"/>
                    </a:lnTo>
                    <a:lnTo>
                      <a:pt x="378" y="893"/>
                    </a:lnTo>
                    <a:lnTo>
                      <a:pt x="367" y="895"/>
                    </a:lnTo>
                    <a:lnTo>
                      <a:pt x="357" y="899"/>
                    </a:lnTo>
                    <a:lnTo>
                      <a:pt x="348" y="905"/>
                    </a:lnTo>
                    <a:lnTo>
                      <a:pt x="255" y="967"/>
                    </a:lnTo>
                    <a:lnTo>
                      <a:pt x="185" y="898"/>
                    </a:lnTo>
                    <a:lnTo>
                      <a:pt x="247" y="804"/>
                    </a:lnTo>
                    <a:lnTo>
                      <a:pt x="253" y="796"/>
                    </a:lnTo>
                    <a:lnTo>
                      <a:pt x="256" y="787"/>
                    </a:lnTo>
                    <a:lnTo>
                      <a:pt x="258" y="778"/>
                    </a:lnTo>
                    <a:lnTo>
                      <a:pt x="259" y="769"/>
                    </a:lnTo>
                    <a:lnTo>
                      <a:pt x="259" y="760"/>
                    </a:lnTo>
                    <a:lnTo>
                      <a:pt x="258" y="750"/>
                    </a:lnTo>
                    <a:lnTo>
                      <a:pt x="256" y="742"/>
                    </a:lnTo>
                    <a:lnTo>
                      <a:pt x="253" y="733"/>
                    </a:lnTo>
                    <a:lnTo>
                      <a:pt x="248" y="723"/>
                    </a:lnTo>
                    <a:lnTo>
                      <a:pt x="244" y="714"/>
                    </a:lnTo>
                    <a:lnTo>
                      <a:pt x="240" y="704"/>
                    </a:lnTo>
                    <a:lnTo>
                      <a:pt x="236" y="694"/>
                    </a:lnTo>
                    <a:lnTo>
                      <a:pt x="232" y="685"/>
                    </a:lnTo>
                    <a:lnTo>
                      <a:pt x="228" y="677"/>
                    </a:lnTo>
                    <a:lnTo>
                      <a:pt x="222" y="670"/>
                    </a:lnTo>
                    <a:lnTo>
                      <a:pt x="216" y="664"/>
                    </a:lnTo>
                    <a:lnTo>
                      <a:pt x="208" y="657"/>
                    </a:lnTo>
                    <a:lnTo>
                      <a:pt x="200" y="653"/>
                    </a:lnTo>
                    <a:lnTo>
                      <a:pt x="191" y="650"/>
                    </a:lnTo>
                    <a:lnTo>
                      <a:pt x="182" y="647"/>
                    </a:lnTo>
                    <a:lnTo>
                      <a:pt x="72" y="625"/>
                    </a:lnTo>
                    <a:lnTo>
                      <a:pt x="72" y="527"/>
                    </a:lnTo>
                    <a:lnTo>
                      <a:pt x="182" y="505"/>
                    </a:lnTo>
                    <a:lnTo>
                      <a:pt x="191" y="503"/>
                    </a:lnTo>
                    <a:lnTo>
                      <a:pt x="200" y="499"/>
                    </a:lnTo>
                    <a:lnTo>
                      <a:pt x="208" y="494"/>
                    </a:lnTo>
                    <a:lnTo>
                      <a:pt x="216" y="489"/>
                    </a:lnTo>
                    <a:lnTo>
                      <a:pt x="222" y="482"/>
                    </a:lnTo>
                    <a:lnTo>
                      <a:pt x="228" y="475"/>
                    </a:lnTo>
                    <a:lnTo>
                      <a:pt x="232" y="466"/>
                    </a:lnTo>
                    <a:lnTo>
                      <a:pt x="236" y="458"/>
                    </a:lnTo>
                    <a:lnTo>
                      <a:pt x="240" y="448"/>
                    </a:lnTo>
                    <a:lnTo>
                      <a:pt x="244" y="438"/>
                    </a:lnTo>
                    <a:lnTo>
                      <a:pt x="248" y="428"/>
                    </a:lnTo>
                    <a:lnTo>
                      <a:pt x="253" y="420"/>
                    </a:lnTo>
                    <a:lnTo>
                      <a:pt x="256" y="410"/>
                    </a:lnTo>
                    <a:lnTo>
                      <a:pt x="258" y="401"/>
                    </a:lnTo>
                    <a:lnTo>
                      <a:pt x="259" y="392"/>
                    </a:lnTo>
                    <a:lnTo>
                      <a:pt x="259" y="383"/>
                    </a:lnTo>
                    <a:lnTo>
                      <a:pt x="258" y="373"/>
                    </a:lnTo>
                    <a:lnTo>
                      <a:pt x="256" y="365"/>
                    </a:lnTo>
                    <a:lnTo>
                      <a:pt x="253" y="356"/>
                    </a:lnTo>
                    <a:lnTo>
                      <a:pt x="247" y="347"/>
                    </a:lnTo>
                    <a:lnTo>
                      <a:pt x="185" y="255"/>
                    </a:lnTo>
                    <a:lnTo>
                      <a:pt x="255" y="185"/>
                    </a:lnTo>
                    <a:lnTo>
                      <a:pt x="348" y="247"/>
                    </a:lnTo>
                    <a:lnTo>
                      <a:pt x="357" y="252"/>
                    </a:lnTo>
                    <a:lnTo>
                      <a:pt x="367" y="257"/>
                    </a:lnTo>
                    <a:lnTo>
                      <a:pt x="378" y="259"/>
                    </a:lnTo>
                    <a:lnTo>
                      <a:pt x="388" y="260"/>
                    </a:lnTo>
                    <a:lnTo>
                      <a:pt x="396" y="259"/>
                    </a:lnTo>
                    <a:lnTo>
                      <a:pt x="404" y="258"/>
                    </a:lnTo>
                    <a:lnTo>
                      <a:pt x="411" y="256"/>
                    </a:lnTo>
                    <a:lnTo>
                      <a:pt x="419" y="252"/>
                    </a:lnTo>
                    <a:lnTo>
                      <a:pt x="429" y="248"/>
                    </a:lnTo>
                    <a:lnTo>
                      <a:pt x="438" y="244"/>
                    </a:lnTo>
                    <a:lnTo>
                      <a:pt x="448" y="239"/>
                    </a:lnTo>
                    <a:lnTo>
                      <a:pt x="458" y="236"/>
                    </a:lnTo>
                    <a:lnTo>
                      <a:pt x="466" y="233"/>
                    </a:lnTo>
                    <a:lnTo>
                      <a:pt x="475" y="228"/>
                    </a:lnTo>
                    <a:lnTo>
                      <a:pt x="482" y="222"/>
                    </a:lnTo>
                    <a:lnTo>
                      <a:pt x="489" y="216"/>
                    </a:lnTo>
                    <a:lnTo>
                      <a:pt x="495" y="208"/>
                    </a:lnTo>
                    <a:lnTo>
                      <a:pt x="499" y="201"/>
                    </a:lnTo>
                    <a:lnTo>
                      <a:pt x="502" y="192"/>
                    </a:lnTo>
                    <a:lnTo>
                      <a:pt x="505" y="182"/>
                    </a:lnTo>
                    <a:lnTo>
                      <a:pt x="527" y="72"/>
                    </a:lnTo>
                    <a:lnTo>
                      <a:pt x="625" y="72"/>
                    </a:lnTo>
                    <a:lnTo>
                      <a:pt x="647" y="182"/>
                    </a:lnTo>
                    <a:lnTo>
                      <a:pt x="649" y="192"/>
                    </a:lnTo>
                    <a:lnTo>
                      <a:pt x="653" y="201"/>
                    </a:lnTo>
                    <a:lnTo>
                      <a:pt x="658" y="208"/>
                    </a:lnTo>
                    <a:lnTo>
                      <a:pt x="663" y="216"/>
                    </a:lnTo>
                    <a:lnTo>
                      <a:pt x="670" y="222"/>
                    </a:lnTo>
                    <a:lnTo>
                      <a:pt x="677" y="228"/>
                    </a:lnTo>
                    <a:lnTo>
                      <a:pt x="686" y="233"/>
                    </a:lnTo>
                    <a:lnTo>
                      <a:pt x="694" y="236"/>
                    </a:lnTo>
                    <a:lnTo>
                      <a:pt x="704" y="239"/>
                    </a:lnTo>
                    <a:lnTo>
                      <a:pt x="714" y="244"/>
                    </a:lnTo>
                    <a:lnTo>
                      <a:pt x="724" y="248"/>
                    </a:lnTo>
                    <a:lnTo>
                      <a:pt x="732" y="252"/>
                    </a:lnTo>
                    <a:lnTo>
                      <a:pt x="741" y="256"/>
                    </a:lnTo>
                    <a:lnTo>
                      <a:pt x="748" y="258"/>
                    </a:lnTo>
                    <a:lnTo>
                      <a:pt x="756" y="259"/>
                    </a:lnTo>
                    <a:lnTo>
                      <a:pt x="765" y="260"/>
                    </a:lnTo>
                    <a:lnTo>
                      <a:pt x="774" y="259"/>
                    </a:lnTo>
                    <a:lnTo>
                      <a:pt x="785" y="257"/>
                    </a:lnTo>
                    <a:lnTo>
                      <a:pt x="795" y="252"/>
                    </a:lnTo>
                    <a:lnTo>
                      <a:pt x="805" y="247"/>
                    </a:lnTo>
                    <a:lnTo>
                      <a:pt x="897" y="185"/>
                    </a:lnTo>
                    <a:lnTo>
                      <a:pt x="967" y="255"/>
                    </a:lnTo>
                    <a:lnTo>
                      <a:pt x="905" y="347"/>
                    </a:lnTo>
                    <a:lnTo>
                      <a:pt x="900" y="356"/>
                    </a:lnTo>
                    <a:lnTo>
                      <a:pt x="896" y="365"/>
                    </a:lnTo>
                    <a:lnTo>
                      <a:pt x="894" y="373"/>
                    </a:lnTo>
                    <a:lnTo>
                      <a:pt x="893" y="383"/>
                    </a:lnTo>
                    <a:lnTo>
                      <a:pt x="893" y="392"/>
                    </a:lnTo>
                    <a:lnTo>
                      <a:pt x="894" y="401"/>
                    </a:lnTo>
                    <a:lnTo>
                      <a:pt x="896" y="410"/>
                    </a:lnTo>
                    <a:lnTo>
                      <a:pt x="900" y="419"/>
                    </a:lnTo>
                    <a:lnTo>
                      <a:pt x="904" y="428"/>
                    </a:lnTo>
                    <a:lnTo>
                      <a:pt x="908" y="438"/>
                    </a:lnTo>
                    <a:lnTo>
                      <a:pt x="913" y="448"/>
                    </a:lnTo>
                    <a:lnTo>
                      <a:pt x="916" y="458"/>
                    </a:lnTo>
                    <a:lnTo>
                      <a:pt x="919" y="466"/>
                    </a:lnTo>
                    <a:lnTo>
                      <a:pt x="924" y="475"/>
                    </a:lnTo>
                    <a:lnTo>
                      <a:pt x="930" y="482"/>
                    </a:lnTo>
                    <a:lnTo>
                      <a:pt x="936" y="489"/>
                    </a:lnTo>
                    <a:lnTo>
                      <a:pt x="944" y="494"/>
                    </a:lnTo>
                    <a:lnTo>
                      <a:pt x="951" y="499"/>
                    </a:lnTo>
                    <a:lnTo>
                      <a:pt x="960" y="503"/>
                    </a:lnTo>
                    <a:lnTo>
                      <a:pt x="970" y="505"/>
                    </a:lnTo>
                    <a:lnTo>
                      <a:pt x="1080" y="527"/>
                    </a:lnTo>
                    <a:lnTo>
                      <a:pt x="1080" y="625"/>
                    </a:lnTo>
                    <a:lnTo>
                      <a:pt x="970" y="647"/>
                    </a:lnTo>
                    <a:close/>
                    <a:moveTo>
                      <a:pt x="1094" y="456"/>
                    </a:moveTo>
                    <a:lnTo>
                      <a:pt x="984" y="434"/>
                    </a:lnTo>
                    <a:lnTo>
                      <a:pt x="979" y="422"/>
                    </a:lnTo>
                    <a:lnTo>
                      <a:pt x="975" y="411"/>
                    </a:lnTo>
                    <a:lnTo>
                      <a:pt x="970" y="399"/>
                    </a:lnTo>
                    <a:lnTo>
                      <a:pt x="964" y="387"/>
                    </a:lnTo>
                    <a:lnTo>
                      <a:pt x="1027" y="294"/>
                    </a:lnTo>
                    <a:lnTo>
                      <a:pt x="1030" y="289"/>
                    </a:lnTo>
                    <a:lnTo>
                      <a:pt x="1033" y="283"/>
                    </a:lnTo>
                    <a:lnTo>
                      <a:pt x="1036" y="277"/>
                    </a:lnTo>
                    <a:lnTo>
                      <a:pt x="1037" y="272"/>
                    </a:lnTo>
                    <a:lnTo>
                      <a:pt x="1039" y="259"/>
                    </a:lnTo>
                    <a:lnTo>
                      <a:pt x="1039" y="247"/>
                    </a:lnTo>
                    <a:lnTo>
                      <a:pt x="1037" y="235"/>
                    </a:lnTo>
                    <a:lnTo>
                      <a:pt x="1032" y="223"/>
                    </a:lnTo>
                    <a:lnTo>
                      <a:pt x="1029" y="218"/>
                    </a:lnTo>
                    <a:lnTo>
                      <a:pt x="1026" y="213"/>
                    </a:lnTo>
                    <a:lnTo>
                      <a:pt x="1023" y="208"/>
                    </a:lnTo>
                    <a:lnTo>
                      <a:pt x="1018" y="204"/>
                    </a:lnTo>
                    <a:lnTo>
                      <a:pt x="948" y="134"/>
                    </a:lnTo>
                    <a:lnTo>
                      <a:pt x="943" y="129"/>
                    </a:lnTo>
                    <a:lnTo>
                      <a:pt x="937" y="125"/>
                    </a:lnTo>
                    <a:lnTo>
                      <a:pt x="931" y="122"/>
                    </a:lnTo>
                    <a:lnTo>
                      <a:pt x="925" y="118"/>
                    </a:lnTo>
                    <a:lnTo>
                      <a:pt x="918" y="116"/>
                    </a:lnTo>
                    <a:lnTo>
                      <a:pt x="911" y="114"/>
                    </a:lnTo>
                    <a:lnTo>
                      <a:pt x="905" y="113"/>
                    </a:lnTo>
                    <a:lnTo>
                      <a:pt x="897" y="113"/>
                    </a:lnTo>
                    <a:lnTo>
                      <a:pt x="888" y="114"/>
                    </a:lnTo>
                    <a:lnTo>
                      <a:pt x="877" y="116"/>
                    </a:lnTo>
                    <a:lnTo>
                      <a:pt x="867" y="120"/>
                    </a:lnTo>
                    <a:lnTo>
                      <a:pt x="857" y="125"/>
                    </a:lnTo>
                    <a:lnTo>
                      <a:pt x="765" y="188"/>
                    </a:lnTo>
                    <a:lnTo>
                      <a:pt x="753" y="182"/>
                    </a:lnTo>
                    <a:lnTo>
                      <a:pt x="741" y="177"/>
                    </a:lnTo>
                    <a:lnTo>
                      <a:pt x="730" y="172"/>
                    </a:lnTo>
                    <a:lnTo>
                      <a:pt x="718" y="168"/>
                    </a:lnTo>
                    <a:lnTo>
                      <a:pt x="695" y="58"/>
                    </a:lnTo>
                    <a:lnTo>
                      <a:pt x="694" y="51"/>
                    </a:lnTo>
                    <a:lnTo>
                      <a:pt x="692" y="46"/>
                    </a:lnTo>
                    <a:lnTo>
                      <a:pt x="689" y="40"/>
                    </a:lnTo>
                    <a:lnTo>
                      <a:pt x="687" y="34"/>
                    </a:lnTo>
                    <a:lnTo>
                      <a:pt x="679" y="24"/>
                    </a:lnTo>
                    <a:lnTo>
                      <a:pt x="671" y="16"/>
                    </a:lnTo>
                    <a:lnTo>
                      <a:pt x="661" y="9"/>
                    </a:lnTo>
                    <a:lnTo>
                      <a:pt x="649" y="4"/>
                    </a:lnTo>
                    <a:lnTo>
                      <a:pt x="644" y="3"/>
                    </a:lnTo>
                    <a:lnTo>
                      <a:pt x="637" y="1"/>
                    </a:lnTo>
                    <a:lnTo>
                      <a:pt x="632" y="1"/>
                    </a:lnTo>
                    <a:lnTo>
                      <a:pt x="625" y="0"/>
                    </a:lnTo>
                    <a:lnTo>
                      <a:pt x="527" y="0"/>
                    </a:lnTo>
                    <a:lnTo>
                      <a:pt x="520" y="1"/>
                    </a:lnTo>
                    <a:lnTo>
                      <a:pt x="514" y="1"/>
                    </a:lnTo>
                    <a:lnTo>
                      <a:pt x="509" y="3"/>
                    </a:lnTo>
                    <a:lnTo>
                      <a:pt x="502" y="4"/>
                    </a:lnTo>
                    <a:lnTo>
                      <a:pt x="491" y="9"/>
                    </a:lnTo>
                    <a:lnTo>
                      <a:pt x="482" y="16"/>
                    </a:lnTo>
                    <a:lnTo>
                      <a:pt x="473" y="24"/>
                    </a:lnTo>
                    <a:lnTo>
                      <a:pt x="465" y="34"/>
                    </a:lnTo>
                    <a:lnTo>
                      <a:pt x="462" y="40"/>
                    </a:lnTo>
                    <a:lnTo>
                      <a:pt x="460" y="46"/>
                    </a:lnTo>
                    <a:lnTo>
                      <a:pt x="458" y="51"/>
                    </a:lnTo>
                    <a:lnTo>
                      <a:pt x="457" y="58"/>
                    </a:lnTo>
                    <a:lnTo>
                      <a:pt x="434" y="168"/>
                    </a:lnTo>
                    <a:lnTo>
                      <a:pt x="422" y="172"/>
                    </a:lnTo>
                    <a:lnTo>
                      <a:pt x="410" y="177"/>
                    </a:lnTo>
                    <a:lnTo>
                      <a:pt x="400" y="182"/>
                    </a:lnTo>
                    <a:lnTo>
                      <a:pt x="388" y="188"/>
                    </a:lnTo>
                    <a:lnTo>
                      <a:pt x="295" y="125"/>
                    </a:lnTo>
                    <a:lnTo>
                      <a:pt x="285" y="120"/>
                    </a:lnTo>
                    <a:lnTo>
                      <a:pt x="275" y="116"/>
                    </a:lnTo>
                    <a:lnTo>
                      <a:pt x="265" y="114"/>
                    </a:lnTo>
                    <a:lnTo>
                      <a:pt x="255" y="113"/>
                    </a:lnTo>
                    <a:lnTo>
                      <a:pt x="247" y="113"/>
                    </a:lnTo>
                    <a:lnTo>
                      <a:pt x="241" y="114"/>
                    </a:lnTo>
                    <a:lnTo>
                      <a:pt x="233" y="116"/>
                    </a:lnTo>
                    <a:lnTo>
                      <a:pt x="227" y="118"/>
                    </a:lnTo>
                    <a:lnTo>
                      <a:pt x="220" y="122"/>
                    </a:lnTo>
                    <a:lnTo>
                      <a:pt x="215" y="125"/>
                    </a:lnTo>
                    <a:lnTo>
                      <a:pt x="208" y="129"/>
                    </a:lnTo>
                    <a:lnTo>
                      <a:pt x="203" y="134"/>
                    </a:lnTo>
                    <a:lnTo>
                      <a:pt x="134" y="204"/>
                    </a:lnTo>
                    <a:lnTo>
                      <a:pt x="130" y="208"/>
                    </a:lnTo>
                    <a:lnTo>
                      <a:pt x="126" y="213"/>
                    </a:lnTo>
                    <a:lnTo>
                      <a:pt x="123" y="218"/>
                    </a:lnTo>
                    <a:lnTo>
                      <a:pt x="120" y="223"/>
                    </a:lnTo>
                    <a:lnTo>
                      <a:pt x="115" y="235"/>
                    </a:lnTo>
                    <a:lnTo>
                      <a:pt x="113" y="247"/>
                    </a:lnTo>
                    <a:lnTo>
                      <a:pt x="113" y="259"/>
                    </a:lnTo>
                    <a:lnTo>
                      <a:pt x="115" y="272"/>
                    </a:lnTo>
                    <a:lnTo>
                      <a:pt x="117" y="277"/>
                    </a:lnTo>
                    <a:lnTo>
                      <a:pt x="119" y="283"/>
                    </a:lnTo>
                    <a:lnTo>
                      <a:pt x="122" y="289"/>
                    </a:lnTo>
                    <a:lnTo>
                      <a:pt x="125" y="294"/>
                    </a:lnTo>
                    <a:lnTo>
                      <a:pt x="188" y="387"/>
                    </a:lnTo>
                    <a:lnTo>
                      <a:pt x="182" y="399"/>
                    </a:lnTo>
                    <a:lnTo>
                      <a:pt x="177" y="411"/>
                    </a:lnTo>
                    <a:lnTo>
                      <a:pt x="173" y="422"/>
                    </a:lnTo>
                    <a:lnTo>
                      <a:pt x="168" y="434"/>
                    </a:lnTo>
                    <a:lnTo>
                      <a:pt x="58" y="456"/>
                    </a:lnTo>
                    <a:lnTo>
                      <a:pt x="52" y="458"/>
                    </a:lnTo>
                    <a:lnTo>
                      <a:pt x="45" y="460"/>
                    </a:lnTo>
                    <a:lnTo>
                      <a:pt x="40" y="463"/>
                    </a:lnTo>
                    <a:lnTo>
                      <a:pt x="34" y="465"/>
                    </a:lnTo>
                    <a:lnTo>
                      <a:pt x="25" y="473"/>
                    </a:lnTo>
                    <a:lnTo>
                      <a:pt x="16" y="481"/>
                    </a:lnTo>
                    <a:lnTo>
                      <a:pt x="10" y="491"/>
                    </a:lnTo>
                    <a:lnTo>
                      <a:pt x="4" y="503"/>
                    </a:lnTo>
                    <a:lnTo>
                      <a:pt x="2" y="508"/>
                    </a:lnTo>
                    <a:lnTo>
                      <a:pt x="1" y="515"/>
                    </a:lnTo>
                    <a:lnTo>
                      <a:pt x="0" y="520"/>
                    </a:lnTo>
                    <a:lnTo>
                      <a:pt x="0" y="527"/>
                    </a:lnTo>
                    <a:lnTo>
                      <a:pt x="0" y="625"/>
                    </a:lnTo>
                    <a:lnTo>
                      <a:pt x="0" y="631"/>
                    </a:lnTo>
                    <a:lnTo>
                      <a:pt x="1" y="638"/>
                    </a:lnTo>
                    <a:lnTo>
                      <a:pt x="2" y="643"/>
                    </a:lnTo>
                    <a:lnTo>
                      <a:pt x="4" y="650"/>
                    </a:lnTo>
                    <a:lnTo>
                      <a:pt x="10" y="661"/>
                    </a:lnTo>
                    <a:lnTo>
                      <a:pt x="16" y="670"/>
                    </a:lnTo>
                    <a:lnTo>
                      <a:pt x="25" y="679"/>
                    </a:lnTo>
                    <a:lnTo>
                      <a:pt x="34" y="687"/>
                    </a:lnTo>
                    <a:lnTo>
                      <a:pt x="40" y="690"/>
                    </a:lnTo>
                    <a:lnTo>
                      <a:pt x="45" y="692"/>
                    </a:lnTo>
                    <a:lnTo>
                      <a:pt x="52" y="694"/>
                    </a:lnTo>
                    <a:lnTo>
                      <a:pt x="58" y="695"/>
                    </a:lnTo>
                    <a:lnTo>
                      <a:pt x="168" y="718"/>
                    </a:lnTo>
                    <a:lnTo>
                      <a:pt x="173" y="730"/>
                    </a:lnTo>
                    <a:lnTo>
                      <a:pt x="177" y="742"/>
                    </a:lnTo>
                    <a:lnTo>
                      <a:pt x="182" y="752"/>
                    </a:lnTo>
                    <a:lnTo>
                      <a:pt x="188" y="764"/>
                    </a:lnTo>
                    <a:lnTo>
                      <a:pt x="125" y="858"/>
                    </a:lnTo>
                    <a:lnTo>
                      <a:pt x="122" y="864"/>
                    </a:lnTo>
                    <a:lnTo>
                      <a:pt x="119" y="869"/>
                    </a:lnTo>
                    <a:lnTo>
                      <a:pt x="117" y="874"/>
                    </a:lnTo>
                    <a:lnTo>
                      <a:pt x="115" y="881"/>
                    </a:lnTo>
                    <a:lnTo>
                      <a:pt x="113" y="893"/>
                    </a:lnTo>
                    <a:lnTo>
                      <a:pt x="113" y="905"/>
                    </a:lnTo>
                    <a:lnTo>
                      <a:pt x="115" y="917"/>
                    </a:lnTo>
                    <a:lnTo>
                      <a:pt x="120" y="928"/>
                    </a:lnTo>
                    <a:lnTo>
                      <a:pt x="123" y="934"/>
                    </a:lnTo>
                    <a:lnTo>
                      <a:pt x="126" y="939"/>
                    </a:lnTo>
                    <a:lnTo>
                      <a:pt x="130" y="944"/>
                    </a:lnTo>
                    <a:lnTo>
                      <a:pt x="134" y="949"/>
                    </a:lnTo>
                    <a:lnTo>
                      <a:pt x="203" y="1018"/>
                    </a:lnTo>
                    <a:lnTo>
                      <a:pt x="208" y="1022"/>
                    </a:lnTo>
                    <a:lnTo>
                      <a:pt x="215" y="1027"/>
                    </a:lnTo>
                    <a:lnTo>
                      <a:pt x="220" y="1031"/>
                    </a:lnTo>
                    <a:lnTo>
                      <a:pt x="227" y="1033"/>
                    </a:lnTo>
                    <a:lnTo>
                      <a:pt x="233" y="1036"/>
                    </a:lnTo>
                    <a:lnTo>
                      <a:pt x="241" y="1038"/>
                    </a:lnTo>
                    <a:lnTo>
                      <a:pt x="247" y="1039"/>
                    </a:lnTo>
                    <a:lnTo>
                      <a:pt x="255" y="1039"/>
                    </a:lnTo>
                    <a:lnTo>
                      <a:pt x="265" y="1039"/>
                    </a:lnTo>
                    <a:lnTo>
                      <a:pt x="275" y="1036"/>
                    </a:lnTo>
                    <a:lnTo>
                      <a:pt x="285" y="1032"/>
                    </a:lnTo>
                    <a:lnTo>
                      <a:pt x="295" y="1027"/>
                    </a:lnTo>
                    <a:lnTo>
                      <a:pt x="388" y="964"/>
                    </a:lnTo>
                    <a:lnTo>
                      <a:pt x="400" y="969"/>
                    </a:lnTo>
                    <a:lnTo>
                      <a:pt x="410" y="975"/>
                    </a:lnTo>
                    <a:lnTo>
                      <a:pt x="422" y="979"/>
                    </a:lnTo>
                    <a:lnTo>
                      <a:pt x="434" y="984"/>
                    </a:lnTo>
                    <a:lnTo>
                      <a:pt x="457" y="1094"/>
                    </a:lnTo>
                    <a:lnTo>
                      <a:pt x="458" y="1100"/>
                    </a:lnTo>
                    <a:lnTo>
                      <a:pt x="460" y="1107"/>
                    </a:lnTo>
                    <a:lnTo>
                      <a:pt x="462" y="1112"/>
                    </a:lnTo>
                    <a:lnTo>
                      <a:pt x="465" y="1117"/>
                    </a:lnTo>
                    <a:lnTo>
                      <a:pt x="473" y="1127"/>
                    </a:lnTo>
                    <a:lnTo>
                      <a:pt x="482" y="1136"/>
                    </a:lnTo>
                    <a:lnTo>
                      <a:pt x="491" y="1142"/>
                    </a:lnTo>
                    <a:lnTo>
                      <a:pt x="502" y="1148"/>
                    </a:lnTo>
                    <a:lnTo>
                      <a:pt x="509" y="1150"/>
                    </a:lnTo>
                    <a:lnTo>
                      <a:pt x="514" y="1151"/>
                    </a:lnTo>
                    <a:lnTo>
                      <a:pt x="520" y="1152"/>
                    </a:lnTo>
                    <a:lnTo>
                      <a:pt x="527" y="1152"/>
                    </a:lnTo>
                    <a:lnTo>
                      <a:pt x="625" y="1152"/>
                    </a:lnTo>
                    <a:lnTo>
                      <a:pt x="632" y="1152"/>
                    </a:lnTo>
                    <a:lnTo>
                      <a:pt x="637" y="1151"/>
                    </a:lnTo>
                    <a:lnTo>
                      <a:pt x="644" y="1150"/>
                    </a:lnTo>
                    <a:lnTo>
                      <a:pt x="649" y="1148"/>
                    </a:lnTo>
                    <a:lnTo>
                      <a:pt x="661" y="1142"/>
                    </a:lnTo>
                    <a:lnTo>
                      <a:pt x="671" y="1136"/>
                    </a:lnTo>
                    <a:lnTo>
                      <a:pt x="679" y="1127"/>
                    </a:lnTo>
                    <a:lnTo>
                      <a:pt x="687" y="1117"/>
                    </a:lnTo>
                    <a:lnTo>
                      <a:pt x="689" y="1112"/>
                    </a:lnTo>
                    <a:lnTo>
                      <a:pt x="692" y="1107"/>
                    </a:lnTo>
                    <a:lnTo>
                      <a:pt x="694" y="1100"/>
                    </a:lnTo>
                    <a:lnTo>
                      <a:pt x="695" y="1094"/>
                    </a:lnTo>
                    <a:lnTo>
                      <a:pt x="718" y="984"/>
                    </a:lnTo>
                    <a:lnTo>
                      <a:pt x="730" y="979"/>
                    </a:lnTo>
                    <a:lnTo>
                      <a:pt x="741" y="975"/>
                    </a:lnTo>
                    <a:lnTo>
                      <a:pt x="753" y="969"/>
                    </a:lnTo>
                    <a:lnTo>
                      <a:pt x="765" y="964"/>
                    </a:lnTo>
                    <a:lnTo>
                      <a:pt x="857" y="1027"/>
                    </a:lnTo>
                    <a:lnTo>
                      <a:pt x="867" y="1032"/>
                    </a:lnTo>
                    <a:lnTo>
                      <a:pt x="877" y="1036"/>
                    </a:lnTo>
                    <a:lnTo>
                      <a:pt x="888" y="1039"/>
                    </a:lnTo>
                    <a:lnTo>
                      <a:pt x="897" y="1039"/>
                    </a:lnTo>
                    <a:lnTo>
                      <a:pt x="905" y="1039"/>
                    </a:lnTo>
                    <a:lnTo>
                      <a:pt x="911" y="1038"/>
                    </a:lnTo>
                    <a:lnTo>
                      <a:pt x="918" y="1036"/>
                    </a:lnTo>
                    <a:lnTo>
                      <a:pt x="925" y="1033"/>
                    </a:lnTo>
                    <a:lnTo>
                      <a:pt x="931" y="1031"/>
                    </a:lnTo>
                    <a:lnTo>
                      <a:pt x="937" y="1027"/>
                    </a:lnTo>
                    <a:lnTo>
                      <a:pt x="943" y="1022"/>
                    </a:lnTo>
                    <a:lnTo>
                      <a:pt x="948" y="1018"/>
                    </a:lnTo>
                    <a:lnTo>
                      <a:pt x="1018" y="949"/>
                    </a:lnTo>
                    <a:lnTo>
                      <a:pt x="1023" y="944"/>
                    </a:lnTo>
                    <a:lnTo>
                      <a:pt x="1026" y="939"/>
                    </a:lnTo>
                    <a:lnTo>
                      <a:pt x="1029" y="934"/>
                    </a:lnTo>
                    <a:lnTo>
                      <a:pt x="1032" y="928"/>
                    </a:lnTo>
                    <a:lnTo>
                      <a:pt x="1037" y="917"/>
                    </a:lnTo>
                    <a:lnTo>
                      <a:pt x="1039" y="905"/>
                    </a:lnTo>
                    <a:lnTo>
                      <a:pt x="1039" y="893"/>
                    </a:lnTo>
                    <a:lnTo>
                      <a:pt x="1037" y="881"/>
                    </a:lnTo>
                    <a:lnTo>
                      <a:pt x="1036" y="874"/>
                    </a:lnTo>
                    <a:lnTo>
                      <a:pt x="1033" y="869"/>
                    </a:lnTo>
                    <a:lnTo>
                      <a:pt x="1030" y="864"/>
                    </a:lnTo>
                    <a:lnTo>
                      <a:pt x="1027" y="858"/>
                    </a:lnTo>
                    <a:lnTo>
                      <a:pt x="964" y="764"/>
                    </a:lnTo>
                    <a:lnTo>
                      <a:pt x="970" y="752"/>
                    </a:lnTo>
                    <a:lnTo>
                      <a:pt x="975" y="742"/>
                    </a:lnTo>
                    <a:lnTo>
                      <a:pt x="979" y="730"/>
                    </a:lnTo>
                    <a:lnTo>
                      <a:pt x="984" y="718"/>
                    </a:lnTo>
                    <a:lnTo>
                      <a:pt x="1094" y="695"/>
                    </a:lnTo>
                    <a:lnTo>
                      <a:pt x="1100" y="694"/>
                    </a:lnTo>
                    <a:lnTo>
                      <a:pt x="1106" y="692"/>
                    </a:lnTo>
                    <a:lnTo>
                      <a:pt x="1112" y="690"/>
                    </a:lnTo>
                    <a:lnTo>
                      <a:pt x="1118" y="687"/>
                    </a:lnTo>
                    <a:lnTo>
                      <a:pt x="1127" y="679"/>
                    </a:lnTo>
                    <a:lnTo>
                      <a:pt x="1136" y="670"/>
                    </a:lnTo>
                    <a:lnTo>
                      <a:pt x="1143" y="661"/>
                    </a:lnTo>
                    <a:lnTo>
                      <a:pt x="1148" y="650"/>
                    </a:lnTo>
                    <a:lnTo>
                      <a:pt x="1149" y="643"/>
                    </a:lnTo>
                    <a:lnTo>
                      <a:pt x="1151" y="638"/>
                    </a:lnTo>
                    <a:lnTo>
                      <a:pt x="1151" y="631"/>
                    </a:lnTo>
                    <a:lnTo>
                      <a:pt x="1152" y="625"/>
                    </a:lnTo>
                    <a:lnTo>
                      <a:pt x="1152" y="527"/>
                    </a:lnTo>
                    <a:lnTo>
                      <a:pt x="1151" y="520"/>
                    </a:lnTo>
                    <a:lnTo>
                      <a:pt x="1151" y="515"/>
                    </a:lnTo>
                    <a:lnTo>
                      <a:pt x="1149" y="508"/>
                    </a:lnTo>
                    <a:lnTo>
                      <a:pt x="1148" y="503"/>
                    </a:lnTo>
                    <a:lnTo>
                      <a:pt x="1143" y="491"/>
                    </a:lnTo>
                    <a:lnTo>
                      <a:pt x="1136" y="481"/>
                    </a:lnTo>
                    <a:lnTo>
                      <a:pt x="1127" y="473"/>
                    </a:lnTo>
                    <a:lnTo>
                      <a:pt x="1118" y="465"/>
                    </a:lnTo>
                    <a:lnTo>
                      <a:pt x="1112" y="463"/>
                    </a:lnTo>
                    <a:lnTo>
                      <a:pt x="1106" y="460"/>
                    </a:lnTo>
                    <a:lnTo>
                      <a:pt x="1100" y="458"/>
                    </a:lnTo>
                    <a:lnTo>
                      <a:pt x="1094" y="45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82" name="Freeform 126"/>
              <p:cNvSpPr>
                <a:spLocks noEditPoints="1"/>
              </p:cNvSpPr>
              <p:nvPr/>
            </p:nvSpPr>
            <p:spPr bwMode="auto">
              <a:xfrm>
                <a:off x="1402811" y="1207306"/>
                <a:ext cx="114300" cy="114300"/>
              </a:xfrm>
              <a:custGeom>
                <a:avLst/>
                <a:gdLst>
                  <a:gd name="T0" fmla="*/ 122 w 288"/>
                  <a:gd name="T1" fmla="*/ 250 h 288"/>
                  <a:gd name="T2" fmla="*/ 93 w 288"/>
                  <a:gd name="T3" fmla="*/ 239 h 288"/>
                  <a:gd name="T4" fmla="*/ 68 w 288"/>
                  <a:gd name="T5" fmla="*/ 220 h 288"/>
                  <a:gd name="T6" fmla="*/ 50 w 288"/>
                  <a:gd name="T7" fmla="*/ 195 h 288"/>
                  <a:gd name="T8" fmla="*/ 38 w 288"/>
                  <a:gd name="T9" fmla="*/ 166 h 288"/>
                  <a:gd name="T10" fmla="*/ 37 w 288"/>
                  <a:gd name="T11" fmla="*/ 132 h 288"/>
                  <a:gd name="T12" fmla="*/ 44 w 288"/>
                  <a:gd name="T13" fmla="*/ 102 h 288"/>
                  <a:gd name="T14" fmla="*/ 60 w 288"/>
                  <a:gd name="T15" fmla="*/ 75 h 288"/>
                  <a:gd name="T16" fmla="*/ 84 w 288"/>
                  <a:gd name="T17" fmla="*/ 55 h 288"/>
                  <a:gd name="T18" fmla="*/ 112 w 288"/>
                  <a:gd name="T19" fmla="*/ 41 h 288"/>
                  <a:gd name="T20" fmla="*/ 144 w 288"/>
                  <a:gd name="T21" fmla="*/ 36 h 288"/>
                  <a:gd name="T22" fmla="*/ 176 w 288"/>
                  <a:gd name="T23" fmla="*/ 41 h 288"/>
                  <a:gd name="T24" fmla="*/ 204 w 288"/>
                  <a:gd name="T25" fmla="*/ 55 h 288"/>
                  <a:gd name="T26" fmla="*/ 228 w 288"/>
                  <a:gd name="T27" fmla="*/ 75 h 288"/>
                  <a:gd name="T28" fmla="*/ 244 w 288"/>
                  <a:gd name="T29" fmla="*/ 102 h 288"/>
                  <a:gd name="T30" fmla="*/ 252 w 288"/>
                  <a:gd name="T31" fmla="*/ 132 h 288"/>
                  <a:gd name="T32" fmla="*/ 249 w 288"/>
                  <a:gd name="T33" fmla="*/ 166 h 288"/>
                  <a:gd name="T34" fmla="*/ 239 w 288"/>
                  <a:gd name="T35" fmla="*/ 195 h 288"/>
                  <a:gd name="T36" fmla="*/ 220 w 288"/>
                  <a:gd name="T37" fmla="*/ 220 h 288"/>
                  <a:gd name="T38" fmla="*/ 195 w 288"/>
                  <a:gd name="T39" fmla="*/ 239 h 288"/>
                  <a:gd name="T40" fmla="*/ 166 w 288"/>
                  <a:gd name="T41" fmla="*/ 250 h 288"/>
                  <a:gd name="T42" fmla="*/ 144 w 288"/>
                  <a:gd name="T43" fmla="*/ 252 h 288"/>
                  <a:gd name="T44" fmla="*/ 115 w 288"/>
                  <a:gd name="T45" fmla="*/ 3 h 288"/>
                  <a:gd name="T46" fmla="*/ 76 w 288"/>
                  <a:gd name="T47" fmla="*/ 17 h 288"/>
                  <a:gd name="T48" fmla="*/ 42 w 288"/>
                  <a:gd name="T49" fmla="*/ 42 h 288"/>
                  <a:gd name="T50" fmla="*/ 17 w 288"/>
                  <a:gd name="T51" fmla="*/ 75 h 288"/>
                  <a:gd name="T52" fmla="*/ 3 w 288"/>
                  <a:gd name="T53" fmla="*/ 115 h 288"/>
                  <a:gd name="T54" fmla="*/ 1 w 288"/>
                  <a:gd name="T55" fmla="*/ 158 h 288"/>
                  <a:gd name="T56" fmla="*/ 12 w 288"/>
                  <a:gd name="T57" fmla="*/ 201 h 288"/>
                  <a:gd name="T58" fmla="*/ 33 w 288"/>
                  <a:gd name="T59" fmla="*/ 235 h 288"/>
                  <a:gd name="T60" fmla="*/ 64 w 288"/>
                  <a:gd name="T61" fmla="*/ 263 h 288"/>
                  <a:gd name="T62" fmla="*/ 101 w 288"/>
                  <a:gd name="T63" fmla="*/ 282 h 288"/>
                  <a:gd name="T64" fmla="*/ 144 w 288"/>
                  <a:gd name="T65" fmla="*/ 288 h 288"/>
                  <a:gd name="T66" fmla="*/ 187 w 288"/>
                  <a:gd name="T67" fmla="*/ 282 h 288"/>
                  <a:gd name="T68" fmla="*/ 225 w 288"/>
                  <a:gd name="T69" fmla="*/ 263 h 288"/>
                  <a:gd name="T70" fmla="*/ 255 w 288"/>
                  <a:gd name="T71" fmla="*/ 235 h 288"/>
                  <a:gd name="T72" fmla="*/ 276 w 288"/>
                  <a:gd name="T73" fmla="*/ 201 h 288"/>
                  <a:gd name="T74" fmla="*/ 287 w 288"/>
                  <a:gd name="T75" fmla="*/ 158 h 288"/>
                  <a:gd name="T76" fmla="*/ 285 w 288"/>
                  <a:gd name="T77" fmla="*/ 115 h 288"/>
                  <a:gd name="T78" fmla="*/ 271 w 288"/>
                  <a:gd name="T79" fmla="*/ 75 h 288"/>
                  <a:gd name="T80" fmla="*/ 246 w 288"/>
                  <a:gd name="T81" fmla="*/ 42 h 288"/>
                  <a:gd name="T82" fmla="*/ 213 w 288"/>
                  <a:gd name="T83" fmla="*/ 17 h 288"/>
                  <a:gd name="T84" fmla="*/ 173 w 288"/>
                  <a:gd name="T85" fmla="*/ 3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88" h="288">
                    <a:moveTo>
                      <a:pt x="144" y="252"/>
                    </a:moveTo>
                    <a:lnTo>
                      <a:pt x="133" y="251"/>
                    </a:lnTo>
                    <a:lnTo>
                      <a:pt x="122" y="250"/>
                    </a:lnTo>
                    <a:lnTo>
                      <a:pt x="112" y="247"/>
                    </a:lnTo>
                    <a:lnTo>
                      <a:pt x="103" y="244"/>
                    </a:lnTo>
                    <a:lnTo>
                      <a:pt x="93" y="239"/>
                    </a:lnTo>
                    <a:lnTo>
                      <a:pt x="84" y="234"/>
                    </a:lnTo>
                    <a:lnTo>
                      <a:pt x="76" y="228"/>
                    </a:lnTo>
                    <a:lnTo>
                      <a:pt x="68" y="220"/>
                    </a:lnTo>
                    <a:lnTo>
                      <a:pt x="60" y="212"/>
                    </a:lnTo>
                    <a:lnTo>
                      <a:pt x="55" y="205"/>
                    </a:lnTo>
                    <a:lnTo>
                      <a:pt x="50" y="195"/>
                    </a:lnTo>
                    <a:lnTo>
                      <a:pt x="44" y="186"/>
                    </a:lnTo>
                    <a:lnTo>
                      <a:pt x="41" y="176"/>
                    </a:lnTo>
                    <a:lnTo>
                      <a:pt x="38" y="166"/>
                    </a:lnTo>
                    <a:lnTo>
                      <a:pt x="37" y="155"/>
                    </a:lnTo>
                    <a:lnTo>
                      <a:pt x="36" y="144"/>
                    </a:lnTo>
                    <a:lnTo>
                      <a:pt x="37" y="132"/>
                    </a:lnTo>
                    <a:lnTo>
                      <a:pt x="38" y="122"/>
                    </a:lnTo>
                    <a:lnTo>
                      <a:pt x="41" y="112"/>
                    </a:lnTo>
                    <a:lnTo>
                      <a:pt x="44" y="102"/>
                    </a:lnTo>
                    <a:lnTo>
                      <a:pt x="50" y="93"/>
                    </a:lnTo>
                    <a:lnTo>
                      <a:pt x="55" y="84"/>
                    </a:lnTo>
                    <a:lnTo>
                      <a:pt x="60" y="75"/>
                    </a:lnTo>
                    <a:lnTo>
                      <a:pt x="68" y="68"/>
                    </a:lnTo>
                    <a:lnTo>
                      <a:pt x="76" y="60"/>
                    </a:lnTo>
                    <a:lnTo>
                      <a:pt x="84" y="55"/>
                    </a:lnTo>
                    <a:lnTo>
                      <a:pt x="93" y="49"/>
                    </a:lnTo>
                    <a:lnTo>
                      <a:pt x="103" y="44"/>
                    </a:lnTo>
                    <a:lnTo>
                      <a:pt x="112" y="41"/>
                    </a:lnTo>
                    <a:lnTo>
                      <a:pt x="122" y="39"/>
                    </a:lnTo>
                    <a:lnTo>
                      <a:pt x="133" y="36"/>
                    </a:lnTo>
                    <a:lnTo>
                      <a:pt x="144" y="36"/>
                    </a:lnTo>
                    <a:lnTo>
                      <a:pt x="155" y="36"/>
                    </a:lnTo>
                    <a:lnTo>
                      <a:pt x="166" y="39"/>
                    </a:lnTo>
                    <a:lnTo>
                      <a:pt x="176" y="41"/>
                    </a:lnTo>
                    <a:lnTo>
                      <a:pt x="186" y="44"/>
                    </a:lnTo>
                    <a:lnTo>
                      <a:pt x="195" y="49"/>
                    </a:lnTo>
                    <a:lnTo>
                      <a:pt x="204" y="55"/>
                    </a:lnTo>
                    <a:lnTo>
                      <a:pt x="213" y="60"/>
                    </a:lnTo>
                    <a:lnTo>
                      <a:pt x="220" y="68"/>
                    </a:lnTo>
                    <a:lnTo>
                      <a:pt x="228" y="75"/>
                    </a:lnTo>
                    <a:lnTo>
                      <a:pt x="233" y="84"/>
                    </a:lnTo>
                    <a:lnTo>
                      <a:pt x="239" y="93"/>
                    </a:lnTo>
                    <a:lnTo>
                      <a:pt x="244" y="102"/>
                    </a:lnTo>
                    <a:lnTo>
                      <a:pt x="247" y="112"/>
                    </a:lnTo>
                    <a:lnTo>
                      <a:pt x="249" y="122"/>
                    </a:lnTo>
                    <a:lnTo>
                      <a:pt x="252" y="132"/>
                    </a:lnTo>
                    <a:lnTo>
                      <a:pt x="252" y="144"/>
                    </a:lnTo>
                    <a:lnTo>
                      <a:pt x="252" y="155"/>
                    </a:lnTo>
                    <a:lnTo>
                      <a:pt x="249" y="166"/>
                    </a:lnTo>
                    <a:lnTo>
                      <a:pt x="247" y="176"/>
                    </a:lnTo>
                    <a:lnTo>
                      <a:pt x="244" y="186"/>
                    </a:lnTo>
                    <a:lnTo>
                      <a:pt x="239" y="195"/>
                    </a:lnTo>
                    <a:lnTo>
                      <a:pt x="233" y="205"/>
                    </a:lnTo>
                    <a:lnTo>
                      <a:pt x="228" y="212"/>
                    </a:lnTo>
                    <a:lnTo>
                      <a:pt x="220" y="220"/>
                    </a:lnTo>
                    <a:lnTo>
                      <a:pt x="213" y="228"/>
                    </a:lnTo>
                    <a:lnTo>
                      <a:pt x="204" y="234"/>
                    </a:lnTo>
                    <a:lnTo>
                      <a:pt x="195" y="239"/>
                    </a:lnTo>
                    <a:lnTo>
                      <a:pt x="186" y="244"/>
                    </a:lnTo>
                    <a:lnTo>
                      <a:pt x="176" y="247"/>
                    </a:lnTo>
                    <a:lnTo>
                      <a:pt x="166" y="250"/>
                    </a:lnTo>
                    <a:lnTo>
                      <a:pt x="155" y="251"/>
                    </a:lnTo>
                    <a:lnTo>
                      <a:pt x="144" y="252"/>
                    </a:lnTo>
                    <a:lnTo>
                      <a:pt x="144" y="252"/>
                    </a:lnTo>
                    <a:close/>
                    <a:moveTo>
                      <a:pt x="144" y="0"/>
                    </a:moveTo>
                    <a:lnTo>
                      <a:pt x="130" y="1"/>
                    </a:lnTo>
                    <a:lnTo>
                      <a:pt x="115" y="3"/>
                    </a:lnTo>
                    <a:lnTo>
                      <a:pt x="101" y="6"/>
                    </a:lnTo>
                    <a:lnTo>
                      <a:pt x="88" y="12"/>
                    </a:lnTo>
                    <a:lnTo>
                      <a:pt x="76" y="17"/>
                    </a:lnTo>
                    <a:lnTo>
                      <a:pt x="64" y="24"/>
                    </a:lnTo>
                    <a:lnTo>
                      <a:pt x="53" y="33"/>
                    </a:lnTo>
                    <a:lnTo>
                      <a:pt x="42" y="42"/>
                    </a:lnTo>
                    <a:lnTo>
                      <a:pt x="33" y="53"/>
                    </a:lnTo>
                    <a:lnTo>
                      <a:pt x="25" y="63"/>
                    </a:lnTo>
                    <a:lnTo>
                      <a:pt x="17" y="75"/>
                    </a:lnTo>
                    <a:lnTo>
                      <a:pt x="12" y="88"/>
                    </a:lnTo>
                    <a:lnTo>
                      <a:pt x="6" y="101"/>
                    </a:lnTo>
                    <a:lnTo>
                      <a:pt x="3" y="115"/>
                    </a:lnTo>
                    <a:lnTo>
                      <a:pt x="1" y="129"/>
                    </a:lnTo>
                    <a:lnTo>
                      <a:pt x="0" y="144"/>
                    </a:lnTo>
                    <a:lnTo>
                      <a:pt x="1" y="158"/>
                    </a:lnTo>
                    <a:lnTo>
                      <a:pt x="3" y="174"/>
                    </a:lnTo>
                    <a:lnTo>
                      <a:pt x="6" y="186"/>
                    </a:lnTo>
                    <a:lnTo>
                      <a:pt x="12" y="201"/>
                    </a:lnTo>
                    <a:lnTo>
                      <a:pt x="17" y="212"/>
                    </a:lnTo>
                    <a:lnTo>
                      <a:pt x="25" y="224"/>
                    </a:lnTo>
                    <a:lnTo>
                      <a:pt x="33" y="235"/>
                    </a:lnTo>
                    <a:lnTo>
                      <a:pt x="42" y="246"/>
                    </a:lnTo>
                    <a:lnTo>
                      <a:pt x="53" y="256"/>
                    </a:lnTo>
                    <a:lnTo>
                      <a:pt x="64" y="263"/>
                    </a:lnTo>
                    <a:lnTo>
                      <a:pt x="76" y="271"/>
                    </a:lnTo>
                    <a:lnTo>
                      <a:pt x="88" y="276"/>
                    </a:lnTo>
                    <a:lnTo>
                      <a:pt x="101" y="282"/>
                    </a:lnTo>
                    <a:lnTo>
                      <a:pt x="115" y="285"/>
                    </a:lnTo>
                    <a:lnTo>
                      <a:pt x="130" y="287"/>
                    </a:lnTo>
                    <a:lnTo>
                      <a:pt x="144" y="288"/>
                    </a:lnTo>
                    <a:lnTo>
                      <a:pt x="159" y="287"/>
                    </a:lnTo>
                    <a:lnTo>
                      <a:pt x="173" y="285"/>
                    </a:lnTo>
                    <a:lnTo>
                      <a:pt x="187" y="282"/>
                    </a:lnTo>
                    <a:lnTo>
                      <a:pt x="200" y="276"/>
                    </a:lnTo>
                    <a:lnTo>
                      <a:pt x="213" y="271"/>
                    </a:lnTo>
                    <a:lnTo>
                      <a:pt x="225" y="263"/>
                    </a:lnTo>
                    <a:lnTo>
                      <a:pt x="235" y="256"/>
                    </a:lnTo>
                    <a:lnTo>
                      <a:pt x="246" y="246"/>
                    </a:lnTo>
                    <a:lnTo>
                      <a:pt x="255" y="235"/>
                    </a:lnTo>
                    <a:lnTo>
                      <a:pt x="263" y="224"/>
                    </a:lnTo>
                    <a:lnTo>
                      <a:pt x="271" y="212"/>
                    </a:lnTo>
                    <a:lnTo>
                      <a:pt x="276" y="201"/>
                    </a:lnTo>
                    <a:lnTo>
                      <a:pt x="282" y="186"/>
                    </a:lnTo>
                    <a:lnTo>
                      <a:pt x="285" y="174"/>
                    </a:lnTo>
                    <a:lnTo>
                      <a:pt x="287" y="158"/>
                    </a:lnTo>
                    <a:lnTo>
                      <a:pt x="288" y="144"/>
                    </a:lnTo>
                    <a:lnTo>
                      <a:pt x="287" y="129"/>
                    </a:lnTo>
                    <a:lnTo>
                      <a:pt x="285" y="115"/>
                    </a:lnTo>
                    <a:lnTo>
                      <a:pt x="282" y="101"/>
                    </a:lnTo>
                    <a:lnTo>
                      <a:pt x="276" y="88"/>
                    </a:lnTo>
                    <a:lnTo>
                      <a:pt x="271" y="75"/>
                    </a:lnTo>
                    <a:lnTo>
                      <a:pt x="263" y="63"/>
                    </a:lnTo>
                    <a:lnTo>
                      <a:pt x="255" y="53"/>
                    </a:lnTo>
                    <a:lnTo>
                      <a:pt x="246" y="42"/>
                    </a:lnTo>
                    <a:lnTo>
                      <a:pt x="235" y="33"/>
                    </a:lnTo>
                    <a:lnTo>
                      <a:pt x="225" y="24"/>
                    </a:lnTo>
                    <a:lnTo>
                      <a:pt x="213" y="17"/>
                    </a:lnTo>
                    <a:lnTo>
                      <a:pt x="200" y="12"/>
                    </a:lnTo>
                    <a:lnTo>
                      <a:pt x="187" y="6"/>
                    </a:lnTo>
                    <a:lnTo>
                      <a:pt x="173" y="3"/>
                    </a:lnTo>
                    <a:lnTo>
                      <a:pt x="159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</p:grpSp>
      </p:grpSp>
      <p:pic>
        <p:nvPicPr>
          <p:cNvPr id="5" name="Picture 2">
            <a:extLst>
              <a:ext uri="{FF2B5EF4-FFF2-40B4-BE49-F238E27FC236}">
                <a16:creationId xmlns:a16="http://schemas.microsoft.com/office/drawing/2014/main" id="{02A2F2EB-F96A-5619-6433-86535BBC9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3239" y="2751767"/>
            <a:ext cx="2487903" cy="1864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>
      <p:transition spd="slow" advClick="0" advTm="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tx1">
              <a:lumMod val="75000"/>
              <a:lumOff val="25000"/>
            </a:schemeClr>
          </a:fgClr>
          <a:bgClr>
            <a:schemeClr val="tx1">
              <a:lumMod val="85000"/>
              <a:lumOff val="1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9833809" y="4740958"/>
            <a:ext cx="1864249" cy="1603698"/>
            <a:chOff x="9625262" y="3826557"/>
            <a:chExt cx="1864249" cy="1603698"/>
          </a:xfrm>
        </p:grpSpPr>
        <p:sp>
          <p:nvSpPr>
            <p:cNvPr id="12" name="任意多边形 42"/>
            <p:cNvSpPr/>
            <p:nvPr/>
          </p:nvSpPr>
          <p:spPr>
            <a:xfrm rot="5400000">
              <a:off x="9988148" y="3928892"/>
              <a:ext cx="1603698" cy="1399028"/>
            </a:xfrm>
            <a:custGeom>
              <a:avLst/>
              <a:gdLst>
                <a:gd name="connsiteX0" fmla="*/ 1124413 w 2264769"/>
                <a:gd name="connsiteY0" fmla="*/ 0 h 2064064"/>
                <a:gd name="connsiteX1" fmla="*/ 1407292 w 2264769"/>
                <a:gd name="connsiteY1" fmla="*/ 177153 h 2064064"/>
                <a:gd name="connsiteX2" fmla="*/ 1414406 w 2264769"/>
                <a:gd name="connsiteY2" fmla="*/ 190190 h 2064064"/>
                <a:gd name="connsiteX3" fmla="*/ 1419467 w 2264769"/>
                <a:gd name="connsiteY3" fmla="*/ 191527 h 2064064"/>
                <a:gd name="connsiteX4" fmla="*/ 2197219 w 2264769"/>
                <a:gd name="connsiteY4" fmla="*/ 1532479 h 2064064"/>
                <a:gd name="connsiteX5" fmla="*/ 2196011 w 2264769"/>
                <a:gd name="connsiteY5" fmla="*/ 1537307 h 2064064"/>
                <a:gd name="connsiteX6" fmla="*/ 2220090 w 2264769"/>
                <a:gd name="connsiteY6" fmla="*/ 1578935 h 2064064"/>
                <a:gd name="connsiteX7" fmla="*/ 2224313 w 2264769"/>
                <a:gd name="connsiteY7" fmla="*/ 1912679 h 2064064"/>
                <a:gd name="connsiteX8" fmla="*/ 1925900 w 2264769"/>
                <a:gd name="connsiteY8" fmla="*/ 2062187 h 2064064"/>
                <a:gd name="connsiteX9" fmla="*/ 1905445 w 2264769"/>
                <a:gd name="connsiteY9" fmla="*/ 2061219 h 2064064"/>
                <a:gd name="connsiteX10" fmla="*/ 1902399 w 2264769"/>
                <a:gd name="connsiteY10" fmla="*/ 2064064 h 2064064"/>
                <a:gd name="connsiteX11" fmla="*/ 389291 w 2264769"/>
                <a:gd name="connsiteY11" fmla="*/ 2064064 h 2064064"/>
                <a:gd name="connsiteX12" fmla="*/ 385062 w 2264769"/>
                <a:gd name="connsiteY12" fmla="*/ 2060114 h 2064064"/>
                <a:gd name="connsiteX13" fmla="*/ 384209 w 2264769"/>
                <a:gd name="connsiteY13" fmla="*/ 2060285 h 2064064"/>
                <a:gd name="connsiteX14" fmla="*/ 66671 w 2264769"/>
                <a:gd name="connsiteY14" fmla="*/ 1957460 h 2064064"/>
                <a:gd name="connsiteX15" fmla="*/ 57719 w 2264769"/>
                <a:gd name="connsiteY15" fmla="*/ 1531931 h 2064064"/>
                <a:gd name="connsiteX16" fmla="*/ 83681 w 2264769"/>
                <a:gd name="connsiteY16" fmla="*/ 1487416 h 2064064"/>
                <a:gd name="connsiteX17" fmla="*/ 82471 w 2264769"/>
                <a:gd name="connsiteY17" fmla="*/ 1479266 h 2064064"/>
                <a:gd name="connsiteX18" fmla="*/ 821369 w 2264769"/>
                <a:gd name="connsiteY18" fmla="*/ 205305 h 2064064"/>
                <a:gd name="connsiteX19" fmla="*/ 823655 w 2264769"/>
                <a:gd name="connsiteY19" fmla="*/ 204362 h 2064064"/>
                <a:gd name="connsiteX20" fmla="*/ 827198 w 2264769"/>
                <a:gd name="connsiteY20" fmla="*/ 203426 h 2064064"/>
                <a:gd name="connsiteX21" fmla="*/ 841535 w 2264769"/>
                <a:gd name="connsiteY21" fmla="*/ 177153 h 2064064"/>
                <a:gd name="connsiteX22" fmla="*/ 1124413 w 2264769"/>
                <a:gd name="connsiteY22" fmla="*/ 0 h 2064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264769" h="2064064">
                  <a:moveTo>
                    <a:pt x="1124413" y="0"/>
                  </a:moveTo>
                  <a:cubicBezTo>
                    <a:pt x="1234884" y="0"/>
                    <a:pt x="1334897" y="67699"/>
                    <a:pt x="1407292" y="177153"/>
                  </a:cubicBezTo>
                  <a:lnTo>
                    <a:pt x="1414406" y="190190"/>
                  </a:lnTo>
                  <a:lnTo>
                    <a:pt x="1419467" y="191527"/>
                  </a:lnTo>
                  <a:lnTo>
                    <a:pt x="2197219" y="1532479"/>
                  </a:lnTo>
                  <a:lnTo>
                    <a:pt x="2196011" y="1537307"/>
                  </a:lnTo>
                  <a:lnTo>
                    <a:pt x="2220090" y="1578935"/>
                  </a:lnTo>
                  <a:cubicBezTo>
                    <a:pt x="2275937" y="1697688"/>
                    <a:pt x="2281758" y="1818318"/>
                    <a:pt x="2224313" y="1912679"/>
                  </a:cubicBezTo>
                  <a:cubicBezTo>
                    <a:pt x="2166869" y="2007040"/>
                    <a:pt x="2057037" y="2057265"/>
                    <a:pt x="1925900" y="2062187"/>
                  </a:cubicBezTo>
                  <a:lnTo>
                    <a:pt x="1905445" y="2061219"/>
                  </a:lnTo>
                  <a:lnTo>
                    <a:pt x="1902399" y="2064064"/>
                  </a:lnTo>
                  <a:lnTo>
                    <a:pt x="389291" y="2064064"/>
                  </a:lnTo>
                  <a:lnTo>
                    <a:pt x="385062" y="2060114"/>
                  </a:lnTo>
                  <a:lnTo>
                    <a:pt x="384209" y="2060285"/>
                  </a:lnTo>
                  <a:cubicBezTo>
                    <a:pt x="253827" y="2075184"/>
                    <a:pt x="137680" y="2042086"/>
                    <a:pt x="66671" y="1957460"/>
                  </a:cubicBezTo>
                  <a:cubicBezTo>
                    <a:pt x="-22091" y="1851678"/>
                    <a:pt x="-19317" y="1690420"/>
                    <a:pt x="57719" y="1531931"/>
                  </a:cubicBezTo>
                  <a:lnTo>
                    <a:pt x="83681" y="1487416"/>
                  </a:lnTo>
                  <a:lnTo>
                    <a:pt x="82471" y="1479266"/>
                  </a:lnTo>
                  <a:lnTo>
                    <a:pt x="821369" y="205305"/>
                  </a:lnTo>
                  <a:lnTo>
                    <a:pt x="823655" y="204362"/>
                  </a:lnTo>
                  <a:lnTo>
                    <a:pt x="827198" y="203426"/>
                  </a:lnTo>
                  <a:lnTo>
                    <a:pt x="841535" y="177153"/>
                  </a:lnTo>
                  <a:cubicBezTo>
                    <a:pt x="913930" y="67699"/>
                    <a:pt x="1013942" y="0"/>
                    <a:pt x="1124413" y="0"/>
                  </a:cubicBezTo>
                  <a:close/>
                </a:path>
              </a:pathLst>
            </a:custGeom>
            <a:noFill/>
            <a:ln w="63500" cap="flat" cmpd="sng" algn="ctr">
              <a:solidFill>
                <a:srgbClr val="FF0066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" name="任意多边形 42"/>
            <p:cNvSpPr/>
            <p:nvPr/>
          </p:nvSpPr>
          <p:spPr>
            <a:xfrm rot="5400000">
              <a:off x="9576906" y="4696747"/>
              <a:ext cx="757802" cy="661089"/>
            </a:xfrm>
            <a:custGeom>
              <a:avLst/>
              <a:gdLst>
                <a:gd name="connsiteX0" fmla="*/ 1124413 w 2264769"/>
                <a:gd name="connsiteY0" fmla="*/ 0 h 2064064"/>
                <a:gd name="connsiteX1" fmla="*/ 1407292 w 2264769"/>
                <a:gd name="connsiteY1" fmla="*/ 177153 h 2064064"/>
                <a:gd name="connsiteX2" fmla="*/ 1414406 w 2264769"/>
                <a:gd name="connsiteY2" fmla="*/ 190190 h 2064064"/>
                <a:gd name="connsiteX3" fmla="*/ 1419467 w 2264769"/>
                <a:gd name="connsiteY3" fmla="*/ 191527 h 2064064"/>
                <a:gd name="connsiteX4" fmla="*/ 2197219 w 2264769"/>
                <a:gd name="connsiteY4" fmla="*/ 1532479 h 2064064"/>
                <a:gd name="connsiteX5" fmla="*/ 2196011 w 2264769"/>
                <a:gd name="connsiteY5" fmla="*/ 1537307 h 2064064"/>
                <a:gd name="connsiteX6" fmla="*/ 2220090 w 2264769"/>
                <a:gd name="connsiteY6" fmla="*/ 1578935 h 2064064"/>
                <a:gd name="connsiteX7" fmla="*/ 2224313 w 2264769"/>
                <a:gd name="connsiteY7" fmla="*/ 1912679 h 2064064"/>
                <a:gd name="connsiteX8" fmla="*/ 1925900 w 2264769"/>
                <a:gd name="connsiteY8" fmla="*/ 2062187 h 2064064"/>
                <a:gd name="connsiteX9" fmla="*/ 1905445 w 2264769"/>
                <a:gd name="connsiteY9" fmla="*/ 2061219 h 2064064"/>
                <a:gd name="connsiteX10" fmla="*/ 1902399 w 2264769"/>
                <a:gd name="connsiteY10" fmla="*/ 2064064 h 2064064"/>
                <a:gd name="connsiteX11" fmla="*/ 389291 w 2264769"/>
                <a:gd name="connsiteY11" fmla="*/ 2064064 h 2064064"/>
                <a:gd name="connsiteX12" fmla="*/ 385062 w 2264769"/>
                <a:gd name="connsiteY12" fmla="*/ 2060114 h 2064064"/>
                <a:gd name="connsiteX13" fmla="*/ 384209 w 2264769"/>
                <a:gd name="connsiteY13" fmla="*/ 2060285 h 2064064"/>
                <a:gd name="connsiteX14" fmla="*/ 66671 w 2264769"/>
                <a:gd name="connsiteY14" fmla="*/ 1957460 h 2064064"/>
                <a:gd name="connsiteX15" fmla="*/ 57719 w 2264769"/>
                <a:gd name="connsiteY15" fmla="*/ 1531931 h 2064064"/>
                <a:gd name="connsiteX16" fmla="*/ 83681 w 2264769"/>
                <a:gd name="connsiteY16" fmla="*/ 1487416 h 2064064"/>
                <a:gd name="connsiteX17" fmla="*/ 82471 w 2264769"/>
                <a:gd name="connsiteY17" fmla="*/ 1479266 h 2064064"/>
                <a:gd name="connsiteX18" fmla="*/ 821369 w 2264769"/>
                <a:gd name="connsiteY18" fmla="*/ 205305 h 2064064"/>
                <a:gd name="connsiteX19" fmla="*/ 823655 w 2264769"/>
                <a:gd name="connsiteY19" fmla="*/ 204362 h 2064064"/>
                <a:gd name="connsiteX20" fmla="*/ 827198 w 2264769"/>
                <a:gd name="connsiteY20" fmla="*/ 203426 h 2064064"/>
                <a:gd name="connsiteX21" fmla="*/ 841535 w 2264769"/>
                <a:gd name="connsiteY21" fmla="*/ 177153 h 2064064"/>
                <a:gd name="connsiteX22" fmla="*/ 1124413 w 2264769"/>
                <a:gd name="connsiteY22" fmla="*/ 0 h 2064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264769" h="2064064">
                  <a:moveTo>
                    <a:pt x="1124413" y="0"/>
                  </a:moveTo>
                  <a:cubicBezTo>
                    <a:pt x="1234884" y="0"/>
                    <a:pt x="1334897" y="67699"/>
                    <a:pt x="1407292" y="177153"/>
                  </a:cubicBezTo>
                  <a:lnTo>
                    <a:pt x="1414406" y="190190"/>
                  </a:lnTo>
                  <a:lnTo>
                    <a:pt x="1419467" y="191527"/>
                  </a:lnTo>
                  <a:lnTo>
                    <a:pt x="2197219" y="1532479"/>
                  </a:lnTo>
                  <a:lnTo>
                    <a:pt x="2196011" y="1537307"/>
                  </a:lnTo>
                  <a:lnTo>
                    <a:pt x="2220090" y="1578935"/>
                  </a:lnTo>
                  <a:cubicBezTo>
                    <a:pt x="2275937" y="1697688"/>
                    <a:pt x="2281758" y="1818318"/>
                    <a:pt x="2224313" y="1912679"/>
                  </a:cubicBezTo>
                  <a:cubicBezTo>
                    <a:pt x="2166869" y="2007040"/>
                    <a:pt x="2057037" y="2057265"/>
                    <a:pt x="1925900" y="2062187"/>
                  </a:cubicBezTo>
                  <a:lnTo>
                    <a:pt x="1905445" y="2061219"/>
                  </a:lnTo>
                  <a:lnTo>
                    <a:pt x="1902399" y="2064064"/>
                  </a:lnTo>
                  <a:lnTo>
                    <a:pt x="389291" y="2064064"/>
                  </a:lnTo>
                  <a:lnTo>
                    <a:pt x="385062" y="2060114"/>
                  </a:lnTo>
                  <a:lnTo>
                    <a:pt x="384209" y="2060285"/>
                  </a:lnTo>
                  <a:cubicBezTo>
                    <a:pt x="253827" y="2075184"/>
                    <a:pt x="137680" y="2042086"/>
                    <a:pt x="66671" y="1957460"/>
                  </a:cubicBezTo>
                  <a:cubicBezTo>
                    <a:pt x="-22091" y="1851678"/>
                    <a:pt x="-19317" y="1690420"/>
                    <a:pt x="57719" y="1531931"/>
                  </a:cubicBezTo>
                  <a:lnTo>
                    <a:pt x="83681" y="1487416"/>
                  </a:lnTo>
                  <a:lnTo>
                    <a:pt x="82471" y="1479266"/>
                  </a:lnTo>
                  <a:lnTo>
                    <a:pt x="821369" y="205305"/>
                  </a:lnTo>
                  <a:lnTo>
                    <a:pt x="823655" y="204362"/>
                  </a:lnTo>
                  <a:lnTo>
                    <a:pt x="827198" y="203426"/>
                  </a:lnTo>
                  <a:lnTo>
                    <a:pt x="841535" y="177153"/>
                  </a:lnTo>
                  <a:cubicBezTo>
                    <a:pt x="913930" y="67699"/>
                    <a:pt x="1013942" y="0"/>
                    <a:pt x="1124413" y="0"/>
                  </a:cubicBezTo>
                  <a:close/>
                </a:path>
              </a:pathLst>
            </a:custGeom>
            <a:solidFill>
              <a:srgbClr val="FFC000"/>
            </a:solidFill>
            <a:ln w="635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852658" y="1445794"/>
            <a:ext cx="4332171" cy="3966411"/>
            <a:chOff x="852658" y="1445794"/>
            <a:chExt cx="4332171" cy="3966411"/>
          </a:xfrm>
        </p:grpSpPr>
        <p:grpSp>
          <p:nvGrpSpPr>
            <p:cNvPr id="8" name="组合 7"/>
            <p:cNvGrpSpPr/>
            <p:nvPr/>
          </p:nvGrpSpPr>
          <p:grpSpPr>
            <a:xfrm>
              <a:off x="852658" y="1445794"/>
              <a:ext cx="4332171" cy="3966411"/>
              <a:chOff x="852658" y="1445794"/>
              <a:chExt cx="4332171" cy="3966411"/>
            </a:xfrm>
          </p:grpSpPr>
          <p:grpSp>
            <p:nvGrpSpPr>
              <p:cNvPr id="4" name="组合 3"/>
              <p:cNvGrpSpPr/>
              <p:nvPr/>
            </p:nvGrpSpPr>
            <p:grpSpPr>
              <a:xfrm>
                <a:off x="852658" y="1445794"/>
                <a:ext cx="4332171" cy="3966411"/>
                <a:chOff x="681790" y="556202"/>
                <a:chExt cx="6240379" cy="5713511"/>
              </a:xfrm>
            </p:grpSpPr>
            <p:sp>
              <p:nvSpPr>
                <p:cNvPr id="2" name="任意多边形 42"/>
                <p:cNvSpPr/>
                <p:nvPr/>
              </p:nvSpPr>
              <p:spPr>
                <a:xfrm rot="5400000">
                  <a:off x="1573248" y="920793"/>
                  <a:ext cx="5713511" cy="4984330"/>
                </a:xfrm>
                <a:custGeom>
                  <a:avLst/>
                  <a:gdLst>
                    <a:gd name="connsiteX0" fmla="*/ 1124413 w 2264769"/>
                    <a:gd name="connsiteY0" fmla="*/ 0 h 2064064"/>
                    <a:gd name="connsiteX1" fmla="*/ 1407292 w 2264769"/>
                    <a:gd name="connsiteY1" fmla="*/ 177153 h 2064064"/>
                    <a:gd name="connsiteX2" fmla="*/ 1414406 w 2264769"/>
                    <a:gd name="connsiteY2" fmla="*/ 190190 h 2064064"/>
                    <a:gd name="connsiteX3" fmla="*/ 1419467 w 2264769"/>
                    <a:gd name="connsiteY3" fmla="*/ 191527 h 2064064"/>
                    <a:gd name="connsiteX4" fmla="*/ 2197219 w 2264769"/>
                    <a:gd name="connsiteY4" fmla="*/ 1532479 h 2064064"/>
                    <a:gd name="connsiteX5" fmla="*/ 2196011 w 2264769"/>
                    <a:gd name="connsiteY5" fmla="*/ 1537307 h 2064064"/>
                    <a:gd name="connsiteX6" fmla="*/ 2220090 w 2264769"/>
                    <a:gd name="connsiteY6" fmla="*/ 1578935 h 2064064"/>
                    <a:gd name="connsiteX7" fmla="*/ 2224313 w 2264769"/>
                    <a:gd name="connsiteY7" fmla="*/ 1912679 h 2064064"/>
                    <a:gd name="connsiteX8" fmla="*/ 1925900 w 2264769"/>
                    <a:gd name="connsiteY8" fmla="*/ 2062187 h 2064064"/>
                    <a:gd name="connsiteX9" fmla="*/ 1905445 w 2264769"/>
                    <a:gd name="connsiteY9" fmla="*/ 2061219 h 2064064"/>
                    <a:gd name="connsiteX10" fmla="*/ 1902399 w 2264769"/>
                    <a:gd name="connsiteY10" fmla="*/ 2064064 h 2064064"/>
                    <a:gd name="connsiteX11" fmla="*/ 389291 w 2264769"/>
                    <a:gd name="connsiteY11" fmla="*/ 2064064 h 2064064"/>
                    <a:gd name="connsiteX12" fmla="*/ 385062 w 2264769"/>
                    <a:gd name="connsiteY12" fmla="*/ 2060114 h 2064064"/>
                    <a:gd name="connsiteX13" fmla="*/ 384209 w 2264769"/>
                    <a:gd name="connsiteY13" fmla="*/ 2060285 h 2064064"/>
                    <a:gd name="connsiteX14" fmla="*/ 66671 w 2264769"/>
                    <a:gd name="connsiteY14" fmla="*/ 1957460 h 2064064"/>
                    <a:gd name="connsiteX15" fmla="*/ 57719 w 2264769"/>
                    <a:gd name="connsiteY15" fmla="*/ 1531931 h 2064064"/>
                    <a:gd name="connsiteX16" fmla="*/ 83681 w 2264769"/>
                    <a:gd name="connsiteY16" fmla="*/ 1487416 h 2064064"/>
                    <a:gd name="connsiteX17" fmla="*/ 82471 w 2264769"/>
                    <a:gd name="connsiteY17" fmla="*/ 1479266 h 2064064"/>
                    <a:gd name="connsiteX18" fmla="*/ 821369 w 2264769"/>
                    <a:gd name="connsiteY18" fmla="*/ 205305 h 2064064"/>
                    <a:gd name="connsiteX19" fmla="*/ 823655 w 2264769"/>
                    <a:gd name="connsiteY19" fmla="*/ 204362 h 2064064"/>
                    <a:gd name="connsiteX20" fmla="*/ 827198 w 2264769"/>
                    <a:gd name="connsiteY20" fmla="*/ 203426 h 2064064"/>
                    <a:gd name="connsiteX21" fmla="*/ 841535 w 2264769"/>
                    <a:gd name="connsiteY21" fmla="*/ 177153 h 2064064"/>
                    <a:gd name="connsiteX22" fmla="*/ 1124413 w 2264769"/>
                    <a:gd name="connsiteY22" fmla="*/ 0 h 20640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264769" h="2064064">
                      <a:moveTo>
                        <a:pt x="1124413" y="0"/>
                      </a:moveTo>
                      <a:cubicBezTo>
                        <a:pt x="1234884" y="0"/>
                        <a:pt x="1334897" y="67699"/>
                        <a:pt x="1407292" y="177153"/>
                      </a:cubicBezTo>
                      <a:lnTo>
                        <a:pt x="1414406" y="190190"/>
                      </a:lnTo>
                      <a:lnTo>
                        <a:pt x="1419467" y="191527"/>
                      </a:lnTo>
                      <a:lnTo>
                        <a:pt x="2197219" y="1532479"/>
                      </a:lnTo>
                      <a:lnTo>
                        <a:pt x="2196011" y="1537307"/>
                      </a:lnTo>
                      <a:lnTo>
                        <a:pt x="2220090" y="1578935"/>
                      </a:lnTo>
                      <a:cubicBezTo>
                        <a:pt x="2275937" y="1697688"/>
                        <a:pt x="2281758" y="1818318"/>
                        <a:pt x="2224313" y="1912679"/>
                      </a:cubicBezTo>
                      <a:cubicBezTo>
                        <a:pt x="2166869" y="2007040"/>
                        <a:pt x="2057037" y="2057265"/>
                        <a:pt x="1925900" y="2062187"/>
                      </a:cubicBezTo>
                      <a:lnTo>
                        <a:pt x="1905445" y="2061219"/>
                      </a:lnTo>
                      <a:lnTo>
                        <a:pt x="1902399" y="2064064"/>
                      </a:lnTo>
                      <a:lnTo>
                        <a:pt x="389291" y="2064064"/>
                      </a:lnTo>
                      <a:lnTo>
                        <a:pt x="385062" y="2060114"/>
                      </a:lnTo>
                      <a:lnTo>
                        <a:pt x="384209" y="2060285"/>
                      </a:lnTo>
                      <a:cubicBezTo>
                        <a:pt x="253827" y="2075184"/>
                        <a:pt x="137680" y="2042086"/>
                        <a:pt x="66671" y="1957460"/>
                      </a:cubicBezTo>
                      <a:cubicBezTo>
                        <a:pt x="-22091" y="1851678"/>
                        <a:pt x="-19317" y="1690420"/>
                        <a:pt x="57719" y="1531931"/>
                      </a:cubicBezTo>
                      <a:lnTo>
                        <a:pt x="83681" y="1487416"/>
                      </a:lnTo>
                      <a:lnTo>
                        <a:pt x="82471" y="1479266"/>
                      </a:lnTo>
                      <a:lnTo>
                        <a:pt x="821369" y="205305"/>
                      </a:lnTo>
                      <a:lnTo>
                        <a:pt x="823655" y="204362"/>
                      </a:lnTo>
                      <a:lnTo>
                        <a:pt x="827198" y="203426"/>
                      </a:lnTo>
                      <a:lnTo>
                        <a:pt x="841535" y="177153"/>
                      </a:lnTo>
                      <a:cubicBezTo>
                        <a:pt x="913930" y="67699"/>
                        <a:pt x="1013942" y="0"/>
                        <a:pt x="1124413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07F757">
                        <a:alpha val="93725"/>
                      </a:srgbClr>
                    </a:gs>
                    <a:gs pos="100000">
                      <a:srgbClr val="36DEA6">
                        <a:alpha val="51000"/>
                      </a:srgbClr>
                    </a:gs>
                  </a:gsLst>
                  <a:lin ang="0" scaled="0"/>
                  <a:tileRect/>
                </a:gra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3" name="任意多边形 42"/>
                <p:cNvSpPr/>
                <p:nvPr/>
              </p:nvSpPr>
              <p:spPr>
                <a:xfrm rot="5400000">
                  <a:off x="355104" y="1360962"/>
                  <a:ext cx="5119518" cy="4466146"/>
                </a:xfrm>
                <a:custGeom>
                  <a:avLst/>
                  <a:gdLst>
                    <a:gd name="connsiteX0" fmla="*/ 1124413 w 2264769"/>
                    <a:gd name="connsiteY0" fmla="*/ 0 h 2064064"/>
                    <a:gd name="connsiteX1" fmla="*/ 1407292 w 2264769"/>
                    <a:gd name="connsiteY1" fmla="*/ 177153 h 2064064"/>
                    <a:gd name="connsiteX2" fmla="*/ 1414406 w 2264769"/>
                    <a:gd name="connsiteY2" fmla="*/ 190190 h 2064064"/>
                    <a:gd name="connsiteX3" fmla="*/ 1419467 w 2264769"/>
                    <a:gd name="connsiteY3" fmla="*/ 191527 h 2064064"/>
                    <a:gd name="connsiteX4" fmla="*/ 2197219 w 2264769"/>
                    <a:gd name="connsiteY4" fmla="*/ 1532479 h 2064064"/>
                    <a:gd name="connsiteX5" fmla="*/ 2196011 w 2264769"/>
                    <a:gd name="connsiteY5" fmla="*/ 1537307 h 2064064"/>
                    <a:gd name="connsiteX6" fmla="*/ 2220090 w 2264769"/>
                    <a:gd name="connsiteY6" fmla="*/ 1578935 h 2064064"/>
                    <a:gd name="connsiteX7" fmla="*/ 2224313 w 2264769"/>
                    <a:gd name="connsiteY7" fmla="*/ 1912679 h 2064064"/>
                    <a:gd name="connsiteX8" fmla="*/ 1925900 w 2264769"/>
                    <a:gd name="connsiteY8" fmla="*/ 2062187 h 2064064"/>
                    <a:gd name="connsiteX9" fmla="*/ 1905445 w 2264769"/>
                    <a:gd name="connsiteY9" fmla="*/ 2061219 h 2064064"/>
                    <a:gd name="connsiteX10" fmla="*/ 1902399 w 2264769"/>
                    <a:gd name="connsiteY10" fmla="*/ 2064064 h 2064064"/>
                    <a:gd name="connsiteX11" fmla="*/ 389291 w 2264769"/>
                    <a:gd name="connsiteY11" fmla="*/ 2064064 h 2064064"/>
                    <a:gd name="connsiteX12" fmla="*/ 385062 w 2264769"/>
                    <a:gd name="connsiteY12" fmla="*/ 2060114 h 2064064"/>
                    <a:gd name="connsiteX13" fmla="*/ 384209 w 2264769"/>
                    <a:gd name="connsiteY13" fmla="*/ 2060285 h 2064064"/>
                    <a:gd name="connsiteX14" fmla="*/ 66671 w 2264769"/>
                    <a:gd name="connsiteY14" fmla="*/ 1957460 h 2064064"/>
                    <a:gd name="connsiteX15" fmla="*/ 57719 w 2264769"/>
                    <a:gd name="connsiteY15" fmla="*/ 1531931 h 2064064"/>
                    <a:gd name="connsiteX16" fmla="*/ 83681 w 2264769"/>
                    <a:gd name="connsiteY16" fmla="*/ 1487416 h 2064064"/>
                    <a:gd name="connsiteX17" fmla="*/ 82471 w 2264769"/>
                    <a:gd name="connsiteY17" fmla="*/ 1479266 h 2064064"/>
                    <a:gd name="connsiteX18" fmla="*/ 821369 w 2264769"/>
                    <a:gd name="connsiteY18" fmla="*/ 205305 h 2064064"/>
                    <a:gd name="connsiteX19" fmla="*/ 823655 w 2264769"/>
                    <a:gd name="connsiteY19" fmla="*/ 204362 h 2064064"/>
                    <a:gd name="connsiteX20" fmla="*/ 827198 w 2264769"/>
                    <a:gd name="connsiteY20" fmla="*/ 203426 h 2064064"/>
                    <a:gd name="connsiteX21" fmla="*/ 841535 w 2264769"/>
                    <a:gd name="connsiteY21" fmla="*/ 177153 h 2064064"/>
                    <a:gd name="connsiteX22" fmla="*/ 1124413 w 2264769"/>
                    <a:gd name="connsiteY22" fmla="*/ 0 h 20640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264769" h="2064064">
                      <a:moveTo>
                        <a:pt x="1124413" y="0"/>
                      </a:moveTo>
                      <a:cubicBezTo>
                        <a:pt x="1234884" y="0"/>
                        <a:pt x="1334897" y="67699"/>
                        <a:pt x="1407292" y="177153"/>
                      </a:cubicBezTo>
                      <a:lnTo>
                        <a:pt x="1414406" y="190190"/>
                      </a:lnTo>
                      <a:lnTo>
                        <a:pt x="1419467" y="191527"/>
                      </a:lnTo>
                      <a:lnTo>
                        <a:pt x="2197219" y="1532479"/>
                      </a:lnTo>
                      <a:lnTo>
                        <a:pt x="2196011" y="1537307"/>
                      </a:lnTo>
                      <a:lnTo>
                        <a:pt x="2220090" y="1578935"/>
                      </a:lnTo>
                      <a:cubicBezTo>
                        <a:pt x="2275937" y="1697688"/>
                        <a:pt x="2281758" y="1818318"/>
                        <a:pt x="2224313" y="1912679"/>
                      </a:cubicBezTo>
                      <a:cubicBezTo>
                        <a:pt x="2166869" y="2007040"/>
                        <a:pt x="2057037" y="2057265"/>
                        <a:pt x="1925900" y="2062187"/>
                      </a:cubicBezTo>
                      <a:lnTo>
                        <a:pt x="1905445" y="2061219"/>
                      </a:lnTo>
                      <a:lnTo>
                        <a:pt x="1902399" y="2064064"/>
                      </a:lnTo>
                      <a:lnTo>
                        <a:pt x="389291" y="2064064"/>
                      </a:lnTo>
                      <a:lnTo>
                        <a:pt x="385062" y="2060114"/>
                      </a:lnTo>
                      <a:lnTo>
                        <a:pt x="384209" y="2060285"/>
                      </a:lnTo>
                      <a:cubicBezTo>
                        <a:pt x="253827" y="2075184"/>
                        <a:pt x="137680" y="2042086"/>
                        <a:pt x="66671" y="1957460"/>
                      </a:cubicBezTo>
                      <a:cubicBezTo>
                        <a:pt x="-22091" y="1851678"/>
                        <a:pt x="-19317" y="1690420"/>
                        <a:pt x="57719" y="1531931"/>
                      </a:cubicBezTo>
                      <a:lnTo>
                        <a:pt x="83681" y="1487416"/>
                      </a:lnTo>
                      <a:lnTo>
                        <a:pt x="82471" y="1479266"/>
                      </a:lnTo>
                      <a:lnTo>
                        <a:pt x="821369" y="205305"/>
                      </a:lnTo>
                      <a:lnTo>
                        <a:pt x="823655" y="204362"/>
                      </a:lnTo>
                      <a:lnTo>
                        <a:pt x="827198" y="203426"/>
                      </a:lnTo>
                      <a:lnTo>
                        <a:pt x="841535" y="177153"/>
                      </a:lnTo>
                      <a:cubicBezTo>
                        <a:pt x="913930" y="67699"/>
                        <a:pt x="1013942" y="0"/>
                        <a:pt x="1124413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31000">
                      <a:srgbClr val="27408F"/>
                    </a:gs>
                    <a:gs pos="100000">
                      <a:srgbClr val="7030A0">
                        <a:alpha val="58000"/>
                      </a:srgbClr>
                    </a:gs>
                  </a:gsLst>
                  <a:lin ang="0" scaled="0"/>
                  <a:tileRect/>
                </a:gra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5" name="文本框 4"/>
              <p:cNvSpPr txBox="1"/>
              <p:nvPr/>
            </p:nvSpPr>
            <p:spPr>
              <a:xfrm>
                <a:off x="1739942" y="2828835"/>
                <a:ext cx="300729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PART/</a:t>
                </a:r>
                <a:r>
                  <a:rPr kumimoji="0" lang="en-US" altLang="zh-CN" sz="7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04</a:t>
                </a:r>
                <a:endParaRPr kumimoji="0" lang="zh-CN" altLang="en-US" sz="6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14" name="任意多边形 42"/>
            <p:cNvSpPr/>
            <p:nvPr/>
          </p:nvSpPr>
          <p:spPr>
            <a:xfrm rot="5400000">
              <a:off x="1246358" y="3769633"/>
              <a:ext cx="831359" cy="725258"/>
            </a:xfrm>
            <a:custGeom>
              <a:avLst/>
              <a:gdLst>
                <a:gd name="connsiteX0" fmla="*/ 1124413 w 2264769"/>
                <a:gd name="connsiteY0" fmla="*/ 0 h 2064064"/>
                <a:gd name="connsiteX1" fmla="*/ 1407292 w 2264769"/>
                <a:gd name="connsiteY1" fmla="*/ 177153 h 2064064"/>
                <a:gd name="connsiteX2" fmla="*/ 1414406 w 2264769"/>
                <a:gd name="connsiteY2" fmla="*/ 190190 h 2064064"/>
                <a:gd name="connsiteX3" fmla="*/ 1419467 w 2264769"/>
                <a:gd name="connsiteY3" fmla="*/ 191527 h 2064064"/>
                <a:gd name="connsiteX4" fmla="*/ 2197219 w 2264769"/>
                <a:gd name="connsiteY4" fmla="*/ 1532479 h 2064064"/>
                <a:gd name="connsiteX5" fmla="*/ 2196011 w 2264769"/>
                <a:gd name="connsiteY5" fmla="*/ 1537307 h 2064064"/>
                <a:gd name="connsiteX6" fmla="*/ 2220090 w 2264769"/>
                <a:gd name="connsiteY6" fmla="*/ 1578935 h 2064064"/>
                <a:gd name="connsiteX7" fmla="*/ 2224313 w 2264769"/>
                <a:gd name="connsiteY7" fmla="*/ 1912679 h 2064064"/>
                <a:gd name="connsiteX8" fmla="*/ 1925900 w 2264769"/>
                <a:gd name="connsiteY8" fmla="*/ 2062187 h 2064064"/>
                <a:gd name="connsiteX9" fmla="*/ 1905445 w 2264769"/>
                <a:gd name="connsiteY9" fmla="*/ 2061219 h 2064064"/>
                <a:gd name="connsiteX10" fmla="*/ 1902399 w 2264769"/>
                <a:gd name="connsiteY10" fmla="*/ 2064064 h 2064064"/>
                <a:gd name="connsiteX11" fmla="*/ 389291 w 2264769"/>
                <a:gd name="connsiteY11" fmla="*/ 2064064 h 2064064"/>
                <a:gd name="connsiteX12" fmla="*/ 385062 w 2264769"/>
                <a:gd name="connsiteY12" fmla="*/ 2060114 h 2064064"/>
                <a:gd name="connsiteX13" fmla="*/ 384209 w 2264769"/>
                <a:gd name="connsiteY13" fmla="*/ 2060285 h 2064064"/>
                <a:gd name="connsiteX14" fmla="*/ 66671 w 2264769"/>
                <a:gd name="connsiteY14" fmla="*/ 1957460 h 2064064"/>
                <a:gd name="connsiteX15" fmla="*/ 57719 w 2264769"/>
                <a:gd name="connsiteY15" fmla="*/ 1531931 h 2064064"/>
                <a:gd name="connsiteX16" fmla="*/ 83681 w 2264769"/>
                <a:gd name="connsiteY16" fmla="*/ 1487416 h 2064064"/>
                <a:gd name="connsiteX17" fmla="*/ 82471 w 2264769"/>
                <a:gd name="connsiteY17" fmla="*/ 1479266 h 2064064"/>
                <a:gd name="connsiteX18" fmla="*/ 821369 w 2264769"/>
                <a:gd name="connsiteY18" fmla="*/ 205305 h 2064064"/>
                <a:gd name="connsiteX19" fmla="*/ 823655 w 2264769"/>
                <a:gd name="connsiteY19" fmla="*/ 204362 h 2064064"/>
                <a:gd name="connsiteX20" fmla="*/ 827198 w 2264769"/>
                <a:gd name="connsiteY20" fmla="*/ 203426 h 2064064"/>
                <a:gd name="connsiteX21" fmla="*/ 841535 w 2264769"/>
                <a:gd name="connsiteY21" fmla="*/ 177153 h 2064064"/>
                <a:gd name="connsiteX22" fmla="*/ 1124413 w 2264769"/>
                <a:gd name="connsiteY22" fmla="*/ 0 h 2064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264769" h="2064064">
                  <a:moveTo>
                    <a:pt x="1124413" y="0"/>
                  </a:moveTo>
                  <a:cubicBezTo>
                    <a:pt x="1234884" y="0"/>
                    <a:pt x="1334897" y="67699"/>
                    <a:pt x="1407292" y="177153"/>
                  </a:cubicBezTo>
                  <a:lnTo>
                    <a:pt x="1414406" y="190190"/>
                  </a:lnTo>
                  <a:lnTo>
                    <a:pt x="1419467" y="191527"/>
                  </a:lnTo>
                  <a:lnTo>
                    <a:pt x="2197219" y="1532479"/>
                  </a:lnTo>
                  <a:lnTo>
                    <a:pt x="2196011" y="1537307"/>
                  </a:lnTo>
                  <a:lnTo>
                    <a:pt x="2220090" y="1578935"/>
                  </a:lnTo>
                  <a:cubicBezTo>
                    <a:pt x="2275937" y="1697688"/>
                    <a:pt x="2281758" y="1818318"/>
                    <a:pt x="2224313" y="1912679"/>
                  </a:cubicBezTo>
                  <a:cubicBezTo>
                    <a:pt x="2166869" y="2007040"/>
                    <a:pt x="2057037" y="2057265"/>
                    <a:pt x="1925900" y="2062187"/>
                  </a:cubicBezTo>
                  <a:lnTo>
                    <a:pt x="1905445" y="2061219"/>
                  </a:lnTo>
                  <a:lnTo>
                    <a:pt x="1902399" y="2064064"/>
                  </a:lnTo>
                  <a:lnTo>
                    <a:pt x="389291" y="2064064"/>
                  </a:lnTo>
                  <a:lnTo>
                    <a:pt x="385062" y="2060114"/>
                  </a:lnTo>
                  <a:lnTo>
                    <a:pt x="384209" y="2060285"/>
                  </a:lnTo>
                  <a:cubicBezTo>
                    <a:pt x="253827" y="2075184"/>
                    <a:pt x="137680" y="2042086"/>
                    <a:pt x="66671" y="1957460"/>
                  </a:cubicBezTo>
                  <a:cubicBezTo>
                    <a:pt x="-22091" y="1851678"/>
                    <a:pt x="-19317" y="1690420"/>
                    <a:pt x="57719" y="1531931"/>
                  </a:cubicBezTo>
                  <a:lnTo>
                    <a:pt x="83681" y="1487416"/>
                  </a:lnTo>
                  <a:lnTo>
                    <a:pt x="82471" y="1479266"/>
                  </a:lnTo>
                  <a:lnTo>
                    <a:pt x="821369" y="205305"/>
                  </a:lnTo>
                  <a:lnTo>
                    <a:pt x="823655" y="204362"/>
                  </a:lnTo>
                  <a:lnTo>
                    <a:pt x="827198" y="203426"/>
                  </a:lnTo>
                  <a:lnTo>
                    <a:pt x="841535" y="177153"/>
                  </a:lnTo>
                  <a:cubicBezTo>
                    <a:pt x="913930" y="67699"/>
                    <a:pt x="1013942" y="0"/>
                    <a:pt x="1124413" y="0"/>
                  </a:cubicBezTo>
                  <a:close/>
                </a:path>
              </a:pathLst>
            </a:custGeom>
            <a:noFill/>
            <a:ln w="63500" cap="flat" cmpd="sng" algn="ctr">
              <a:solidFill>
                <a:srgbClr val="07F356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5" name="任意多边形 42"/>
          <p:cNvSpPr/>
          <p:nvPr/>
        </p:nvSpPr>
        <p:spPr>
          <a:xfrm rot="10219290">
            <a:off x="11063952" y="1357712"/>
            <a:ext cx="913632" cy="797031"/>
          </a:xfrm>
          <a:custGeom>
            <a:avLst/>
            <a:gdLst>
              <a:gd name="connsiteX0" fmla="*/ 1124413 w 2264769"/>
              <a:gd name="connsiteY0" fmla="*/ 0 h 2064064"/>
              <a:gd name="connsiteX1" fmla="*/ 1407292 w 2264769"/>
              <a:gd name="connsiteY1" fmla="*/ 177153 h 2064064"/>
              <a:gd name="connsiteX2" fmla="*/ 1414406 w 2264769"/>
              <a:gd name="connsiteY2" fmla="*/ 190190 h 2064064"/>
              <a:gd name="connsiteX3" fmla="*/ 1419467 w 2264769"/>
              <a:gd name="connsiteY3" fmla="*/ 191527 h 2064064"/>
              <a:gd name="connsiteX4" fmla="*/ 2197219 w 2264769"/>
              <a:gd name="connsiteY4" fmla="*/ 1532479 h 2064064"/>
              <a:gd name="connsiteX5" fmla="*/ 2196011 w 2264769"/>
              <a:gd name="connsiteY5" fmla="*/ 1537307 h 2064064"/>
              <a:gd name="connsiteX6" fmla="*/ 2220090 w 2264769"/>
              <a:gd name="connsiteY6" fmla="*/ 1578935 h 2064064"/>
              <a:gd name="connsiteX7" fmla="*/ 2224313 w 2264769"/>
              <a:gd name="connsiteY7" fmla="*/ 1912679 h 2064064"/>
              <a:gd name="connsiteX8" fmla="*/ 1925900 w 2264769"/>
              <a:gd name="connsiteY8" fmla="*/ 2062187 h 2064064"/>
              <a:gd name="connsiteX9" fmla="*/ 1905445 w 2264769"/>
              <a:gd name="connsiteY9" fmla="*/ 2061219 h 2064064"/>
              <a:gd name="connsiteX10" fmla="*/ 1902399 w 2264769"/>
              <a:gd name="connsiteY10" fmla="*/ 2064064 h 2064064"/>
              <a:gd name="connsiteX11" fmla="*/ 389291 w 2264769"/>
              <a:gd name="connsiteY11" fmla="*/ 2064064 h 2064064"/>
              <a:gd name="connsiteX12" fmla="*/ 385062 w 2264769"/>
              <a:gd name="connsiteY12" fmla="*/ 2060114 h 2064064"/>
              <a:gd name="connsiteX13" fmla="*/ 384209 w 2264769"/>
              <a:gd name="connsiteY13" fmla="*/ 2060285 h 2064064"/>
              <a:gd name="connsiteX14" fmla="*/ 66671 w 2264769"/>
              <a:gd name="connsiteY14" fmla="*/ 1957460 h 2064064"/>
              <a:gd name="connsiteX15" fmla="*/ 57719 w 2264769"/>
              <a:gd name="connsiteY15" fmla="*/ 1531931 h 2064064"/>
              <a:gd name="connsiteX16" fmla="*/ 83681 w 2264769"/>
              <a:gd name="connsiteY16" fmla="*/ 1487416 h 2064064"/>
              <a:gd name="connsiteX17" fmla="*/ 82471 w 2264769"/>
              <a:gd name="connsiteY17" fmla="*/ 1479266 h 2064064"/>
              <a:gd name="connsiteX18" fmla="*/ 821369 w 2264769"/>
              <a:gd name="connsiteY18" fmla="*/ 205305 h 2064064"/>
              <a:gd name="connsiteX19" fmla="*/ 823655 w 2264769"/>
              <a:gd name="connsiteY19" fmla="*/ 204362 h 2064064"/>
              <a:gd name="connsiteX20" fmla="*/ 827198 w 2264769"/>
              <a:gd name="connsiteY20" fmla="*/ 203426 h 2064064"/>
              <a:gd name="connsiteX21" fmla="*/ 841535 w 2264769"/>
              <a:gd name="connsiteY21" fmla="*/ 177153 h 2064064"/>
              <a:gd name="connsiteX22" fmla="*/ 1124413 w 2264769"/>
              <a:gd name="connsiteY22" fmla="*/ 0 h 2064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264769" h="2064064">
                <a:moveTo>
                  <a:pt x="1124413" y="0"/>
                </a:moveTo>
                <a:cubicBezTo>
                  <a:pt x="1234884" y="0"/>
                  <a:pt x="1334897" y="67699"/>
                  <a:pt x="1407292" y="177153"/>
                </a:cubicBezTo>
                <a:lnTo>
                  <a:pt x="1414406" y="190190"/>
                </a:lnTo>
                <a:lnTo>
                  <a:pt x="1419467" y="191527"/>
                </a:lnTo>
                <a:lnTo>
                  <a:pt x="2197219" y="1532479"/>
                </a:lnTo>
                <a:lnTo>
                  <a:pt x="2196011" y="1537307"/>
                </a:lnTo>
                <a:lnTo>
                  <a:pt x="2220090" y="1578935"/>
                </a:lnTo>
                <a:cubicBezTo>
                  <a:pt x="2275937" y="1697688"/>
                  <a:pt x="2281758" y="1818318"/>
                  <a:pt x="2224313" y="1912679"/>
                </a:cubicBezTo>
                <a:cubicBezTo>
                  <a:pt x="2166869" y="2007040"/>
                  <a:pt x="2057037" y="2057265"/>
                  <a:pt x="1925900" y="2062187"/>
                </a:cubicBezTo>
                <a:lnTo>
                  <a:pt x="1905445" y="2061219"/>
                </a:lnTo>
                <a:lnTo>
                  <a:pt x="1902399" y="2064064"/>
                </a:lnTo>
                <a:lnTo>
                  <a:pt x="389291" y="2064064"/>
                </a:lnTo>
                <a:lnTo>
                  <a:pt x="385062" y="2060114"/>
                </a:lnTo>
                <a:lnTo>
                  <a:pt x="384209" y="2060285"/>
                </a:lnTo>
                <a:cubicBezTo>
                  <a:pt x="253827" y="2075184"/>
                  <a:pt x="137680" y="2042086"/>
                  <a:pt x="66671" y="1957460"/>
                </a:cubicBezTo>
                <a:cubicBezTo>
                  <a:pt x="-22091" y="1851678"/>
                  <a:pt x="-19317" y="1690420"/>
                  <a:pt x="57719" y="1531931"/>
                </a:cubicBezTo>
                <a:lnTo>
                  <a:pt x="83681" y="1487416"/>
                </a:lnTo>
                <a:lnTo>
                  <a:pt x="82471" y="1479266"/>
                </a:lnTo>
                <a:lnTo>
                  <a:pt x="821369" y="205305"/>
                </a:lnTo>
                <a:lnTo>
                  <a:pt x="823655" y="204362"/>
                </a:lnTo>
                <a:lnTo>
                  <a:pt x="827198" y="203426"/>
                </a:lnTo>
                <a:lnTo>
                  <a:pt x="841535" y="177153"/>
                </a:lnTo>
                <a:cubicBezTo>
                  <a:pt x="913930" y="67699"/>
                  <a:pt x="1013942" y="0"/>
                  <a:pt x="1124413" y="0"/>
                </a:cubicBezTo>
                <a:close/>
              </a:path>
            </a:pathLst>
          </a:custGeom>
          <a:gradFill>
            <a:gsLst>
              <a:gs pos="0">
                <a:srgbClr val="07F757">
                  <a:alpha val="93725"/>
                </a:srgbClr>
              </a:gs>
              <a:gs pos="100000">
                <a:srgbClr val="36DEA6">
                  <a:alpha val="51000"/>
                </a:srgbClr>
              </a:gs>
            </a:gsLst>
            <a:lin ang="0" scaled="0"/>
          </a:gradFill>
          <a:ln w="635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6" name="任意多边形: 形状 15"/>
          <p:cNvSpPr/>
          <p:nvPr/>
        </p:nvSpPr>
        <p:spPr>
          <a:xfrm flipV="1">
            <a:off x="513349" y="6160036"/>
            <a:ext cx="930442" cy="232791"/>
          </a:xfrm>
          <a:custGeom>
            <a:avLst/>
            <a:gdLst>
              <a:gd name="connsiteX0" fmla="*/ 0 w 2486526"/>
              <a:gd name="connsiteY0" fmla="*/ 401185 h 465581"/>
              <a:gd name="connsiteX1" fmla="*/ 529389 w 2486526"/>
              <a:gd name="connsiteY1" fmla="*/ 132 h 465581"/>
              <a:gd name="connsiteX2" fmla="*/ 1042737 w 2486526"/>
              <a:gd name="connsiteY2" fmla="*/ 353058 h 465581"/>
              <a:gd name="connsiteX3" fmla="*/ 1604210 w 2486526"/>
              <a:gd name="connsiteY3" fmla="*/ 16174 h 465581"/>
              <a:gd name="connsiteX4" fmla="*/ 2101516 w 2486526"/>
              <a:gd name="connsiteY4" fmla="*/ 465353 h 465581"/>
              <a:gd name="connsiteX5" fmla="*/ 2486526 w 2486526"/>
              <a:gd name="connsiteY5" fmla="*/ 64300 h 465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86526" h="465581">
                <a:moveTo>
                  <a:pt x="0" y="401185"/>
                </a:moveTo>
                <a:cubicBezTo>
                  <a:pt x="177800" y="204669"/>
                  <a:pt x="355600" y="8153"/>
                  <a:pt x="529389" y="132"/>
                </a:cubicBezTo>
                <a:cubicBezTo>
                  <a:pt x="703178" y="-7889"/>
                  <a:pt x="863600" y="350384"/>
                  <a:pt x="1042737" y="353058"/>
                </a:cubicBezTo>
                <a:cubicBezTo>
                  <a:pt x="1221874" y="355732"/>
                  <a:pt x="1427747" y="-2542"/>
                  <a:pt x="1604210" y="16174"/>
                </a:cubicBezTo>
                <a:cubicBezTo>
                  <a:pt x="1780673" y="34890"/>
                  <a:pt x="1954463" y="457332"/>
                  <a:pt x="2101516" y="465353"/>
                </a:cubicBezTo>
                <a:cubicBezTo>
                  <a:pt x="2248569" y="473374"/>
                  <a:pt x="2367547" y="268837"/>
                  <a:pt x="2486526" y="64300"/>
                </a:cubicBezTo>
              </a:path>
            </a:pathLst>
          </a:cu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064177" y="3014026"/>
            <a:ext cx="58284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800" b="1">
                <a:solidFill>
                  <a:schemeClr val="bg1"/>
                </a:solidFill>
                <a:cs typeface="+mn-ea"/>
              </a:defRPr>
            </a:lvl1pPr>
          </a:lstStyle>
          <a:p>
            <a:pPr>
              <a:defRPr/>
            </a:pPr>
            <a:r>
              <a:rPr lang="zh-CN" altLang="en-US" noProof="0" dirty="0">
                <a:ln w="0">
                  <a:noFill/>
                </a:ln>
                <a:effectLst/>
                <a:uLnTx/>
                <a:uFillTx/>
                <a:sym typeface="+mn-lt"/>
              </a:rPr>
              <a:t>项目进度管理</a:t>
            </a:r>
            <a:endParaRPr lang="zh-CN" altLang="en-US" dirty="0">
              <a:sym typeface="+mn-lt"/>
            </a:endParaRPr>
          </a:p>
        </p:txBody>
      </p:sp>
    </p:spTree>
  </p:cSld>
  <p:clrMapOvr>
    <a:masterClrMapping/>
  </p:clrMapOvr>
  <p:transition spd="slow" advClick="0" advTm="0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tx1">
              <a:lumMod val="75000"/>
              <a:lumOff val="25000"/>
            </a:schemeClr>
          </a:fgClr>
          <a:bgClr>
            <a:schemeClr val="tx1">
              <a:lumMod val="85000"/>
              <a:lumOff val="1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259101" y="339724"/>
            <a:ext cx="3607046" cy="607595"/>
            <a:chOff x="259101" y="339724"/>
            <a:chExt cx="3607046" cy="607595"/>
          </a:xfrm>
        </p:grpSpPr>
        <p:grpSp>
          <p:nvGrpSpPr>
            <p:cNvPr id="4" name="组合 3"/>
            <p:cNvGrpSpPr/>
            <p:nvPr/>
          </p:nvGrpSpPr>
          <p:grpSpPr>
            <a:xfrm>
              <a:off x="259101" y="339724"/>
              <a:ext cx="663624" cy="607595"/>
              <a:chOff x="681790" y="556202"/>
              <a:chExt cx="6240379" cy="5713511"/>
            </a:xfrm>
          </p:grpSpPr>
          <p:sp>
            <p:nvSpPr>
              <p:cNvPr id="2" name="任意多边形 42"/>
              <p:cNvSpPr/>
              <p:nvPr/>
            </p:nvSpPr>
            <p:spPr>
              <a:xfrm rot="5400000">
                <a:off x="1573248" y="920793"/>
                <a:ext cx="5713511" cy="4984330"/>
              </a:xfrm>
              <a:custGeom>
                <a:avLst/>
                <a:gdLst>
                  <a:gd name="connsiteX0" fmla="*/ 1124413 w 2264769"/>
                  <a:gd name="connsiteY0" fmla="*/ 0 h 2064064"/>
                  <a:gd name="connsiteX1" fmla="*/ 1407292 w 2264769"/>
                  <a:gd name="connsiteY1" fmla="*/ 177153 h 2064064"/>
                  <a:gd name="connsiteX2" fmla="*/ 1414406 w 2264769"/>
                  <a:gd name="connsiteY2" fmla="*/ 190190 h 2064064"/>
                  <a:gd name="connsiteX3" fmla="*/ 1419467 w 2264769"/>
                  <a:gd name="connsiteY3" fmla="*/ 191527 h 2064064"/>
                  <a:gd name="connsiteX4" fmla="*/ 2197219 w 2264769"/>
                  <a:gd name="connsiteY4" fmla="*/ 1532479 h 2064064"/>
                  <a:gd name="connsiteX5" fmla="*/ 2196011 w 2264769"/>
                  <a:gd name="connsiteY5" fmla="*/ 1537307 h 2064064"/>
                  <a:gd name="connsiteX6" fmla="*/ 2220090 w 2264769"/>
                  <a:gd name="connsiteY6" fmla="*/ 1578935 h 2064064"/>
                  <a:gd name="connsiteX7" fmla="*/ 2224313 w 2264769"/>
                  <a:gd name="connsiteY7" fmla="*/ 1912679 h 2064064"/>
                  <a:gd name="connsiteX8" fmla="*/ 1925900 w 2264769"/>
                  <a:gd name="connsiteY8" fmla="*/ 2062187 h 2064064"/>
                  <a:gd name="connsiteX9" fmla="*/ 1905445 w 2264769"/>
                  <a:gd name="connsiteY9" fmla="*/ 2061219 h 2064064"/>
                  <a:gd name="connsiteX10" fmla="*/ 1902399 w 2264769"/>
                  <a:gd name="connsiteY10" fmla="*/ 2064064 h 2064064"/>
                  <a:gd name="connsiteX11" fmla="*/ 389291 w 2264769"/>
                  <a:gd name="connsiteY11" fmla="*/ 2064064 h 2064064"/>
                  <a:gd name="connsiteX12" fmla="*/ 385062 w 2264769"/>
                  <a:gd name="connsiteY12" fmla="*/ 2060114 h 2064064"/>
                  <a:gd name="connsiteX13" fmla="*/ 384209 w 2264769"/>
                  <a:gd name="connsiteY13" fmla="*/ 2060285 h 2064064"/>
                  <a:gd name="connsiteX14" fmla="*/ 66671 w 2264769"/>
                  <a:gd name="connsiteY14" fmla="*/ 1957460 h 2064064"/>
                  <a:gd name="connsiteX15" fmla="*/ 57719 w 2264769"/>
                  <a:gd name="connsiteY15" fmla="*/ 1531931 h 2064064"/>
                  <a:gd name="connsiteX16" fmla="*/ 83681 w 2264769"/>
                  <a:gd name="connsiteY16" fmla="*/ 1487416 h 2064064"/>
                  <a:gd name="connsiteX17" fmla="*/ 82471 w 2264769"/>
                  <a:gd name="connsiteY17" fmla="*/ 1479266 h 2064064"/>
                  <a:gd name="connsiteX18" fmla="*/ 821369 w 2264769"/>
                  <a:gd name="connsiteY18" fmla="*/ 205305 h 2064064"/>
                  <a:gd name="connsiteX19" fmla="*/ 823655 w 2264769"/>
                  <a:gd name="connsiteY19" fmla="*/ 204362 h 2064064"/>
                  <a:gd name="connsiteX20" fmla="*/ 827198 w 2264769"/>
                  <a:gd name="connsiteY20" fmla="*/ 203426 h 2064064"/>
                  <a:gd name="connsiteX21" fmla="*/ 841535 w 2264769"/>
                  <a:gd name="connsiteY21" fmla="*/ 177153 h 2064064"/>
                  <a:gd name="connsiteX22" fmla="*/ 1124413 w 2264769"/>
                  <a:gd name="connsiteY22" fmla="*/ 0 h 20640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264769" h="2064064">
                    <a:moveTo>
                      <a:pt x="1124413" y="0"/>
                    </a:moveTo>
                    <a:cubicBezTo>
                      <a:pt x="1234884" y="0"/>
                      <a:pt x="1334897" y="67699"/>
                      <a:pt x="1407292" y="177153"/>
                    </a:cubicBezTo>
                    <a:lnTo>
                      <a:pt x="1414406" y="190190"/>
                    </a:lnTo>
                    <a:lnTo>
                      <a:pt x="1419467" y="191527"/>
                    </a:lnTo>
                    <a:lnTo>
                      <a:pt x="2197219" y="1532479"/>
                    </a:lnTo>
                    <a:lnTo>
                      <a:pt x="2196011" y="1537307"/>
                    </a:lnTo>
                    <a:lnTo>
                      <a:pt x="2220090" y="1578935"/>
                    </a:lnTo>
                    <a:cubicBezTo>
                      <a:pt x="2275937" y="1697688"/>
                      <a:pt x="2281758" y="1818318"/>
                      <a:pt x="2224313" y="1912679"/>
                    </a:cubicBezTo>
                    <a:cubicBezTo>
                      <a:pt x="2166869" y="2007040"/>
                      <a:pt x="2057037" y="2057265"/>
                      <a:pt x="1925900" y="2062187"/>
                    </a:cubicBezTo>
                    <a:lnTo>
                      <a:pt x="1905445" y="2061219"/>
                    </a:lnTo>
                    <a:lnTo>
                      <a:pt x="1902399" y="2064064"/>
                    </a:lnTo>
                    <a:lnTo>
                      <a:pt x="389291" y="2064064"/>
                    </a:lnTo>
                    <a:lnTo>
                      <a:pt x="385062" y="2060114"/>
                    </a:lnTo>
                    <a:lnTo>
                      <a:pt x="384209" y="2060285"/>
                    </a:lnTo>
                    <a:cubicBezTo>
                      <a:pt x="253827" y="2075184"/>
                      <a:pt x="137680" y="2042086"/>
                      <a:pt x="66671" y="1957460"/>
                    </a:cubicBezTo>
                    <a:cubicBezTo>
                      <a:pt x="-22091" y="1851678"/>
                      <a:pt x="-19317" y="1690420"/>
                      <a:pt x="57719" y="1531931"/>
                    </a:cubicBezTo>
                    <a:lnTo>
                      <a:pt x="83681" y="1487416"/>
                    </a:lnTo>
                    <a:lnTo>
                      <a:pt x="82471" y="1479266"/>
                    </a:lnTo>
                    <a:lnTo>
                      <a:pt x="821369" y="205305"/>
                    </a:lnTo>
                    <a:lnTo>
                      <a:pt x="823655" y="204362"/>
                    </a:lnTo>
                    <a:lnTo>
                      <a:pt x="827198" y="203426"/>
                    </a:lnTo>
                    <a:lnTo>
                      <a:pt x="841535" y="177153"/>
                    </a:lnTo>
                    <a:cubicBezTo>
                      <a:pt x="913930" y="67699"/>
                      <a:pt x="1013942" y="0"/>
                      <a:pt x="1124413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07F757">
                      <a:alpha val="93725"/>
                    </a:srgbClr>
                  </a:gs>
                  <a:gs pos="100000">
                    <a:srgbClr val="36DEA6">
                      <a:alpha val="51000"/>
                    </a:srgbClr>
                  </a:gs>
                </a:gsLst>
                <a:lin ang="0" scaled="0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" name="任意多边形 42"/>
              <p:cNvSpPr/>
              <p:nvPr/>
            </p:nvSpPr>
            <p:spPr>
              <a:xfrm rot="5400000">
                <a:off x="355104" y="1360962"/>
                <a:ext cx="5119518" cy="4466146"/>
              </a:xfrm>
              <a:custGeom>
                <a:avLst/>
                <a:gdLst>
                  <a:gd name="connsiteX0" fmla="*/ 1124413 w 2264769"/>
                  <a:gd name="connsiteY0" fmla="*/ 0 h 2064064"/>
                  <a:gd name="connsiteX1" fmla="*/ 1407292 w 2264769"/>
                  <a:gd name="connsiteY1" fmla="*/ 177153 h 2064064"/>
                  <a:gd name="connsiteX2" fmla="*/ 1414406 w 2264769"/>
                  <a:gd name="connsiteY2" fmla="*/ 190190 h 2064064"/>
                  <a:gd name="connsiteX3" fmla="*/ 1419467 w 2264769"/>
                  <a:gd name="connsiteY3" fmla="*/ 191527 h 2064064"/>
                  <a:gd name="connsiteX4" fmla="*/ 2197219 w 2264769"/>
                  <a:gd name="connsiteY4" fmla="*/ 1532479 h 2064064"/>
                  <a:gd name="connsiteX5" fmla="*/ 2196011 w 2264769"/>
                  <a:gd name="connsiteY5" fmla="*/ 1537307 h 2064064"/>
                  <a:gd name="connsiteX6" fmla="*/ 2220090 w 2264769"/>
                  <a:gd name="connsiteY6" fmla="*/ 1578935 h 2064064"/>
                  <a:gd name="connsiteX7" fmla="*/ 2224313 w 2264769"/>
                  <a:gd name="connsiteY7" fmla="*/ 1912679 h 2064064"/>
                  <a:gd name="connsiteX8" fmla="*/ 1925900 w 2264769"/>
                  <a:gd name="connsiteY8" fmla="*/ 2062187 h 2064064"/>
                  <a:gd name="connsiteX9" fmla="*/ 1905445 w 2264769"/>
                  <a:gd name="connsiteY9" fmla="*/ 2061219 h 2064064"/>
                  <a:gd name="connsiteX10" fmla="*/ 1902399 w 2264769"/>
                  <a:gd name="connsiteY10" fmla="*/ 2064064 h 2064064"/>
                  <a:gd name="connsiteX11" fmla="*/ 389291 w 2264769"/>
                  <a:gd name="connsiteY11" fmla="*/ 2064064 h 2064064"/>
                  <a:gd name="connsiteX12" fmla="*/ 385062 w 2264769"/>
                  <a:gd name="connsiteY12" fmla="*/ 2060114 h 2064064"/>
                  <a:gd name="connsiteX13" fmla="*/ 384209 w 2264769"/>
                  <a:gd name="connsiteY13" fmla="*/ 2060285 h 2064064"/>
                  <a:gd name="connsiteX14" fmla="*/ 66671 w 2264769"/>
                  <a:gd name="connsiteY14" fmla="*/ 1957460 h 2064064"/>
                  <a:gd name="connsiteX15" fmla="*/ 57719 w 2264769"/>
                  <a:gd name="connsiteY15" fmla="*/ 1531931 h 2064064"/>
                  <a:gd name="connsiteX16" fmla="*/ 83681 w 2264769"/>
                  <a:gd name="connsiteY16" fmla="*/ 1487416 h 2064064"/>
                  <a:gd name="connsiteX17" fmla="*/ 82471 w 2264769"/>
                  <a:gd name="connsiteY17" fmla="*/ 1479266 h 2064064"/>
                  <a:gd name="connsiteX18" fmla="*/ 821369 w 2264769"/>
                  <a:gd name="connsiteY18" fmla="*/ 205305 h 2064064"/>
                  <a:gd name="connsiteX19" fmla="*/ 823655 w 2264769"/>
                  <a:gd name="connsiteY19" fmla="*/ 204362 h 2064064"/>
                  <a:gd name="connsiteX20" fmla="*/ 827198 w 2264769"/>
                  <a:gd name="connsiteY20" fmla="*/ 203426 h 2064064"/>
                  <a:gd name="connsiteX21" fmla="*/ 841535 w 2264769"/>
                  <a:gd name="connsiteY21" fmla="*/ 177153 h 2064064"/>
                  <a:gd name="connsiteX22" fmla="*/ 1124413 w 2264769"/>
                  <a:gd name="connsiteY22" fmla="*/ 0 h 20640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264769" h="2064064">
                    <a:moveTo>
                      <a:pt x="1124413" y="0"/>
                    </a:moveTo>
                    <a:cubicBezTo>
                      <a:pt x="1234884" y="0"/>
                      <a:pt x="1334897" y="67699"/>
                      <a:pt x="1407292" y="177153"/>
                    </a:cubicBezTo>
                    <a:lnTo>
                      <a:pt x="1414406" y="190190"/>
                    </a:lnTo>
                    <a:lnTo>
                      <a:pt x="1419467" y="191527"/>
                    </a:lnTo>
                    <a:lnTo>
                      <a:pt x="2197219" y="1532479"/>
                    </a:lnTo>
                    <a:lnTo>
                      <a:pt x="2196011" y="1537307"/>
                    </a:lnTo>
                    <a:lnTo>
                      <a:pt x="2220090" y="1578935"/>
                    </a:lnTo>
                    <a:cubicBezTo>
                      <a:pt x="2275937" y="1697688"/>
                      <a:pt x="2281758" y="1818318"/>
                      <a:pt x="2224313" y="1912679"/>
                    </a:cubicBezTo>
                    <a:cubicBezTo>
                      <a:pt x="2166869" y="2007040"/>
                      <a:pt x="2057037" y="2057265"/>
                      <a:pt x="1925900" y="2062187"/>
                    </a:cubicBezTo>
                    <a:lnTo>
                      <a:pt x="1905445" y="2061219"/>
                    </a:lnTo>
                    <a:lnTo>
                      <a:pt x="1902399" y="2064064"/>
                    </a:lnTo>
                    <a:lnTo>
                      <a:pt x="389291" y="2064064"/>
                    </a:lnTo>
                    <a:lnTo>
                      <a:pt x="385062" y="2060114"/>
                    </a:lnTo>
                    <a:lnTo>
                      <a:pt x="384209" y="2060285"/>
                    </a:lnTo>
                    <a:cubicBezTo>
                      <a:pt x="253827" y="2075184"/>
                      <a:pt x="137680" y="2042086"/>
                      <a:pt x="66671" y="1957460"/>
                    </a:cubicBezTo>
                    <a:cubicBezTo>
                      <a:pt x="-22091" y="1851678"/>
                      <a:pt x="-19317" y="1690420"/>
                      <a:pt x="57719" y="1531931"/>
                    </a:cubicBezTo>
                    <a:lnTo>
                      <a:pt x="83681" y="1487416"/>
                    </a:lnTo>
                    <a:lnTo>
                      <a:pt x="82471" y="1479266"/>
                    </a:lnTo>
                    <a:lnTo>
                      <a:pt x="821369" y="205305"/>
                    </a:lnTo>
                    <a:lnTo>
                      <a:pt x="823655" y="204362"/>
                    </a:lnTo>
                    <a:lnTo>
                      <a:pt x="827198" y="203426"/>
                    </a:lnTo>
                    <a:lnTo>
                      <a:pt x="841535" y="177153"/>
                    </a:lnTo>
                    <a:cubicBezTo>
                      <a:pt x="913930" y="67699"/>
                      <a:pt x="1013942" y="0"/>
                      <a:pt x="1124413" y="0"/>
                    </a:cubicBezTo>
                    <a:close/>
                  </a:path>
                </a:pathLst>
              </a:custGeom>
              <a:gradFill flip="none" rotWithShape="1">
                <a:gsLst>
                  <a:gs pos="31000">
                    <a:srgbClr val="27408F"/>
                  </a:gs>
                  <a:gs pos="100000">
                    <a:srgbClr val="7030A0">
                      <a:alpha val="58000"/>
                    </a:srgbClr>
                  </a:gs>
                </a:gsLst>
                <a:lin ang="0" scaled="0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20" name="文本框 19"/>
            <p:cNvSpPr txBox="1"/>
            <p:nvPr/>
          </p:nvSpPr>
          <p:spPr>
            <a:xfrm>
              <a:off x="962527" y="381911"/>
              <a:ext cx="2903620" cy="52197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 w="0"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项目进度管理</a:t>
              </a:r>
            </a:p>
          </p:txBody>
        </p:sp>
      </p:grpSp>
      <p:sp>
        <p:nvSpPr>
          <p:cNvPr id="18" name="文本框 17"/>
          <p:cNvSpPr txBox="1"/>
          <p:nvPr>
            <p:custDataLst>
              <p:tags r:id="rId1"/>
            </p:custDataLst>
          </p:nvPr>
        </p:nvSpPr>
        <p:spPr>
          <a:xfrm>
            <a:off x="3357880" y="1412240"/>
            <a:ext cx="6802120" cy="20167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 algn="ctr">
              <a:defRPr sz="4800" b="1">
                <a:solidFill>
                  <a:schemeClr val="bg1"/>
                </a:solidFill>
                <a:cs typeface="+mn-ea"/>
              </a:defRPr>
            </a:lvl1pPr>
          </a:lstStyle>
          <a:p>
            <a:pPr>
              <a:defRPr/>
            </a:pPr>
            <a:endParaRPr lang="zh-CN" altLang="en-US" sz="2400" noProof="0" dirty="0">
              <a:ln w="0">
                <a:noFill/>
              </a:ln>
              <a:effectLst/>
              <a:uLnTx/>
              <a:uFillTx/>
              <a:sym typeface="+mn-lt"/>
            </a:endParaRPr>
          </a:p>
        </p:txBody>
      </p:sp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F20AB90E-A4B6-CFA5-30D4-8DFCCE06F5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1427628"/>
              </p:ext>
            </p:extLst>
          </p:nvPr>
        </p:nvGraphicFramePr>
        <p:xfrm>
          <a:off x="2032000" y="1669576"/>
          <a:ext cx="8461405" cy="3878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6686">
                  <a:extLst>
                    <a:ext uri="{9D8B030D-6E8A-4147-A177-3AD203B41FA5}">
                      <a16:colId xmlns:a16="http://schemas.microsoft.com/office/drawing/2014/main" val="1628525552"/>
                    </a:ext>
                  </a:extLst>
                </a:gridCol>
                <a:gridCol w="6944719">
                  <a:extLst>
                    <a:ext uri="{9D8B030D-6E8A-4147-A177-3AD203B41FA5}">
                      <a16:colId xmlns:a16="http://schemas.microsoft.com/office/drawing/2014/main" val="4258210383"/>
                    </a:ext>
                  </a:extLst>
                </a:gridCol>
              </a:tblGrid>
              <a:tr h="430996">
                <a:tc>
                  <a:txBody>
                    <a:bodyPr/>
                    <a:lstStyle/>
                    <a:p>
                      <a:r>
                        <a:rPr lang="zh-CN" altLang="en-US" dirty="0"/>
                        <a:t>日期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项目进度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事件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3608762"/>
                  </a:ext>
                </a:extLst>
              </a:tr>
              <a:tr h="430996">
                <a:tc>
                  <a:txBody>
                    <a:bodyPr/>
                    <a:lstStyle/>
                    <a:p>
                      <a:r>
                        <a:rPr lang="zh-CN" altLang="en-US" sz="1800" noProof="0" dirty="0">
                          <a:ln w="0">
                            <a:noFill/>
                          </a:ln>
                          <a:effectLst/>
                          <a:uLnTx/>
                          <a:uFillTx/>
                          <a:sym typeface="+mn-lt"/>
                        </a:rPr>
                        <a:t>8.14-8.17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noProof="0" dirty="0">
                          <a:ln w="0">
                            <a:noFill/>
                          </a:ln>
                          <a:effectLst/>
                          <a:uLnTx/>
                          <a:uFillTx/>
                          <a:sym typeface="+mn-lt"/>
                        </a:rPr>
                        <a:t>准备阶段：熟悉</a:t>
                      </a:r>
                      <a:r>
                        <a:rPr lang="en-US" altLang="zh-CN" sz="1800" noProof="0" dirty="0">
                          <a:ln w="0">
                            <a:noFill/>
                          </a:ln>
                          <a:effectLst/>
                          <a:uLnTx/>
                          <a:uFillTx/>
                          <a:sym typeface="+mn-lt"/>
                        </a:rPr>
                        <a:t>VS</a:t>
                      </a:r>
                      <a:r>
                        <a:rPr lang="zh-CN" altLang="en-US" sz="1800" noProof="0" dirty="0">
                          <a:ln w="0">
                            <a:noFill/>
                          </a:ln>
                          <a:effectLst/>
                          <a:uLnTx/>
                          <a:uFillTx/>
                          <a:sym typeface="+mn-lt"/>
                        </a:rPr>
                        <a:t>开发环境、</a:t>
                      </a:r>
                      <a:r>
                        <a:rPr lang="en-US" altLang="zh-CN" sz="1800" noProof="0" dirty="0">
                          <a:ln w="0">
                            <a:noFill/>
                          </a:ln>
                          <a:effectLst/>
                          <a:uLnTx/>
                          <a:uFillTx/>
                          <a:sym typeface="+mn-lt"/>
                        </a:rPr>
                        <a:t>C#</a:t>
                      </a:r>
                      <a:r>
                        <a:rPr lang="zh-CN" altLang="en-US" sz="1800" noProof="0" dirty="0">
                          <a:ln w="0">
                            <a:noFill/>
                          </a:ln>
                          <a:effectLst/>
                          <a:uLnTx/>
                          <a:uFillTx/>
                          <a:sym typeface="+mn-lt"/>
                        </a:rPr>
                        <a:t>语言；学习项目管理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734222"/>
                  </a:ext>
                </a:extLst>
              </a:tr>
              <a:tr h="430996">
                <a:tc>
                  <a:txBody>
                    <a:bodyPr/>
                    <a:lstStyle/>
                    <a:p>
                      <a:r>
                        <a:rPr lang="en-US" altLang="zh-CN" sz="1800" noProof="0" dirty="0">
                          <a:ln w="0">
                            <a:noFill/>
                          </a:ln>
                          <a:effectLst/>
                          <a:uLnTx/>
                          <a:uFillTx/>
                          <a:sym typeface="+mn-lt"/>
                        </a:rPr>
                        <a:t>8.17-8.19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noProof="0" dirty="0">
                          <a:ln w="0">
                            <a:noFill/>
                          </a:ln>
                          <a:effectLst/>
                          <a:uLnTx/>
                          <a:uFillTx/>
                          <a:sym typeface="+mn-lt"/>
                        </a:rPr>
                        <a:t>讨论项目的具体实施方案，准备开题答辩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784544"/>
                  </a:ext>
                </a:extLst>
              </a:tr>
              <a:tr h="430996">
                <a:tc>
                  <a:txBody>
                    <a:bodyPr/>
                    <a:lstStyle/>
                    <a:p>
                      <a:r>
                        <a:rPr lang="en-US" altLang="zh-CN" dirty="0"/>
                        <a:t>8.21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noProof="0" dirty="0">
                          <a:ln w="0">
                            <a:noFill/>
                          </a:ln>
                          <a:effectLst/>
                          <a:uLnTx/>
                          <a:uFillTx/>
                          <a:sym typeface="+mn-lt"/>
                        </a:rPr>
                        <a:t>开题答辩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050604"/>
                  </a:ext>
                </a:extLst>
              </a:tr>
              <a:tr h="430996">
                <a:tc>
                  <a:txBody>
                    <a:bodyPr/>
                    <a:lstStyle/>
                    <a:p>
                      <a:r>
                        <a:rPr lang="zh-CN" altLang="en-US" sz="1800" noProof="0" dirty="0">
                          <a:ln w="0">
                            <a:noFill/>
                          </a:ln>
                          <a:effectLst/>
                          <a:uLnTx/>
                          <a:uFillTx/>
                          <a:sym typeface="+mn-lt"/>
                        </a:rPr>
                        <a:t>8.19-</a:t>
                      </a:r>
                      <a:r>
                        <a:rPr lang="en-US" altLang="zh-CN" sz="1800" noProof="0" dirty="0">
                          <a:ln w="0">
                            <a:noFill/>
                          </a:ln>
                          <a:effectLst/>
                          <a:uLnTx/>
                          <a:uFillTx/>
                          <a:sym typeface="+mn-lt"/>
                        </a:rPr>
                        <a:t>8.20</a:t>
                      </a:r>
                      <a:r>
                        <a:rPr lang="zh-CN" altLang="en-US" sz="1800" noProof="0" dirty="0">
                          <a:ln w="0">
                            <a:noFill/>
                          </a:ln>
                          <a:effectLst/>
                          <a:uLnTx/>
                          <a:uFillTx/>
                          <a:sym typeface="+mn-lt"/>
                        </a:rPr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noProof="0" dirty="0">
                          <a:ln w="0">
                            <a:noFill/>
                          </a:ln>
                          <a:effectLst/>
                          <a:uLnTx/>
                          <a:uFillTx/>
                          <a:sym typeface="+mn-lt"/>
                        </a:rPr>
                        <a:t>数据库的基本操作（增删改查）实现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6263113"/>
                  </a:ext>
                </a:extLst>
              </a:tr>
              <a:tr h="430996">
                <a:tc>
                  <a:txBody>
                    <a:bodyPr/>
                    <a:lstStyle/>
                    <a:p>
                      <a:r>
                        <a:rPr lang="zh-CN" altLang="en-US" sz="1800" noProof="0" dirty="0">
                          <a:ln w="0">
                            <a:noFill/>
                          </a:ln>
                          <a:effectLst/>
                          <a:uLnTx/>
                          <a:uFillTx/>
                          <a:sym typeface="+mn-lt"/>
                        </a:rPr>
                        <a:t>8.19-</a:t>
                      </a:r>
                      <a:r>
                        <a:rPr lang="en-US" altLang="zh-CN" sz="1800" noProof="0" dirty="0">
                          <a:ln w="0">
                            <a:noFill/>
                          </a:ln>
                          <a:effectLst/>
                          <a:uLnTx/>
                          <a:uFillTx/>
                          <a:sym typeface="+mn-lt"/>
                        </a:rPr>
                        <a:t>8.23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noProof="0" dirty="0">
                          <a:ln w="0">
                            <a:noFill/>
                          </a:ln>
                          <a:effectLst/>
                          <a:uLnTx/>
                          <a:uFillTx/>
                          <a:sym typeface="+mn-lt"/>
                        </a:rPr>
                        <a:t>桌面软件的图形界面设计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0101316"/>
                  </a:ext>
                </a:extLst>
              </a:tr>
              <a:tr h="430996">
                <a:tc>
                  <a:txBody>
                    <a:bodyPr/>
                    <a:lstStyle/>
                    <a:p>
                      <a:r>
                        <a:rPr lang="en-US" altLang="zh-CN" dirty="0"/>
                        <a:t>8.24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noProof="0" dirty="0">
                          <a:ln w="0">
                            <a:noFill/>
                          </a:ln>
                          <a:effectLst/>
                          <a:uLnTx/>
                          <a:uFillTx/>
                          <a:sym typeface="+mn-lt"/>
                        </a:rPr>
                        <a:t>软件的调试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7931184"/>
                  </a:ext>
                </a:extLst>
              </a:tr>
              <a:tr h="430996">
                <a:tc>
                  <a:txBody>
                    <a:bodyPr/>
                    <a:lstStyle/>
                    <a:p>
                      <a:r>
                        <a:rPr lang="en-US" altLang="zh-CN" dirty="0"/>
                        <a:t>8.24-8.27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noProof="0" dirty="0">
                          <a:ln w="0">
                            <a:noFill/>
                          </a:ln>
                          <a:effectLst/>
                          <a:uLnTx/>
                          <a:uFillTx/>
                          <a:sym typeface="+mn-lt"/>
                        </a:rPr>
                        <a:t>软件拓展功能开发（联网功能，图形界面美化，其他功能）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5960194"/>
                  </a:ext>
                </a:extLst>
              </a:tr>
              <a:tr h="4309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noProof="0" dirty="0">
                          <a:ln w="0">
                            <a:noFill/>
                          </a:ln>
                          <a:effectLst/>
                          <a:uLnTx/>
                          <a:uFillTx/>
                          <a:sym typeface="+mn-lt"/>
                        </a:rPr>
                        <a:t>8.28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noProof="0" dirty="0">
                          <a:ln w="0">
                            <a:noFill/>
                          </a:ln>
                          <a:effectLst/>
                          <a:uLnTx/>
                          <a:uFillTx/>
                          <a:sym typeface="+mn-lt"/>
                        </a:rPr>
                        <a:t>结题答辩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56992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0">
        <p14:warp dir="in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tx1">
              <a:lumMod val="75000"/>
              <a:lumOff val="25000"/>
            </a:schemeClr>
          </a:fgClr>
          <a:bgClr>
            <a:schemeClr val="tx1">
              <a:lumMod val="85000"/>
              <a:lumOff val="1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9833809" y="4740958"/>
            <a:ext cx="1864249" cy="1603698"/>
            <a:chOff x="9625262" y="3826557"/>
            <a:chExt cx="1864249" cy="1603698"/>
          </a:xfrm>
        </p:grpSpPr>
        <p:sp>
          <p:nvSpPr>
            <p:cNvPr id="12" name="任意多边形 42"/>
            <p:cNvSpPr/>
            <p:nvPr/>
          </p:nvSpPr>
          <p:spPr>
            <a:xfrm rot="5400000">
              <a:off x="9988148" y="3928892"/>
              <a:ext cx="1603698" cy="1399028"/>
            </a:xfrm>
            <a:custGeom>
              <a:avLst/>
              <a:gdLst>
                <a:gd name="connsiteX0" fmla="*/ 1124413 w 2264769"/>
                <a:gd name="connsiteY0" fmla="*/ 0 h 2064064"/>
                <a:gd name="connsiteX1" fmla="*/ 1407292 w 2264769"/>
                <a:gd name="connsiteY1" fmla="*/ 177153 h 2064064"/>
                <a:gd name="connsiteX2" fmla="*/ 1414406 w 2264769"/>
                <a:gd name="connsiteY2" fmla="*/ 190190 h 2064064"/>
                <a:gd name="connsiteX3" fmla="*/ 1419467 w 2264769"/>
                <a:gd name="connsiteY3" fmla="*/ 191527 h 2064064"/>
                <a:gd name="connsiteX4" fmla="*/ 2197219 w 2264769"/>
                <a:gd name="connsiteY4" fmla="*/ 1532479 h 2064064"/>
                <a:gd name="connsiteX5" fmla="*/ 2196011 w 2264769"/>
                <a:gd name="connsiteY5" fmla="*/ 1537307 h 2064064"/>
                <a:gd name="connsiteX6" fmla="*/ 2220090 w 2264769"/>
                <a:gd name="connsiteY6" fmla="*/ 1578935 h 2064064"/>
                <a:gd name="connsiteX7" fmla="*/ 2224313 w 2264769"/>
                <a:gd name="connsiteY7" fmla="*/ 1912679 h 2064064"/>
                <a:gd name="connsiteX8" fmla="*/ 1925900 w 2264769"/>
                <a:gd name="connsiteY8" fmla="*/ 2062187 h 2064064"/>
                <a:gd name="connsiteX9" fmla="*/ 1905445 w 2264769"/>
                <a:gd name="connsiteY9" fmla="*/ 2061219 h 2064064"/>
                <a:gd name="connsiteX10" fmla="*/ 1902399 w 2264769"/>
                <a:gd name="connsiteY10" fmla="*/ 2064064 h 2064064"/>
                <a:gd name="connsiteX11" fmla="*/ 389291 w 2264769"/>
                <a:gd name="connsiteY11" fmla="*/ 2064064 h 2064064"/>
                <a:gd name="connsiteX12" fmla="*/ 385062 w 2264769"/>
                <a:gd name="connsiteY12" fmla="*/ 2060114 h 2064064"/>
                <a:gd name="connsiteX13" fmla="*/ 384209 w 2264769"/>
                <a:gd name="connsiteY13" fmla="*/ 2060285 h 2064064"/>
                <a:gd name="connsiteX14" fmla="*/ 66671 w 2264769"/>
                <a:gd name="connsiteY14" fmla="*/ 1957460 h 2064064"/>
                <a:gd name="connsiteX15" fmla="*/ 57719 w 2264769"/>
                <a:gd name="connsiteY15" fmla="*/ 1531931 h 2064064"/>
                <a:gd name="connsiteX16" fmla="*/ 83681 w 2264769"/>
                <a:gd name="connsiteY16" fmla="*/ 1487416 h 2064064"/>
                <a:gd name="connsiteX17" fmla="*/ 82471 w 2264769"/>
                <a:gd name="connsiteY17" fmla="*/ 1479266 h 2064064"/>
                <a:gd name="connsiteX18" fmla="*/ 821369 w 2264769"/>
                <a:gd name="connsiteY18" fmla="*/ 205305 h 2064064"/>
                <a:gd name="connsiteX19" fmla="*/ 823655 w 2264769"/>
                <a:gd name="connsiteY19" fmla="*/ 204362 h 2064064"/>
                <a:gd name="connsiteX20" fmla="*/ 827198 w 2264769"/>
                <a:gd name="connsiteY20" fmla="*/ 203426 h 2064064"/>
                <a:gd name="connsiteX21" fmla="*/ 841535 w 2264769"/>
                <a:gd name="connsiteY21" fmla="*/ 177153 h 2064064"/>
                <a:gd name="connsiteX22" fmla="*/ 1124413 w 2264769"/>
                <a:gd name="connsiteY22" fmla="*/ 0 h 2064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264769" h="2064064">
                  <a:moveTo>
                    <a:pt x="1124413" y="0"/>
                  </a:moveTo>
                  <a:cubicBezTo>
                    <a:pt x="1234884" y="0"/>
                    <a:pt x="1334897" y="67699"/>
                    <a:pt x="1407292" y="177153"/>
                  </a:cubicBezTo>
                  <a:lnTo>
                    <a:pt x="1414406" y="190190"/>
                  </a:lnTo>
                  <a:lnTo>
                    <a:pt x="1419467" y="191527"/>
                  </a:lnTo>
                  <a:lnTo>
                    <a:pt x="2197219" y="1532479"/>
                  </a:lnTo>
                  <a:lnTo>
                    <a:pt x="2196011" y="1537307"/>
                  </a:lnTo>
                  <a:lnTo>
                    <a:pt x="2220090" y="1578935"/>
                  </a:lnTo>
                  <a:cubicBezTo>
                    <a:pt x="2275937" y="1697688"/>
                    <a:pt x="2281758" y="1818318"/>
                    <a:pt x="2224313" y="1912679"/>
                  </a:cubicBezTo>
                  <a:cubicBezTo>
                    <a:pt x="2166869" y="2007040"/>
                    <a:pt x="2057037" y="2057265"/>
                    <a:pt x="1925900" y="2062187"/>
                  </a:cubicBezTo>
                  <a:lnTo>
                    <a:pt x="1905445" y="2061219"/>
                  </a:lnTo>
                  <a:lnTo>
                    <a:pt x="1902399" y="2064064"/>
                  </a:lnTo>
                  <a:lnTo>
                    <a:pt x="389291" y="2064064"/>
                  </a:lnTo>
                  <a:lnTo>
                    <a:pt x="385062" y="2060114"/>
                  </a:lnTo>
                  <a:lnTo>
                    <a:pt x="384209" y="2060285"/>
                  </a:lnTo>
                  <a:cubicBezTo>
                    <a:pt x="253827" y="2075184"/>
                    <a:pt x="137680" y="2042086"/>
                    <a:pt x="66671" y="1957460"/>
                  </a:cubicBezTo>
                  <a:cubicBezTo>
                    <a:pt x="-22091" y="1851678"/>
                    <a:pt x="-19317" y="1690420"/>
                    <a:pt x="57719" y="1531931"/>
                  </a:cubicBezTo>
                  <a:lnTo>
                    <a:pt x="83681" y="1487416"/>
                  </a:lnTo>
                  <a:lnTo>
                    <a:pt x="82471" y="1479266"/>
                  </a:lnTo>
                  <a:lnTo>
                    <a:pt x="821369" y="205305"/>
                  </a:lnTo>
                  <a:lnTo>
                    <a:pt x="823655" y="204362"/>
                  </a:lnTo>
                  <a:lnTo>
                    <a:pt x="827198" y="203426"/>
                  </a:lnTo>
                  <a:lnTo>
                    <a:pt x="841535" y="177153"/>
                  </a:lnTo>
                  <a:cubicBezTo>
                    <a:pt x="913930" y="67699"/>
                    <a:pt x="1013942" y="0"/>
                    <a:pt x="1124413" y="0"/>
                  </a:cubicBezTo>
                  <a:close/>
                </a:path>
              </a:pathLst>
            </a:custGeom>
            <a:noFill/>
            <a:ln w="63500" cap="flat" cmpd="sng" algn="ctr">
              <a:solidFill>
                <a:srgbClr val="FF0066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13" name="任意多边形 42"/>
            <p:cNvSpPr/>
            <p:nvPr/>
          </p:nvSpPr>
          <p:spPr>
            <a:xfrm rot="5400000">
              <a:off x="9576906" y="4696747"/>
              <a:ext cx="757802" cy="661089"/>
            </a:xfrm>
            <a:custGeom>
              <a:avLst/>
              <a:gdLst>
                <a:gd name="connsiteX0" fmla="*/ 1124413 w 2264769"/>
                <a:gd name="connsiteY0" fmla="*/ 0 h 2064064"/>
                <a:gd name="connsiteX1" fmla="*/ 1407292 w 2264769"/>
                <a:gd name="connsiteY1" fmla="*/ 177153 h 2064064"/>
                <a:gd name="connsiteX2" fmla="*/ 1414406 w 2264769"/>
                <a:gd name="connsiteY2" fmla="*/ 190190 h 2064064"/>
                <a:gd name="connsiteX3" fmla="*/ 1419467 w 2264769"/>
                <a:gd name="connsiteY3" fmla="*/ 191527 h 2064064"/>
                <a:gd name="connsiteX4" fmla="*/ 2197219 w 2264769"/>
                <a:gd name="connsiteY4" fmla="*/ 1532479 h 2064064"/>
                <a:gd name="connsiteX5" fmla="*/ 2196011 w 2264769"/>
                <a:gd name="connsiteY5" fmla="*/ 1537307 h 2064064"/>
                <a:gd name="connsiteX6" fmla="*/ 2220090 w 2264769"/>
                <a:gd name="connsiteY6" fmla="*/ 1578935 h 2064064"/>
                <a:gd name="connsiteX7" fmla="*/ 2224313 w 2264769"/>
                <a:gd name="connsiteY7" fmla="*/ 1912679 h 2064064"/>
                <a:gd name="connsiteX8" fmla="*/ 1925900 w 2264769"/>
                <a:gd name="connsiteY8" fmla="*/ 2062187 h 2064064"/>
                <a:gd name="connsiteX9" fmla="*/ 1905445 w 2264769"/>
                <a:gd name="connsiteY9" fmla="*/ 2061219 h 2064064"/>
                <a:gd name="connsiteX10" fmla="*/ 1902399 w 2264769"/>
                <a:gd name="connsiteY10" fmla="*/ 2064064 h 2064064"/>
                <a:gd name="connsiteX11" fmla="*/ 389291 w 2264769"/>
                <a:gd name="connsiteY11" fmla="*/ 2064064 h 2064064"/>
                <a:gd name="connsiteX12" fmla="*/ 385062 w 2264769"/>
                <a:gd name="connsiteY12" fmla="*/ 2060114 h 2064064"/>
                <a:gd name="connsiteX13" fmla="*/ 384209 w 2264769"/>
                <a:gd name="connsiteY13" fmla="*/ 2060285 h 2064064"/>
                <a:gd name="connsiteX14" fmla="*/ 66671 w 2264769"/>
                <a:gd name="connsiteY14" fmla="*/ 1957460 h 2064064"/>
                <a:gd name="connsiteX15" fmla="*/ 57719 w 2264769"/>
                <a:gd name="connsiteY15" fmla="*/ 1531931 h 2064064"/>
                <a:gd name="connsiteX16" fmla="*/ 83681 w 2264769"/>
                <a:gd name="connsiteY16" fmla="*/ 1487416 h 2064064"/>
                <a:gd name="connsiteX17" fmla="*/ 82471 w 2264769"/>
                <a:gd name="connsiteY17" fmla="*/ 1479266 h 2064064"/>
                <a:gd name="connsiteX18" fmla="*/ 821369 w 2264769"/>
                <a:gd name="connsiteY18" fmla="*/ 205305 h 2064064"/>
                <a:gd name="connsiteX19" fmla="*/ 823655 w 2264769"/>
                <a:gd name="connsiteY19" fmla="*/ 204362 h 2064064"/>
                <a:gd name="connsiteX20" fmla="*/ 827198 w 2264769"/>
                <a:gd name="connsiteY20" fmla="*/ 203426 h 2064064"/>
                <a:gd name="connsiteX21" fmla="*/ 841535 w 2264769"/>
                <a:gd name="connsiteY21" fmla="*/ 177153 h 2064064"/>
                <a:gd name="connsiteX22" fmla="*/ 1124413 w 2264769"/>
                <a:gd name="connsiteY22" fmla="*/ 0 h 2064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264769" h="2064064">
                  <a:moveTo>
                    <a:pt x="1124413" y="0"/>
                  </a:moveTo>
                  <a:cubicBezTo>
                    <a:pt x="1234884" y="0"/>
                    <a:pt x="1334897" y="67699"/>
                    <a:pt x="1407292" y="177153"/>
                  </a:cubicBezTo>
                  <a:lnTo>
                    <a:pt x="1414406" y="190190"/>
                  </a:lnTo>
                  <a:lnTo>
                    <a:pt x="1419467" y="191527"/>
                  </a:lnTo>
                  <a:lnTo>
                    <a:pt x="2197219" y="1532479"/>
                  </a:lnTo>
                  <a:lnTo>
                    <a:pt x="2196011" y="1537307"/>
                  </a:lnTo>
                  <a:lnTo>
                    <a:pt x="2220090" y="1578935"/>
                  </a:lnTo>
                  <a:cubicBezTo>
                    <a:pt x="2275937" y="1697688"/>
                    <a:pt x="2281758" y="1818318"/>
                    <a:pt x="2224313" y="1912679"/>
                  </a:cubicBezTo>
                  <a:cubicBezTo>
                    <a:pt x="2166869" y="2007040"/>
                    <a:pt x="2057037" y="2057265"/>
                    <a:pt x="1925900" y="2062187"/>
                  </a:cubicBezTo>
                  <a:lnTo>
                    <a:pt x="1905445" y="2061219"/>
                  </a:lnTo>
                  <a:lnTo>
                    <a:pt x="1902399" y="2064064"/>
                  </a:lnTo>
                  <a:lnTo>
                    <a:pt x="389291" y="2064064"/>
                  </a:lnTo>
                  <a:lnTo>
                    <a:pt x="385062" y="2060114"/>
                  </a:lnTo>
                  <a:lnTo>
                    <a:pt x="384209" y="2060285"/>
                  </a:lnTo>
                  <a:cubicBezTo>
                    <a:pt x="253827" y="2075184"/>
                    <a:pt x="137680" y="2042086"/>
                    <a:pt x="66671" y="1957460"/>
                  </a:cubicBezTo>
                  <a:cubicBezTo>
                    <a:pt x="-22091" y="1851678"/>
                    <a:pt x="-19317" y="1690420"/>
                    <a:pt x="57719" y="1531931"/>
                  </a:cubicBezTo>
                  <a:lnTo>
                    <a:pt x="83681" y="1487416"/>
                  </a:lnTo>
                  <a:lnTo>
                    <a:pt x="82471" y="1479266"/>
                  </a:lnTo>
                  <a:lnTo>
                    <a:pt x="821369" y="205305"/>
                  </a:lnTo>
                  <a:lnTo>
                    <a:pt x="823655" y="204362"/>
                  </a:lnTo>
                  <a:lnTo>
                    <a:pt x="827198" y="203426"/>
                  </a:lnTo>
                  <a:lnTo>
                    <a:pt x="841535" y="177153"/>
                  </a:lnTo>
                  <a:cubicBezTo>
                    <a:pt x="913930" y="67699"/>
                    <a:pt x="1013942" y="0"/>
                    <a:pt x="1124413" y="0"/>
                  </a:cubicBezTo>
                  <a:close/>
                </a:path>
              </a:pathLst>
            </a:custGeom>
            <a:solidFill>
              <a:srgbClr val="FFC000"/>
            </a:solidFill>
            <a:ln w="635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852658" y="1445794"/>
            <a:ext cx="4332171" cy="3966411"/>
            <a:chOff x="852658" y="1445794"/>
            <a:chExt cx="4332171" cy="3966411"/>
          </a:xfrm>
        </p:grpSpPr>
        <p:grpSp>
          <p:nvGrpSpPr>
            <p:cNvPr id="8" name="组合 7"/>
            <p:cNvGrpSpPr/>
            <p:nvPr/>
          </p:nvGrpSpPr>
          <p:grpSpPr>
            <a:xfrm>
              <a:off x="852658" y="1445794"/>
              <a:ext cx="4332171" cy="3966411"/>
              <a:chOff x="852658" y="1445794"/>
              <a:chExt cx="4332171" cy="3966411"/>
            </a:xfrm>
          </p:grpSpPr>
          <p:grpSp>
            <p:nvGrpSpPr>
              <p:cNvPr id="4" name="组合 3"/>
              <p:cNvGrpSpPr/>
              <p:nvPr/>
            </p:nvGrpSpPr>
            <p:grpSpPr>
              <a:xfrm>
                <a:off x="852658" y="1445794"/>
                <a:ext cx="4332171" cy="3966411"/>
                <a:chOff x="681790" y="556202"/>
                <a:chExt cx="6240379" cy="5713511"/>
              </a:xfrm>
            </p:grpSpPr>
            <p:sp>
              <p:nvSpPr>
                <p:cNvPr id="2" name="任意多边形 42"/>
                <p:cNvSpPr/>
                <p:nvPr/>
              </p:nvSpPr>
              <p:spPr>
                <a:xfrm rot="5400000">
                  <a:off x="1573248" y="920793"/>
                  <a:ext cx="5713511" cy="4984330"/>
                </a:xfrm>
                <a:custGeom>
                  <a:avLst/>
                  <a:gdLst>
                    <a:gd name="connsiteX0" fmla="*/ 1124413 w 2264769"/>
                    <a:gd name="connsiteY0" fmla="*/ 0 h 2064064"/>
                    <a:gd name="connsiteX1" fmla="*/ 1407292 w 2264769"/>
                    <a:gd name="connsiteY1" fmla="*/ 177153 h 2064064"/>
                    <a:gd name="connsiteX2" fmla="*/ 1414406 w 2264769"/>
                    <a:gd name="connsiteY2" fmla="*/ 190190 h 2064064"/>
                    <a:gd name="connsiteX3" fmla="*/ 1419467 w 2264769"/>
                    <a:gd name="connsiteY3" fmla="*/ 191527 h 2064064"/>
                    <a:gd name="connsiteX4" fmla="*/ 2197219 w 2264769"/>
                    <a:gd name="connsiteY4" fmla="*/ 1532479 h 2064064"/>
                    <a:gd name="connsiteX5" fmla="*/ 2196011 w 2264769"/>
                    <a:gd name="connsiteY5" fmla="*/ 1537307 h 2064064"/>
                    <a:gd name="connsiteX6" fmla="*/ 2220090 w 2264769"/>
                    <a:gd name="connsiteY6" fmla="*/ 1578935 h 2064064"/>
                    <a:gd name="connsiteX7" fmla="*/ 2224313 w 2264769"/>
                    <a:gd name="connsiteY7" fmla="*/ 1912679 h 2064064"/>
                    <a:gd name="connsiteX8" fmla="*/ 1925900 w 2264769"/>
                    <a:gd name="connsiteY8" fmla="*/ 2062187 h 2064064"/>
                    <a:gd name="connsiteX9" fmla="*/ 1905445 w 2264769"/>
                    <a:gd name="connsiteY9" fmla="*/ 2061219 h 2064064"/>
                    <a:gd name="connsiteX10" fmla="*/ 1902399 w 2264769"/>
                    <a:gd name="connsiteY10" fmla="*/ 2064064 h 2064064"/>
                    <a:gd name="connsiteX11" fmla="*/ 389291 w 2264769"/>
                    <a:gd name="connsiteY11" fmla="*/ 2064064 h 2064064"/>
                    <a:gd name="connsiteX12" fmla="*/ 385062 w 2264769"/>
                    <a:gd name="connsiteY12" fmla="*/ 2060114 h 2064064"/>
                    <a:gd name="connsiteX13" fmla="*/ 384209 w 2264769"/>
                    <a:gd name="connsiteY13" fmla="*/ 2060285 h 2064064"/>
                    <a:gd name="connsiteX14" fmla="*/ 66671 w 2264769"/>
                    <a:gd name="connsiteY14" fmla="*/ 1957460 h 2064064"/>
                    <a:gd name="connsiteX15" fmla="*/ 57719 w 2264769"/>
                    <a:gd name="connsiteY15" fmla="*/ 1531931 h 2064064"/>
                    <a:gd name="connsiteX16" fmla="*/ 83681 w 2264769"/>
                    <a:gd name="connsiteY16" fmla="*/ 1487416 h 2064064"/>
                    <a:gd name="connsiteX17" fmla="*/ 82471 w 2264769"/>
                    <a:gd name="connsiteY17" fmla="*/ 1479266 h 2064064"/>
                    <a:gd name="connsiteX18" fmla="*/ 821369 w 2264769"/>
                    <a:gd name="connsiteY18" fmla="*/ 205305 h 2064064"/>
                    <a:gd name="connsiteX19" fmla="*/ 823655 w 2264769"/>
                    <a:gd name="connsiteY19" fmla="*/ 204362 h 2064064"/>
                    <a:gd name="connsiteX20" fmla="*/ 827198 w 2264769"/>
                    <a:gd name="connsiteY20" fmla="*/ 203426 h 2064064"/>
                    <a:gd name="connsiteX21" fmla="*/ 841535 w 2264769"/>
                    <a:gd name="connsiteY21" fmla="*/ 177153 h 2064064"/>
                    <a:gd name="connsiteX22" fmla="*/ 1124413 w 2264769"/>
                    <a:gd name="connsiteY22" fmla="*/ 0 h 20640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264769" h="2064064">
                      <a:moveTo>
                        <a:pt x="1124413" y="0"/>
                      </a:moveTo>
                      <a:cubicBezTo>
                        <a:pt x="1234884" y="0"/>
                        <a:pt x="1334897" y="67699"/>
                        <a:pt x="1407292" y="177153"/>
                      </a:cubicBezTo>
                      <a:lnTo>
                        <a:pt x="1414406" y="190190"/>
                      </a:lnTo>
                      <a:lnTo>
                        <a:pt x="1419467" y="191527"/>
                      </a:lnTo>
                      <a:lnTo>
                        <a:pt x="2197219" y="1532479"/>
                      </a:lnTo>
                      <a:lnTo>
                        <a:pt x="2196011" y="1537307"/>
                      </a:lnTo>
                      <a:lnTo>
                        <a:pt x="2220090" y="1578935"/>
                      </a:lnTo>
                      <a:cubicBezTo>
                        <a:pt x="2275937" y="1697688"/>
                        <a:pt x="2281758" y="1818318"/>
                        <a:pt x="2224313" y="1912679"/>
                      </a:cubicBezTo>
                      <a:cubicBezTo>
                        <a:pt x="2166869" y="2007040"/>
                        <a:pt x="2057037" y="2057265"/>
                        <a:pt x="1925900" y="2062187"/>
                      </a:cubicBezTo>
                      <a:lnTo>
                        <a:pt x="1905445" y="2061219"/>
                      </a:lnTo>
                      <a:lnTo>
                        <a:pt x="1902399" y="2064064"/>
                      </a:lnTo>
                      <a:lnTo>
                        <a:pt x="389291" y="2064064"/>
                      </a:lnTo>
                      <a:lnTo>
                        <a:pt x="385062" y="2060114"/>
                      </a:lnTo>
                      <a:lnTo>
                        <a:pt x="384209" y="2060285"/>
                      </a:lnTo>
                      <a:cubicBezTo>
                        <a:pt x="253827" y="2075184"/>
                        <a:pt x="137680" y="2042086"/>
                        <a:pt x="66671" y="1957460"/>
                      </a:cubicBezTo>
                      <a:cubicBezTo>
                        <a:pt x="-22091" y="1851678"/>
                        <a:pt x="-19317" y="1690420"/>
                        <a:pt x="57719" y="1531931"/>
                      </a:cubicBezTo>
                      <a:lnTo>
                        <a:pt x="83681" y="1487416"/>
                      </a:lnTo>
                      <a:lnTo>
                        <a:pt x="82471" y="1479266"/>
                      </a:lnTo>
                      <a:lnTo>
                        <a:pt x="821369" y="205305"/>
                      </a:lnTo>
                      <a:lnTo>
                        <a:pt x="823655" y="204362"/>
                      </a:lnTo>
                      <a:lnTo>
                        <a:pt x="827198" y="203426"/>
                      </a:lnTo>
                      <a:lnTo>
                        <a:pt x="841535" y="177153"/>
                      </a:lnTo>
                      <a:cubicBezTo>
                        <a:pt x="913930" y="67699"/>
                        <a:pt x="1013942" y="0"/>
                        <a:pt x="1124413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07F757">
                        <a:alpha val="93725"/>
                      </a:srgbClr>
                    </a:gs>
                    <a:gs pos="100000">
                      <a:srgbClr val="36DEA6">
                        <a:alpha val="51000"/>
                      </a:srgbClr>
                    </a:gs>
                  </a:gsLst>
                  <a:lin ang="0" scaled="0"/>
                  <a:tileRect/>
                </a:gra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3" name="任意多边形 42"/>
                <p:cNvSpPr/>
                <p:nvPr/>
              </p:nvSpPr>
              <p:spPr>
                <a:xfrm rot="5400000">
                  <a:off x="355104" y="1360962"/>
                  <a:ext cx="5119518" cy="4466146"/>
                </a:xfrm>
                <a:custGeom>
                  <a:avLst/>
                  <a:gdLst>
                    <a:gd name="connsiteX0" fmla="*/ 1124413 w 2264769"/>
                    <a:gd name="connsiteY0" fmla="*/ 0 h 2064064"/>
                    <a:gd name="connsiteX1" fmla="*/ 1407292 w 2264769"/>
                    <a:gd name="connsiteY1" fmla="*/ 177153 h 2064064"/>
                    <a:gd name="connsiteX2" fmla="*/ 1414406 w 2264769"/>
                    <a:gd name="connsiteY2" fmla="*/ 190190 h 2064064"/>
                    <a:gd name="connsiteX3" fmla="*/ 1419467 w 2264769"/>
                    <a:gd name="connsiteY3" fmla="*/ 191527 h 2064064"/>
                    <a:gd name="connsiteX4" fmla="*/ 2197219 w 2264769"/>
                    <a:gd name="connsiteY4" fmla="*/ 1532479 h 2064064"/>
                    <a:gd name="connsiteX5" fmla="*/ 2196011 w 2264769"/>
                    <a:gd name="connsiteY5" fmla="*/ 1537307 h 2064064"/>
                    <a:gd name="connsiteX6" fmla="*/ 2220090 w 2264769"/>
                    <a:gd name="connsiteY6" fmla="*/ 1578935 h 2064064"/>
                    <a:gd name="connsiteX7" fmla="*/ 2224313 w 2264769"/>
                    <a:gd name="connsiteY7" fmla="*/ 1912679 h 2064064"/>
                    <a:gd name="connsiteX8" fmla="*/ 1925900 w 2264769"/>
                    <a:gd name="connsiteY8" fmla="*/ 2062187 h 2064064"/>
                    <a:gd name="connsiteX9" fmla="*/ 1905445 w 2264769"/>
                    <a:gd name="connsiteY9" fmla="*/ 2061219 h 2064064"/>
                    <a:gd name="connsiteX10" fmla="*/ 1902399 w 2264769"/>
                    <a:gd name="connsiteY10" fmla="*/ 2064064 h 2064064"/>
                    <a:gd name="connsiteX11" fmla="*/ 389291 w 2264769"/>
                    <a:gd name="connsiteY11" fmla="*/ 2064064 h 2064064"/>
                    <a:gd name="connsiteX12" fmla="*/ 385062 w 2264769"/>
                    <a:gd name="connsiteY12" fmla="*/ 2060114 h 2064064"/>
                    <a:gd name="connsiteX13" fmla="*/ 384209 w 2264769"/>
                    <a:gd name="connsiteY13" fmla="*/ 2060285 h 2064064"/>
                    <a:gd name="connsiteX14" fmla="*/ 66671 w 2264769"/>
                    <a:gd name="connsiteY14" fmla="*/ 1957460 h 2064064"/>
                    <a:gd name="connsiteX15" fmla="*/ 57719 w 2264769"/>
                    <a:gd name="connsiteY15" fmla="*/ 1531931 h 2064064"/>
                    <a:gd name="connsiteX16" fmla="*/ 83681 w 2264769"/>
                    <a:gd name="connsiteY16" fmla="*/ 1487416 h 2064064"/>
                    <a:gd name="connsiteX17" fmla="*/ 82471 w 2264769"/>
                    <a:gd name="connsiteY17" fmla="*/ 1479266 h 2064064"/>
                    <a:gd name="connsiteX18" fmla="*/ 821369 w 2264769"/>
                    <a:gd name="connsiteY18" fmla="*/ 205305 h 2064064"/>
                    <a:gd name="connsiteX19" fmla="*/ 823655 w 2264769"/>
                    <a:gd name="connsiteY19" fmla="*/ 204362 h 2064064"/>
                    <a:gd name="connsiteX20" fmla="*/ 827198 w 2264769"/>
                    <a:gd name="connsiteY20" fmla="*/ 203426 h 2064064"/>
                    <a:gd name="connsiteX21" fmla="*/ 841535 w 2264769"/>
                    <a:gd name="connsiteY21" fmla="*/ 177153 h 2064064"/>
                    <a:gd name="connsiteX22" fmla="*/ 1124413 w 2264769"/>
                    <a:gd name="connsiteY22" fmla="*/ 0 h 20640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264769" h="2064064">
                      <a:moveTo>
                        <a:pt x="1124413" y="0"/>
                      </a:moveTo>
                      <a:cubicBezTo>
                        <a:pt x="1234884" y="0"/>
                        <a:pt x="1334897" y="67699"/>
                        <a:pt x="1407292" y="177153"/>
                      </a:cubicBezTo>
                      <a:lnTo>
                        <a:pt x="1414406" y="190190"/>
                      </a:lnTo>
                      <a:lnTo>
                        <a:pt x="1419467" y="191527"/>
                      </a:lnTo>
                      <a:lnTo>
                        <a:pt x="2197219" y="1532479"/>
                      </a:lnTo>
                      <a:lnTo>
                        <a:pt x="2196011" y="1537307"/>
                      </a:lnTo>
                      <a:lnTo>
                        <a:pt x="2220090" y="1578935"/>
                      </a:lnTo>
                      <a:cubicBezTo>
                        <a:pt x="2275937" y="1697688"/>
                        <a:pt x="2281758" y="1818318"/>
                        <a:pt x="2224313" y="1912679"/>
                      </a:cubicBezTo>
                      <a:cubicBezTo>
                        <a:pt x="2166869" y="2007040"/>
                        <a:pt x="2057037" y="2057265"/>
                        <a:pt x="1925900" y="2062187"/>
                      </a:cubicBezTo>
                      <a:lnTo>
                        <a:pt x="1905445" y="2061219"/>
                      </a:lnTo>
                      <a:lnTo>
                        <a:pt x="1902399" y="2064064"/>
                      </a:lnTo>
                      <a:lnTo>
                        <a:pt x="389291" y="2064064"/>
                      </a:lnTo>
                      <a:lnTo>
                        <a:pt x="385062" y="2060114"/>
                      </a:lnTo>
                      <a:lnTo>
                        <a:pt x="384209" y="2060285"/>
                      </a:lnTo>
                      <a:cubicBezTo>
                        <a:pt x="253827" y="2075184"/>
                        <a:pt x="137680" y="2042086"/>
                        <a:pt x="66671" y="1957460"/>
                      </a:cubicBezTo>
                      <a:cubicBezTo>
                        <a:pt x="-22091" y="1851678"/>
                        <a:pt x="-19317" y="1690420"/>
                        <a:pt x="57719" y="1531931"/>
                      </a:cubicBezTo>
                      <a:lnTo>
                        <a:pt x="83681" y="1487416"/>
                      </a:lnTo>
                      <a:lnTo>
                        <a:pt x="82471" y="1479266"/>
                      </a:lnTo>
                      <a:lnTo>
                        <a:pt x="821369" y="205305"/>
                      </a:lnTo>
                      <a:lnTo>
                        <a:pt x="823655" y="204362"/>
                      </a:lnTo>
                      <a:lnTo>
                        <a:pt x="827198" y="203426"/>
                      </a:lnTo>
                      <a:lnTo>
                        <a:pt x="841535" y="177153"/>
                      </a:lnTo>
                      <a:cubicBezTo>
                        <a:pt x="913930" y="67699"/>
                        <a:pt x="1013942" y="0"/>
                        <a:pt x="1124413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31000">
                      <a:srgbClr val="27408F"/>
                    </a:gs>
                    <a:gs pos="100000">
                      <a:srgbClr val="7030A0">
                        <a:alpha val="58000"/>
                      </a:srgbClr>
                    </a:gs>
                  </a:gsLst>
                  <a:lin ang="0" scaled="0"/>
                  <a:tileRect/>
                </a:gra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5" name="文本框 4"/>
              <p:cNvSpPr txBox="1"/>
              <p:nvPr/>
            </p:nvSpPr>
            <p:spPr>
              <a:xfrm>
                <a:off x="1739942" y="2828835"/>
                <a:ext cx="300729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+mn-lt"/>
                  </a:rPr>
                  <a:t>PART/</a:t>
                </a:r>
                <a:r>
                  <a:rPr kumimoji="0" lang="en-US" altLang="zh-CN" sz="7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+mn-lt"/>
                  </a:rPr>
                  <a:t>05</a:t>
                </a:r>
                <a:endParaRPr kumimoji="0" lang="zh-CN" altLang="en-US" sz="6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14" name="任意多边形 42"/>
            <p:cNvSpPr/>
            <p:nvPr/>
          </p:nvSpPr>
          <p:spPr>
            <a:xfrm rot="5400000">
              <a:off x="1246358" y="3769633"/>
              <a:ext cx="831359" cy="725258"/>
            </a:xfrm>
            <a:custGeom>
              <a:avLst/>
              <a:gdLst>
                <a:gd name="connsiteX0" fmla="*/ 1124413 w 2264769"/>
                <a:gd name="connsiteY0" fmla="*/ 0 h 2064064"/>
                <a:gd name="connsiteX1" fmla="*/ 1407292 w 2264769"/>
                <a:gd name="connsiteY1" fmla="*/ 177153 h 2064064"/>
                <a:gd name="connsiteX2" fmla="*/ 1414406 w 2264769"/>
                <a:gd name="connsiteY2" fmla="*/ 190190 h 2064064"/>
                <a:gd name="connsiteX3" fmla="*/ 1419467 w 2264769"/>
                <a:gd name="connsiteY3" fmla="*/ 191527 h 2064064"/>
                <a:gd name="connsiteX4" fmla="*/ 2197219 w 2264769"/>
                <a:gd name="connsiteY4" fmla="*/ 1532479 h 2064064"/>
                <a:gd name="connsiteX5" fmla="*/ 2196011 w 2264769"/>
                <a:gd name="connsiteY5" fmla="*/ 1537307 h 2064064"/>
                <a:gd name="connsiteX6" fmla="*/ 2220090 w 2264769"/>
                <a:gd name="connsiteY6" fmla="*/ 1578935 h 2064064"/>
                <a:gd name="connsiteX7" fmla="*/ 2224313 w 2264769"/>
                <a:gd name="connsiteY7" fmla="*/ 1912679 h 2064064"/>
                <a:gd name="connsiteX8" fmla="*/ 1925900 w 2264769"/>
                <a:gd name="connsiteY8" fmla="*/ 2062187 h 2064064"/>
                <a:gd name="connsiteX9" fmla="*/ 1905445 w 2264769"/>
                <a:gd name="connsiteY9" fmla="*/ 2061219 h 2064064"/>
                <a:gd name="connsiteX10" fmla="*/ 1902399 w 2264769"/>
                <a:gd name="connsiteY10" fmla="*/ 2064064 h 2064064"/>
                <a:gd name="connsiteX11" fmla="*/ 389291 w 2264769"/>
                <a:gd name="connsiteY11" fmla="*/ 2064064 h 2064064"/>
                <a:gd name="connsiteX12" fmla="*/ 385062 w 2264769"/>
                <a:gd name="connsiteY12" fmla="*/ 2060114 h 2064064"/>
                <a:gd name="connsiteX13" fmla="*/ 384209 w 2264769"/>
                <a:gd name="connsiteY13" fmla="*/ 2060285 h 2064064"/>
                <a:gd name="connsiteX14" fmla="*/ 66671 w 2264769"/>
                <a:gd name="connsiteY14" fmla="*/ 1957460 h 2064064"/>
                <a:gd name="connsiteX15" fmla="*/ 57719 w 2264769"/>
                <a:gd name="connsiteY15" fmla="*/ 1531931 h 2064064"/>
                <a:gd name="connsiteX16" fmla="*/ 83681 w 2264769"/>
                <a:gd name="connsiteY16" fmla="*/ 1487416 h 2064064"/>
                <a:gd name="connsiteX17" fmla="*/ 82471 w 2264769"/>
                <a:gd name="connsiteY17" fmla="*/ 1479266 h 2064064"/>
                <a:gd name="connsiteX18" fmla="*/ 821369 w 2264769"/>
                <a:gd name="connsiteY18" fmla="*/ 205305 h 2064064"/>
                <a:gd name="connsiteX19" fmla="*/ 823655 w 2264769"/>
                <a:gd name="connsiteY19" fmla="*/ 204362 h 2064064"/>
                <a:gd name="connsiteX20" fmla="*/ 827198 w 2264769"/>
                <a:gd name="connsiteY20" fmla="*/ 203426 h 2064064"/>
                <a:gd name="connsiteX21" fmla="*/ 841535 w 2264769"/>
                <a:gd name="connsiteY21" fmla="*/ 177153 h 2064064"/>
                <a:gd name="connsiteX22" fmla="*/ 1124413 w 2264769"/>
                <a:gd name="connsiteY22" fmla="*/ 0 h 2064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264769" h="2064064">
                  <a:moveTo>
                    <a:pt x="1124413" y="0"/>
                  </a:moveTo>
                  <a:cubicBezTo>
                    <a:pt x="1234884" y="0"/>
                    <a:pt x="1334897" y="67699"/>
                    <a:pt x="1407292" y="177153"/>
                  </a:cubicBezTo>
                  <a:lnTo>
                    <a:pt x="1414406" y="190190"/>
                  </a:lnTo>
                  <a:lnTo>
                    <a:pt x="1419467" y="191527"/>
                  </a:lnTo>
                  <a:lnTo>
                    <a:pt x="2197219" y="1532479"/>
                  </a:lnTo>
                  <a:lnTo>
                    <a:pt x="2196011" y="1537307"/>
                  </a:lnTo>
                  <a:lnTo>
                    <a:pt x="2220090" y="1578935"/>
                  </a:lnTo>
                  <a:cubicBezTo>
                    <a:pt x="2275937" y="1697688"/>
                    <a:pt x="2281758" y="1818318"/>
                    <a:pt x="2224313" y="1912679"/>
                  </a:cubicBezTo>
                  <a:cubicBezTo>
                    <a:pt x="2166869" y="2007040"/>
                    <a:pt x="2057037" y="2057265"/>
                    <a:pt x="1925900" y="2062187"/>
                  </a:cubicBezTo>
                  <a:lnTo>
                    <a:pt x="1905445" y="2061219"/>
                  </a:lnTo>
                  <a:lnTo>
                    <a:pt x="1902399" y="2064064"/>
                  </a:lnTo>
                  <a:lnTo>
                    <a:pt x="389291" y="2064064"/>
                  </a:lnTo>
                  <a:lnTo>
                    <a:pt x="385062" y="2060114"/>
                  </a:lnTo>
                  <a:lnTo>
                    <a:pt x="384209" y="2060285"/>
                  </a:lnTo>
                  <a:cubicBezTo>
                    <a:pt x="253827" y="2075184"/>
                    <a:pt x="137680" y="2042086"/>
                    <a:pt x="66671" y="1957460"/>
                  </a:cubicBezTo>
                  <a:cubicBezTo>
                    <a:pt x="-22091" y="1851678"/>
                    <a:pt x="-19317" y="1690420"/>
                    <a:pt x="57719" y="1531931"/>
                  </a:cubicBezTo>
                  <a:lnTo>
                    <a:pt x="83681" y="1487416"/>
                  </a:lnTo>
                  <a:lnTo>
                    <a:pt x="82471" y="1479266"/>
                  </a:lnTo>
                  <a:lnTo>
                    <a:pt x="821369" y="205305"/>
                  </a:lnTo>
                  <a:lnTo>
                    <a:pt x="823655" y="204362"/>
                  </a:lnTo>
                  <a:lnTo>
                    <a:pt x="827198" y="203426"/>
                  </a:lnTo>
                  <a:lnTo>
                    <a:pt x="841535" y="177153"/>
                  </a:lnTo>
                  <a:cubicBezTo>
                    <a:pt x="913930" y="67699"/>
                    <a:pt x="1013942" y="0"/>
                    <a:pt x="1124413" y="0"/>
                  </a:cubicBezTo>
                  <a:close/>
                </a:path>
              </a:pathLst>
            </a:custGeom>
            <a:noFill/>
            <a:ln w="63500" cap="flat" cmpd="sng" algn="ctr">
              <a:solidFill>
                <a:srgbClr val="07F356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sp>
        <p:nvSpPr>
          <p:cNvPr id="15" name="任意多边形 42"/>
          <p:cNvSpPr/>
          <p:nvPr/>
        </p:nvSpPr>
        <p:spPr>
          <a:xfrm rot="10219290">
            <a:off x="11063952" y="1357712"/>
            <a:ext cx="913632" cy="797031"/>
          </a:xfrm>
          <a:custGeom>
            <a:avLst/>
            <a:gdLst>
              <a:gd name="connsiteX0" fmla="*/ 1124413 w 2264769"/>
              <a:gd name="connsiteY0" fmla="*/ 0 h 2064064"/>
              <a:gd name="connsiteX1" fmla="*/ 1407292 w 2264769"/>
              <a:gd name="connsiteY1" fmla="*/ 177153 h 2064064"/>
              <a:gd name="connsiteX2" fmla="*/ 1414406 w 2264769"/>
              <a:gd name="connsiteY2" fmla="*/ 190190 h 2064064"/>
              <a:gd name="connsiteX3" fmla="*/ 1419467 w 2264769"/>
              <a:gd name="connsiteY3" fmla="*/ 191527 h 2064064"/>
              <a:gd name="connsiteX4" fmla="*/ 2197219 w 2264769"/>
              <a:gd name="connsiteY4" fmla="*/ 1532479 h 2064064"/>
              <a:gd name="connsiteX5" fmla="*/ 2196011 w 2264769"/>
              <a:gd name="connsiteY5" fmla="*/ 1537307 h 2064064"/>
              <a:gd name="connsiteX6" fmla="*/ 2220090 w 2264769"/>
              <a:gd name="connsiteY6" fmla="*/ 1578935 h 2064064"/>
              <a:gd name="connsiteX7" fmla="*/ 2224313 w 2264769"/>
              <a:gd name="connsiteY7" fmla="*/ 1912679 h 2064064"/>
              <a:gd name="connsiteX8" fmla="*/ 1925900 w 2264769"/>
              <a:gd name="connsiteY8" fmla="*/ 2062187 h 2064064"/>
              <a:gd name="connsiteX9" fmla="*/ 1905445 w 2264769"/>
              <a:gd name="connsiteY9" fmla="*/ 2061219 h 2064064"/>
              <a:gd name="connsiteX10" fmla="*/ 1902399 w 2264769"/>
              <a:gd name="connsiteY10" fmla="*/ 2064064 h 2064064"/>
              <a:gd name="connsiteX11" fmla="*/ 389291 w 2264769"/>
              <a:gd name="connsiteY11" fmla="*/ 2064064 h 2064064"/>
              <a:gd name="connsiteX12" fmla="*/ 385062 w 2264769"/>
              <a:gd name="connsiteY12" fmla="*/ 2060114 h 2064064"/>
              <a:gd name="connsiteX13" fmla="*/ 384209 w 2264769"/>
              <a:gd name="connsiteY13" fmla="*/ 2060285 h 2064064"/>
              <a:gd name="connsiteX14" fmla="*/ 66671 w 2264769"/>
              <a:gd name="connsiteY14" fmla="*/ 1957460 h 2064064"/>
              <a:gd name="connsiteX15" fmla="*/ 57719 w 2264769"/>
              <a:gd name="connsiteY15" fmla="*/ 1531931 h 2064064"/>
              <a:gd name="connsiteX16" fmla="*/ 83681 w 2264769"/>
              <a:gd name="connsiteY16" fmla="*/ 1487416 h 2064064"/>
              <a:gd name="connsiteX17" fmla="*/ 82471 w 2264769"/>
              <a:gd name="connsiteY17" fmla="*/ 1479266 h 2064064"/>
              <a:gd name="connsiteX18" fmla="*/ 821369 w 2264769"/>
              <a:gd name="connsiteY18" fmla="*/ 205305 h 2064064"/>
              <a:gd name="connsiteX19" fmla="*/ 823655 w 2264769"/>
              <a:gd name="connsiteY19" fmla="*/ 204362 h 2064064"/>
              <a:gd name="connsiteX20" fmla="*/ 827198 w 2264769"/>
              <a:gd name="connsiteY20" fmla="*/ 203426 h 2064064"/>
              <a:gd name="connsiteX21" fmla="*/ 841535 w 2264769"/>
              <a:gd name="connsiteY21" fmla="*/ 177153 h 2064064"/>
              <a:gd name="connsiteX22" fmla="*/ 1124413 w 2264769"/>
              <a:gd name="connsiteY22" fmla="*/ 0 h 2064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264769" h="2064064">
                <a:moveTo>
                  <a:pt x="1124413" y="0"/>
                </a:moveTo>
                <a:cubicBezTo>
                  <a:pt x="1234884" y="0"/>
                  <a:pt x="1334897" y="67699"/>
                  <a:pt x="1407292" y="177153"/>
                </a:cubicBezTo>
                <a:lnTo>
                  <a:pt x="1414406" y="190190"/>
                </a:lnTo>
                <a:lnTo>
                  <a:pt x="1419467" y="191527"/>
                </a:lnTo>
                <a:lnTo>
                  <a:pt x="2197219" y="1532479"/>
                </a:lnTo>
                <a:lnTo>
                  <a:pt x="2196011" y="1537307"/>
                </a:lnTo>
                <a:lnTo>
                  <a:pt x="2220090" y="1578935"/>
                </a:lnTo>
                <a:cubicBezTo>
                  <a:pt x="2275937" y="1697688"/>
                  <a:pt x="2281758" y="1818318"/>
                  <a:pt x="2224313" y="1912679"/>
                </a:cubicBezTo>
                <a:cubicBezTo>
                  <a:pt x="2166869" y="2007040"/>
                  <a:pt x="2057037" y="2057265"/>
                  <a:pt x="1925900" y="2062187"/>
                </a:cubicBezTo>
                <a:lnTo>
                  <a:pt x="1905445" y="2061219"/>
                </a:lnTo>
                <a:lnTo>
                  <a:pt x="1902399" y="2064064"/>
                </a:lnTo>
                <a:lnTo>
                  <a:pt x="389291" y="2064064"/>
                </a:lnTo>
                <a:lnTo>
                  <a:pt x="385062" y="2060114"/>
                </a:lnTo>
                <a:lnTo>
                  <a:pt x="384209" y="2060285"/>
                </a:lnTo>
                <a:cubicBezTo>
                  <a:pt x="253827" y="2075184"/>
                  <a:pt x="137680" y="2042086"/>
                  <a:pt x="66671" y="1957460"/>
                </a:cubicBezTo>
                <a:cubicBezTo>
                  <a:pt x="-22091" y="1851678"/>
                  <a:pt x="-19317" y="1690420"/>
                  <a:pt x="57719" y="1531931"/>
                </a:cubicBezTo>
                <a:lnTo>
                  <a:pt x="83681" y="1487416"/>
                </a:lnTo>
                <a:lnTo>
                  <a:pt x="82471" y="1479266"/>
                </a:lnTo>
                <a:lnTo>
                  <a:pt x="821369" y="205305"/>
                </a:lnTo>
                <a:lnTo>
                  <a:pt x="823655" y="204362"/>
                </a:lnTo>
                <a:lnTo>
                  <a:pt x="827198" y="203426"/>
                </a:lnTo>
                <a:lnTo>
                  <a:pt x="841535" y="177153"/>
                </a:lnTo>
                <a:cubicBezTo>
                  <a:pt x="913930" y="67699"/>
                  <a:pt x="1013942" y="0"/>
                  <a:pt x="1124413" y="0"/>
                </a:cubicBezTo>
                <a:close/>
              </a:path>
            </a:pathLst>
          </a:custGeom>
          <a:gradFill>
            <a:gsLst>
              <a:gs pos="0">
                <a:srgbClr val="07F757">
                  <a:alpha val="93725"/>
                </a:srgbClr>
              </a:gs>
              <a:gs pos="100000">
                <a:srgbClr val="36DEA6">
                  <a:alpha val="51000"/>
                </a:srgbClr>
              </a:gs>
            </a:gsLst>
            <a:lin ang="0" scaled="0"/>
          </a:gradFill>
          <a:ln w="635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6" name="任意多边形: 形状 15"/>
          <p:cNvSpPr/>
          <p:nvPr/>
        </p:nvSpPr>
        <p:spPr>
          <a:xfrm flipV="1">
            <a:off x="513349" y="6160036"/>
            <a:ext cx="930442" cy="232791"/>
          </a:xfrm>
          <a:custGeom>
            <a:avLst/>
            <a:gdLst>
              <a:gd name="connsiteX0" fmla="*/ 0 w 2486526"/>
              <a:gd name="connsiteY0" fmla="*/ 401185 h 465581"/>
              <a:gd name="connsiteX1" fmla="*/ 529389 w 2486526"/>
              <a:gd name="connsiteY1" fmla="*/ 132 h 465581"/>
              <a:gd name="connsiteX2" fmla="*/ 1042737 w 2486526"/>
              <a:gd name="connsiteY2" fmla="*/ 353058 h 465581"/>
              <a:gd name="connsiteX3" fmla="*/ 1604210 w 2486526"/>
              <a:gd name="connsiteY3" fmla="*/ 16174 h 465581"/>
              <a:gd name="connsiteX4" fmla="*/ 2101516 w 2486526"/>
              <a:gd name="connsiteY4" fmla="*/ 465353 h 465581"/>
              <a:gd name="connsiteX5" fmla="*/ 2486526 w 2486526"/>
              <a:gd name="connsiteY5" fmla="*/ 64300 h 465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86526" h="465581">
                <a:moveTo>
                  <a:pt x="0" y="401185"/>
                </a:moveTo>
                <a:cubicBezTo>
                  <a:pt x="177800" y="204669"/>
                  <a:pt x="355600" y="8153"/>
                  <a:pt x="529389" y="132"/>
                </a:cubicBezTo>
                <a:cubicBezTo>
                  <a:pt x="703178" y="-7889"/>
                  <a:pt x="863600" y="350384"/>
                  <a:pt x="1042737" y="353058"/>
                </a:cubicBezTo>
                <a:cubicBezTo>
                  <a:pt x="1221874" y="355732"/>
                  <a:pt x="1427747" y="-2542"/>
                  <a:pt x="1604210" y="16174"/>
                </a:cubicBezTo>
                <a:cubicBezTo>
                  <a:pt x="1780673" y="34890"/>
                  <a:pt x="1954463" y="457332"/>
                  <a:pt x="2101516" y="465353"/>
                </a:cubicBezTo>
                <a:cubicBezTo>
                  <a:pt x="2248569" y="473374"/>
                  <a:pt x="2367547" y="268837"/>
                  <a:pt x="2486526" y="64300"/>
                </a:cubicBezTo>
              </a:path>
            </a:pathLst>
          </a:cu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825096" y="2914437"/>
            <a:ext cx="58284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800" b="1">
                <a:solidFill>
                  <a:schemeClr val="bg1"/>
                </a:solidFill>
                <a:cs typeface="+mn-ea"/>
              </a:defRPr>
            </a:lvl1pPr>
          </a:lstStyle>
          <a:p>
            <a:pPr lvl="0"/>
            <a:r>
              <a:rPr lang="zh-CN" altLang="en-US" dirty="0">
                <a:solidFill>
                  <a:prstClr val="white"/>
                </a:solidFill>
                <a:sym typeface="+mn-lt"/>
              </a:rPr>
              <a:t>产品未来扩展</a:t>
            </a:r>
          </a:p>
        </p:txBody>
      </p:sp>
    </p:spTree>
  </p:cSld>
  <p:clrMapOvr>
    <a:masterClrMapping/>
  </p:clrMapOvr>
  <p:transition spd="slow" advClick="0" advTm="0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tx1">
              <a:lumMod val="75000"/>
              <a:lumOff val="25000"/>
            </a:schemeClr>
          </a:fgClr>
          <a:bgClr>
            <a:schemeClr val="tx1">
              <a:lumMod val="85000"/>
              <a:lumOff val="1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259101" y="339724"/>
            <a:ext cx="4384018" cy="607595"/>
            <a:chOff x="259101" y="339724"/>
            <a:chExt cx="4384018" cy="607595"/>
          </a:xfrm>
        </p:grpSpPr>
        <p:grpSp>
          <p:nvGrpSpPr>
            <p:cNvPr id="4" name="组合 3"/>
            <p:cNvGrpSpPr/>
            <p:nvPr/>
          </p:nvGrpSpPr>
          <p:grpSpPr>
            <a:xfrm>
              <a:off x="259101" y="339724"/>
              <a:ext cx="663624" cy="607595"/>
              <a:chOff x="681790" y="556202"/>
              <a:chExt cx="6240379" cy="5713511"/>
            </a:xfrm>
          </p:grpSpPr>
          <p:sp>
            <p:nvSpPr>
              <p:cNvPr id="2" name="任意多边形 42"/>
              <p:cNvSpPr/>
              <p:nvPr/>
            </p:nvSpPr>
            <p:spPr>
              <a:xfrm rot="5400000">
                <a:off x="1573248" y="920793"/>
                <a:ext cx="5713511" cy="4984330"/>
              </a:xfrm>
              <a:custGeom>
                <a:avLst/>
                <a:gdLst>
                  <a:gd name="connsiteX0" fmla="*/ 1124413 w 2264769"/>
                  <a:gd name="connsiteY0" fmla="*/ 0 h 2064064"/>
                  <a:gd name="connsiteX1" fmla="*/ 1407292 w 2264769"/>
                  <a:gd name="connsiteY1" fmla="*/ 177153 h 2064064"/>
                  <a:gd name="connsiteX2" fmla="*/ 1414406 w 2264769"/>
                  <a:gd name="connsiteY2" fmla="*/ 190190 h 2064064"/>
                  <a:gd name="connsiteX3" fmla="*/ 1419467 w 2264769"/>
                  <a:gd name="connsiteY3" fmla="*/ 191527 h 2064064"/>
                  <a:gd name="connsiteX4" fmla="*/ 2197219 w 2264769"/>
                  <a:gd name="connsiteY4" fmla="*/ 1532479 h 2064064"/>
                  <a:gd name="connsiteX5" fmla="*/ 2196011 w 2264769"/>
                  <a:gd name="connsiteY5" fmla="*/ 1537307 h 2064064"/>
                  <a:gd name="connsiteX6" fmla="*/ 2220090 w 2264769"/>
                  <a:gd name="connsiteY6" fmla="*/ 1578935 h 2064064"/>
                  <a:gd name="connsiteX7" fmla="*/ 2224313 w 2264769"/>
                  <a:gd name="connsiteY7" fmla="*/ 1912679 h 2064064"/>
                  <a:gd name="connsiteX8" fmla="*/ 1925900 w 2264769"/>
                  <a:gd name="connsiteY8" fmla="*/ 2062187 h 2064064"/>
                  <a:gd name="connsiteX9" fmla="*/ 1905445 w 2264769"/>
                  <a:gd name="connsiteY9" fmla="*/ 2061219 h 2064064"/>
                  <a:gd name="connsiteX10" fmla="*/ 1902399 w 2264769"/>
                  <a:gd name="connsiteY10" fmla="*/ 2064064 h 2064064"/>
                  <a:gd name="connsiteX11" fmla="*/ 389291 w 2264769"/>
                  <a:gd name="connsiteY11" fmla="*/ 2064064 h 2064064"/>
                  <a:gd name="connsiteX12" fmla="*/ 385062 w 2264769"/>
                  <a:gd name="connsiteY12" fmla="*/ 2060114 h 2064064"/>
                  <a:gd name="connsiteX13" fmla="*/ 384209 w 2264769"/>
                  <a:gd name="connsiteY13" fmla="*/ 2060285 h 2064064"/>
                  <a:gd name="connsiteX14" fmla="*/ 66671 w 2264769"/>
                  <a:gd name="connsiteY14" fmla="*/ 1957460 h 2064064"/>
                  <a:gd name="connsiteX15" fmla="*/ 57719 w 2264769"/>
                  <a:gd name="connsiteY15" fmla="*/ 1531931 h 2064064"/>
                  <a:gd name="connsiteX16" fmla="*/ 83681 w 2264769"/>
                  <a:gd name="connsiteY16" fmla="*/ 1487416 h 2064064"/>
                  <a:gd name="connsiteX17" fmla="*/ 82471 w 2264769"/>
                  <a:gd name="connsiteY17" fmla="*/ 1479266 h 2064064"/>
                  <a:gd name="connsiteX18" fmla="*/ 821369 w 2264769"/>
                  <a:gd name="connsiteY18" fmla="*/ 205305 h 2064064"/>
                  <a:gd name="connsiteX19" fmla="*/ 823655 w 2264769"/>
                  <a:gd name="connsiteY19" fmla="*/ 204362 h 2064064"/>
                  <a:gd name="connsiteX20" fmla="*/ 827198 w 2264769"/>
                  <a:gd name="connsiteY20" fmla="*/ 203426 h 2064064"/>
                  <a:gd name="connsiteX21" fmla="*/ 841535 w 2264769"/>
                  <a:gd name="connsiteY21" fmla="*/ 177153 h 2064064"/>
                  <a:gd name="connsiteX22" fmla="*/ 1124413 w 2264769"/>
                  <a:gd name="connsiteY22" fmla="*/ 0 h 20640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264769" h="2064064">
                    <a:moveTo>
                      <a:pt x="1124413" y="0"/>
                    </a:moveTo>
                    <a:cubicBezTo>
                      <a:pt x="1234884" y="0"/>
                      <a:pt x="1334897" y="67699"/>
                      <a:pt x="1407292" y="177153"/>
                    </a:cubicBezTo>
                    <a:lnTo>
                      <a:pt x="1414406" y="190190"/>
                    </a:lnTo>
                    <a:lnTo>
                      <a:pt x="1419467" y="191527"/>
                    </a:lnTo>
                    <a:lnTo>
                      <a:pt x="2197219" y="1532479"/>
                    </a:lnTo>
                    <a:lnTo>
                      <a:pt x="2196011" y="1537307"/>
                    </a:lnTo>
                    <a:lnTo>
                      <a:pt x="2220090" y="1578935"/>
                    </a:lnTo>
                    <a:cubicBezTo>
                      <a:pt x="2275937" y="1697688"/>
                      <a:pt x="2281758" y="1818318"/>
                      <a:pt x="2224313" y="1912679"/>
                    </a:cubicBezTo>
                    <a:cubicBezTo>
                      <a:pt x="2166869" y="2007040"/>
                      <a:pt x="2057037" y="2057265"/>
                      <a:pt x="1925900" y="2062187"/>
                    </a:cubicBezTo>
                    <a:lnTo>
                      <a:pt x="1905445" y="2061219"/>
                    </a:lnTo>
                    <a:lnTo>
                      <a:pt x="1902399" y="2064064"/>
                    </a:lnTo>
                    <a:lnTo>
                      <a:pt x="389291" y="2064064"/>
                    </a:lnTo>
                    <a:lnTo>
                      <a:pt x="385062" y="2060114"/>
                    </a:lnTo>
                    <a:lnTo>
                      <a:pt x="384209" y="2060285"/>
                    </a:lnTo>
                    <a:cubicBezTo>
                      <a:pt x="253827" y="2075184"/>
                      <a:pt x="137680" y="2042086"/>
                      <a:pt x="66671" y="1957460"/>
                    </a:cubicBezTo>
                    <a:cubicBezTo>
                      <a:pt x="-22091" y="1851678"/>
                      <a:pt x="-19317" y="1690420"/>
                      <a:pt x="57719" y="1531931"/>
                    </a:cubicBezTo>
                    <a:lnTo>
                      <a:pt x="83681" y="1487416"/>
                    </a:lnTo>
                    <a:lnTo>
                      <a:pt x="82471" y="1479266"/>
                    </a:lnTo>
                    <a:lnTo>
                      <a:pt x="821369" y="205305"/>
                    </a:lnTo>
                    <a:lnTo>
                      <a:pt x="823655" y="204362"/>
                    </a:lnTo>
                    <a:lnTo>
                      <a:pt x="827198" y="203426"/>
                    </a:lnTo>
                    <a:lnTo>
                      <a:pt x="841535" y="177153"/>
                    </a:lnTo>
                    <a:cubicBezTo>
                      <a:pt x="913930" y="67699"/>
                      <a:pt x="1013942" y="0"/>
                      <a:pt x="1124413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07F757">
                      <a:alpha val="93725"/>
                    </a:srgbClr>
                  </a:gs>
                  <a:gs pos="100000">
                    <a:srgbClr val="36DEA6">
                      <a:alpha val="51000"/>
                    </a:srgbClr>
                  </a:gs>
                </a:gsLst>
                <a:lin ang="0" scaled="0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3" name="任意多边形 42"/>
              <p:cNvSpPr/>
              <p:nvPr/>
            </p:nvSpPr>
            <p:spPr>
              <a:xfrm rot="5400000">
                <a:off x="355104" y="1360962"/>
                <a:ext cx="5119518" cy="4466146"/>
              </a:xfrm>
              <a:custGeom>
                <a:avLst/>
                <a:gdLst>
                  <a:gd name="connsiteX0" fmla="*/ 1124413 w 2264769"/>
                  <a:gd name="connsiteY0" fmla="*/ 0 h 2064064"/>
                  <a:gd name="connsiteX1" fmla="*/ 1407292 w 2264769"/>
                  <a:gd name="connsiteY1" fmla="*/ 177153 h 2064064"/>
                  <a:gd name="connsiteX2" fmla="*/ 1414406 w 2264769"/>
                  <a:gd name="connsiteY2" fmla="*/ 190190 h 2064064"/>
                  <a:gd name="connsiteX3" fmla="*/ 1419467 w 2264769"/>
                  <a:gd name="connsiteY3" fmla="*/ 191527 h 2064064"/>
                  <a:gd name="connsiteX4" fmla="*/ 2197219 w 2264769"/>
                  <a:gd name="connsiteY4" fmla="*/ 1532479 h 2064064"/>
                  <a:gd name="connsiteX5" fmla="*/ 2196011 w 2264769"/>
                  <a:gd name="connsiteY5" fmla="*/ 1537307 h 2064064"/>
                  <a:gd name="connsiteX6" fmla="*/ 2220090 w 2264769"/>
                  <a:gd name="connsiteY6" fmla="*/ 1578935 h 2064064"/>
                  <a:gd name="connsiteX7" fmla="*/ 2224313 w 2264769"/>
                  <a:gd name="connsiteY7" fmla="*/ 1912679 h 2064064"/>
                  <a:gd name="connsiteX8" fmla="*/ 1925900 w 2264769"/>
                  <a:gd name="connsiteY8" fmla="*/ 2062187 h 2064064"/>
                  <a:gd name="connsiteX9" fmla="*/ 1905445 w 2264769"/>
                  <a:gd name="connsiteY9" fmla="*/ 2061219 h 2064064"/>
                  <a:gd name="connsiteX10" fmla="*/ 1902399 w 2264769"/>
                  <a:gd name="connsiteY10" fmla="*/ 2064064 h 2064064"/>
                  <a:gd name="connsiteX11" fmla="*/ 389291 w 2264769"/>
                  <a:gd name="connsiteY11" fmla="*/ 2064064 h 2064064"/>
                  <a:gd name="connsiteX12" fmla="*/ 385062 w 2264769"/>
                  <a:gd name="connsiteY12" fmla="*/ 2060114 h 2064064"/>
                  <a:gd name="connsiteX13" fmla="*/ 384209 w 2264769"/>
                  <a:gd name="connsiteY13" fmla="*/ 2060285 h 2064064"/>
                  <a:gd name="connsiteX14" fmla="*/ 66671 w 2264769"/>
                  <a:gd name="connsiteY14" fmla="*/ 1957460 h 2064064"/>
                  <a:gd name="connsiteX15" fmla="*/ 57719 w 2264769"/>
                  <a:gd name="connsiteY15" fmla="*/ 1531931 h 2064064"/>
                  <a:gd name="connsiteX16" fmla="*/ 83681 w 2264769"/>
                  <a:gd name="connsiteY16" fmla="*/ 1487416 h 2064064"/>
                  <a:gd name="connsiteX17" fmla="*/ 82471 w 2264769"/>
                  <a:gd name="connsiteY17" fmla="*/ 1479266 h 2064064"/>
                  <a:gd name="connsiteX18" fmla="*/ 821369 w 2264769"/>
                  <a:gd name="connsiteY18" fmla="*/ 205305 h 2064064"/>
                  <a:gd name="connsiteX19" fmla="*/ 823655 w 2264769"/>
                  <a:gd name="connsiteY19" fmla="*/ 204362 h 2064064"/>
                  <a:gd name="connsiteX20" fmla="*/ 827198 w 2264769"/>
                  <a:gd name="connsiteY20" fmla="*/ 203426 h 2064064"/>
                  <a:gd name="connsiteX21" fmla="*/ 841535 w 2264769"/>
                  <a:gd name="connsiteY21" fmla="*/ 177153 h 2064064"/>
                  <a:gd name="connsiteX22" fmla="*/ 1124413 w 2264769"/>
                  <a:gd name="connsiteY22" fmla="*/ 0 h 20640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264769" h="2064064">
                    <a:moveTo>
                      <a:pt x="1124413" y="0"/>
                    </a:moveTo>
                    <a:cubicBezTo>
                      <a:pt x="1234884" y="0"/>
                      <a:pt x="1334897" y="67699"/>
                      <a:pt x="1407292" y="177153"/>
                    </a:cubicBezTo>
                    <a:lnTo>
                      <a:pt x="1414406" y="190190"/>
                    </a:lnTo>
                    <a:lnTo>
                      <a:pt x="1419467" y="191527"/>
                    </a:lnTo>
                    <a:lnTo>
                      <a:pt x="2197219" y="1532479"/>
                    </a:lnTo>
                    <a:lnTo>
                      <a:pt x="2196011" y="1537307"/>
                    </a:lnTo>
                    <a:lnTo>
                      <a:pt x="2220090" y="1578935"/>
                    </a:lnTo>
                    <a:cubicBezTo>
                      <a:pt x="2275937" y="1697688"/>
                      <a:pt x="2281758" y="1818318"/>
                      <a:pt x="2224313" y="1912679"/>
                    </a:cubicBezTo>
                    <a:cubicBezTo>
                      <a:pt x="2166869" y="2007040"/>
                      <a:pt x="2057037" y="2057265"/>
                      <a:pt x="1925900" y="2062187"/>
                    </a:cubicBezTo>
                    <a:lnTo>
                      <a:pt x="1905445" y="2061219"/>
                    </a:lnTo>
                    <a:lnTo>
                      <a:pt x="1902399" y="2064064"/>
                    </a:lnTo>
                    <a:lnTo>
                      <a:pt x="389291" y="2064064"/>
                    </a:lnTo>
                    <a:lnTo>
                      <a:pt x="385062" y="2060114"/>
                    </a:lnTo>
                    <a:lnTo>
                      <a:pt x="384209" y="2060285"/>
                    </a:lnTo>
                    <a:cubicBezTo>
                      <a:pt x="253827" y="2075184"/>
                      <a:pt x="137680" y="2042086"/>
                      <a:pt x="66671" y="1957460"/>
                    </a:cubicBezTo>
                    <a:cubicBezTo>
                      <a:pt x="-22091" y="1851678"/>
                      <a:pt x="-19317" y="1690420"/>
                      <a:pt x="57719" y="1531931"/>
                    </a:cubicBezTo>
                    <a:lnTo>
                      <a:pt x="83681" y="1487416"/>
                    </a:lnTo>
                    <a:lnTo>
                      <a:pt x="82471" y="1479266"/>
                    </a:lnTo>
                    <a:lnTo>
                      <a:pt x="821369" y="205305"/>
                    </a:lnTo>
                    <a:lnTo>
                      <a:pt x="823655" y="204362"/>
                    </a:lnTo>
                    <a:lnTo>
                      <a:pt x="827198" y="203426"/>
                    </a:lnTo>
                    <a:lnTo>
                      <a:pt x="841535" y="177153"/>
                    </a:lnTo>
                    <a:cubicBezTo>
                      <a:pt x="913930" y="67699"/>
                      <a:pt x="1013942" y="0"/>
                      <a:pt x="1124413" y="0"/>
                    </a:cubicBezTo>
                    <a:close/>
                  </a:path>
                </a:pathLst>
              </a:custGeom>
              <a:gradFill flip="none" rotWithShape="1">
                <a:gsLst>
                  <a:gs pos="31000">
                    <a:srgbClr val="27408F"/>
                  </a:gs>
                  <a:gs pos="100000">
                    <a:srgbClr val="7030A0">
                      <a:alpha val="58000"/>
                    </a:srgbClr>
                  </a:gs>
                </a:gsLst>
                <a:lin ang="0" scaled="0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20" name="文本框 19"/>
            <p:cNvSpPr txBox="1"/>
            <p:nvPr/>
          </p:nvSpPr>
          <p:spPr>
            <a:xfrm>
              <a:off x="962526" y="381911"/>
              <a:ext cx="3680593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 w="0"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产品未来扩展</a:t>
              </a: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962526" y="2339140"/>
            <a:ext cx="47567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1.</a:t>
            </a:r>
            <a:r>
              <a:rPr lang="zh-CN" altLang="en-US" dirty="0">
                <a:solidFill>
                  <a:schemeClr val="bg1"/>
                </a:solidFill>
              </a:rPr>
              <a:t>用户界面不够完善。</a:t>
            </a:r>
          </a:p>
          <a:p>
            <a:endParaRPr lang="zh-CN" altLang="en-US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2.</a:t>
            </a:r>
            <a:r>
              <a:rPr lang="zh-CN" altLang="en-US" dirty="0">
                <a:solidFill>
                  <a:schemeClr val="bg1"/>
                </a:solidFill>
              </a:rPr>
              <a:t>数据目前只能在本地储存，在本地管理。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3.</a:t>
            </a:r>
            <a:r>
              <a:rPr lang="zh-CN" altLang="en-US" dirty="0">
                <a:solidFill>
                  <a:schemeClr val="bg1"/>
                </a:solidFill>
              </a:rPr>
              <a:t>功能比较基础。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6178119" y="2339140"/>
            <a:ext cx="50513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1.</a:t>
            </a:r>
            <a:r>
              <a:rPr lang="zh-CN" altLang="en-US" dirty="0">
                <a:solidFill>
                  <a:schemeClr val="bg1"/>
                </a:solidFill>
              </a:rPr>
              <a:t>更细致地学习</a:t>
            </a:r>
            <a:r>
              <a:rPr lang="en-US" altLang="zh-CN" dirty="0">
                <a:solidFill>
                  <a:schemeClr val="bg1"/>
                </a:solidFill>
              </a:rPr>
              <a:t>GUI</a:t>
            </a:r>
            <a:r>
              <a:rPr lang="zh-CN" altLang="en-US" dirty="0">
                <a:solidFill>
                  <a:schemeClr val="bg1"/>
                </a:solidFill>
              </a:rPr>
              <a:t>设计方法。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2.</a:t>
            </a:r>
            <a:r>
              <a:rPr lang="zh-CN" altLang="en-US" dirty="0">
                <a:solidFill>
                  <a:schemeClr val="bg1"/>
                </a:solidFill>
              </a:rPr>
              <a:t>将数据库建立在云服务器上，从而能通过互联网连接到该数据管理系统。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3.</a:t>
            </a:r>
            <a:r>
              <a:rPr lang="zh-CN" altLang="en-US" dirty="0">
                <a:solidFill>
                  <a:schemeClr val="bg1"/>
                </a:solidFill>
              </a:rPr>
              <a:t>进一步完善产品功能，如引入分析工具等。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962526" y="1679974"/>
            <a:ext cx="3515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当前预期产品的局限性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6286366" y="1679973"/>
            <a:ext cx="3515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未来扩展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dir="r" isInverted="1"/>
      </p:transition>
    </mc:Choice>
    <mc:Fallback xmlns="">
      <p:transition spd="slow" advClick="0" advTm="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tx1">
              <a:lumMod val="75000"/>
              <a:lumOff val="25000"/>
            </a:schemeClr>
          </a:fgClr>
          <a:bgClr>
            <a:schemeClr val="tx1">
              <a:lumMod val="85000"/>
              <a:lumOff val="1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529009" y="3778431"/>
            <a:ext cx="1864249" cy="1603698"/>
            <a:chOff x="9625262" y="3826557"/>
            <a:chExt cx="1864249" cy="1603698"/>
          </a:xfrm>
        </p:grpSpPr>
        <p:sp>
          <p:nvSpPr>
            <p:cNvPr id="18" name="任意多边形 42"/>
            <p:cNvSpPr/>
            <p:nvPr/>
          </p:nvSpPr>
          <p:spPr>
            <a:xfrm rot="5400000">
              <a:off x="9988148" y="3928892"/>
              <a:ext cx="1603698" cy="1399028"/>
            </a:xfrm>
            <a:custGeom>
              <a:avLst/>
              <a:gdLst>
                <a:gd name="connsiteX0" fmla="*/ 1124413 w 2264769"/>
                <a:gd name="connsiteY0" fmla="*/ 0 h 2064064"/>
                <a:gd name="connsiteX1" fmla="*/ 1407292 w 2264769"/>
                <a:gd name="connsiteY1" fmla="*/ 177153 h 2064064"/>
                <a:gd name="connsiteX2" fmla="*/ 1414406 w 2264769"/>
                <a:gd name="connsiteY2" fmla="*/ 190190 h 2064064"/>
                <a:gd name="connsiteX3" fmla="*/ 1419467 w 2264769"/>
                <a:gd name="connsiteY3" fmla="*/ 191527 h 2064064"/>
                <a:gd name="connsiteX4" fmla="*/ 2197219 w 2264769"/>
                <a:gd name="connsiteY4" fmla="*/ 1532479 h 2064064"/>
                <a:gd name="connsiteX5" fmla="*/ 2196011 w 2264769"/>
                <a:gd name="connsiteY5" fmla="*/ 1537307 h 2064064"/>
                <a:gd name="connsiteX6" fmla="*/ 2220090 w 2264769"/>
                <a:gd name="connsiteY6" fmla="*/ 1578935 h 2064064"/>
                <a:gd name="connsiteX7" fmla="*/ 2224313 w 2264769"/>
                <a:gd name="connsiteY7" fmla="*/ 1912679 h 2064064"/>
                <a:gd name="connsiteX8" fmla="*/ 1925900 w 2264769"/>
                <a:gd name="connsiteY8" fmla="*/ 2062187 h 2064064"/>
                <a:gd name="connsiteX9" fmla="*/ 1905445 w 2264769"/>
                <a:gd name="connsiteY9" fmla="*/ 2061219 h 2064064"/>
                <a:gd name="connsiteX10" fmla="*/ 1902399 w 2264769"/>
                <a:gd name="connsiteY10" fmla="*/ 2064064 h 2064064"/>
                <a:gd name="connsiteX11" fmla="*/ 389291 w 2264769"/>
                <a:gd name="connsiteY11" fmla="*/ 2064064 h 2064064"/>
                <a:gd name="connsiteX12" fmla="*/ 385062 w 2264769"/>
                <a:gd name="connsiteY12" fmla="*/ 2060114 h 2064064"/>
                <a:gd name="connsiteX13" fmla="*/ 384209 w 2264769"/>
                <a:gd name="connsiteY13" fmla="*/ 2060285 h 2064064"/>
                <a:gd name="connsiteX14" fmla="*/ 66671 w 2264769"/>
                <a:gd name="connsiteY14" fmla="*/ 1957460 h 2064064"/>
                <a:gd name="connsiteX15" fmla="*/ 57719 w 2264769"/>
                <a:gd name="connsiteY15" fmla="*/ 1531931 h 2064064"/>
                <a:gd name="connsiteX16" fmla="*/ 83681 w 2264769"/>
                <a:gd name="connsiteY16" fmla="*/ 1487416 h 2064064"/>
                <a:gd name="connsiteX17" fmla="*/ 82471 w 2264769"/>
                <a:gd name="connsiteY17" fmla="*/ 1479266 h 2064064"/>
                <a:gd name="connsiteX18" fmla="*/ 821369 w 2264769"/>
                <a:gd name="connsiteY18" fmla="*/ 205305 h 2064064"/>
                <a:gd name="connsiteX19" fmla="*/ 823655 w 2264769"/>
                <a:gd name="connsiteY19" fmla="*/ 204362 h 2064064"/>
                <a:gd name="connsiteX20" fmla="*/ 827198 w 2264769"/>
                <a:gd name="connsiteY20" fmla="*/ 203426 h 2064064"/>
                <a:gd name="connsiteX21" fmla="*/ 841535 w 2264769"/>
                <a:gd name="connsiteY21" fmla="*/ 177153 h 2064064"/>
                <a:gd name="connsiteX22" fmla="*/ 1124413 w 2264769"/>
                <a:gd name="connsiteY22" fmla="*/ 0 h 2064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264769" h="2064064">
                  <a:moveTo>
                    <a:pt x="1124413" y="0"/>
                  </a:moveTo>
                  <a:cubicBezTo>
                    <a:pt x="1234884" y="0"/>
                    <a:pt x="1334897" y="67699"/>
                    <a:pt x="1407292" y="177153"/>
                  </a:cubicBezTo>
                  <a:lnTo>
                    <a:pt x="1414406" y="190190"/>
                  </a:lnTo>
                  <a:lnTo>
                    <a:pt x="1419467" y="191527"/>
                  </a:lnTo>
                  <a:lnTo>
                    <a:pt x="2197219" y="1532479"/>
                  </a:lnTo>
                  <a:lnTo>
                    <a:pt x="2196011" y="1537307"/>
                  </a:lnTo>
                  <a:lnTo>
                    <a:pt x="2220090" y="1578935"/>
                  </a:lnTo>
                  <a:cubicBezTo>
                    <a:pt x="2275937" y="1697688"/>
                    <a:pt x="2281758" y="1818318"/>
                    <a:pt x="2224313" y="1912679"/>
                  </a:cubicBezTo>
                  <a:cubicBezTo>
                    <a:pt x="2166869" y="2007040"/>
                    <a:pt x="2057037" y="2057265"/>
                    <a:pt x="1925900" y="2062187"/>
                  </a:cubicBezTo>
                  <a:lnTo>
                    <a:pt x="1905445" y="2061219"/>
                  </a:lnTo>
                  <a:lnTo>
                    <a:pt x="1902399" y="2064064"/>
                  </a:lnTo>
                  <a:lnTo>
                    <a:pt x="389291" y="2064064"/>
                  </a:lnTo>
                  <a:lnTo>
                    <a:pt x="385062" y="2060114"/>
                  </a:lnTo>
                  <a:lnTo>
                    <a:pt x="384209" y="2060285"/>
                  </a:lnTo>
                  <a:cubicBezTo>
                    <a:pt x="253827" y="2075184"/>
                    <a:pt x="137680" y="2042086"/>
                    <a:pt x="66671" y="1957460"/>
                  </a:cubicBezTo>
                  <a:cubicBezTo>
                    <a:pt x="-22091" y="1851678"/>
                    <a:pt x="-19317" y="1690420"/>
                    <a:pt x="57719" y="1531931"/>
                  </a:cubicBezTo>
                  <a:lnTo>
                    <a:pt x="83681" y="1487416"/>
                  </a:lnTo>
                  <a:lnTo>
                    <a:pt x="82471" y="1479266"/>
                  </a:lnTo>
                  <a:lnTo>
                    <a:pt x="821369" y="205305"/>
                  </a:lnTo>
                  <a:lnTo>
                    <a:pt x="823655" y="204362"/>
                  </a:lnTo>
                  <a:lnTo>
                    <a:pt x="827198" y="203426"/>
                  </a:lnTo>
                  <a:lnTo>
                    <a:pt x="841535" y="177153"/>
                  </a:lnTo>
                  <a:cubicBezTo>
                    <a:pt x="913930" y="67699"/>
                    <a:pt x="1013942" y="0"/>
                    <a:pt x="1124413" y="0"/>
                  </a:cubicBezTo>
                  <a:close/>
                </a:path>
              </a:pathLst>
            </a:custGeom>
            <a:noFill/>
            <a:ln w="63500" cap="flat" cmpd="sng" algn="ctr">
              <a:solidFill>
                <a:srgbClr val="FF0066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9" name="任意多边形 42"/>
            <p:cNvSpPr/>
            <p:nvPr/>
          </p:nvSpPr>
          <p:spPr>
            <a:xfrm rot="5400000">
              <a:off x="9576906" y="4696747"/>
              <a:ext cx="757802" cy="661089"/>
            </a:xfrm>
            <a:custGeom>
              <a:avLst/>
              <a:gdLst>
                <a:gd name="connsiteX0" fmla="*/ 1124413 w 2264769"/>
                <a:gd name="connsiteY0" fmla="*/ 0 h 2064064"/>
                <a:gd name="connsiteX1" fmla="*/ 1407292 w 2264769"/>
                <a:gd name="connsiteY1" fmla="*/ 177153 h 2064064"/>
                <a:gd name="connsiteX2" fmla="*/ 1414406 w 2264769"/>
                <a:gd name="connsiteY2" fmla="*/ 190190 h 2064064"/>
                <a:gd name="connsiteX3" fmla="*/ 1419467 w 2264769"/>
                <a:gd name="connsiteY3" fmla="*/ 191527 h 2064064"/>
                <a:gd name="connsiteX4" fmla="*/ 2197219 w 2264769"/>
                <a:gd name="connsiteY4" fmla="*/ 1532479 h 2064064"/>
                <a:gd name="connsiteX5" fmla="*/ 2196011 w 2264769"/>
                <a:gd name="connsiteY5" fmla="*/ 1537307 h 2064064"/>
                <a:gd name="connsiteX6" fmla="*/ 2220090 w 2264769"/>
                <a:gd name="connsiteY6" fmla="*/ 1578935 h 2064064"/>
                <a:gd name="connsiteX7" fmla="*/ 2224313 w 2264769"/>
                <a:gd name="connsiteY7" fmla="*/ 1912679 h 2064064"/>
                <a:gd name="connsiteX8" fmla="*/ 1925900 w 2264769"/>
                <a:gd name="connsiteY8" fmla="*/ 2062187 h 2064064"/>
                <a:gd name="connsiteX9" fmla="*/ 1905445 w 2264769"/>
                <a:gd name="connsiteY9" fmla="*/ 2061219 h 2064064"/>
                <a:gd name="connsiteX10" fmla="*/ 1902399 w 2264769"/>
                <a:gd name="connsiteY10" fmla="*/ 2064064 h 2064064"/>
                <a:gd name="connsiteX11" fmla="*/ 389291 w 2264769"/>
                <a:gd name="connsiteY11" fmla="*/ 2064064 h 2064064"/>
                <a:gd name="connsiteX12" fmla="*/ 385062 w 2264769"/>
                <a:gd name="connsiteY12" fmla="*/ 2060114 h 2064064"/>
                <a:gd name="connsiteX13" fmla="*/ 384209 w 2264769"/>
                <a:gd name="connsiteY13" fmla="*/ 2060285 h 2064064"/>
                <a:gd name="connsiteX14" fmla="*/ 66671 w 2264769"/>
                <a:gd name="connsiteY14" fmla="*/ 1957460 h 2064064"/>
                <a:gd name="connsiteX15" fmla="*/ 57719 w 2264769"/>
                <a:gd name="connsiteY15" fmla="*/ 1531931 h 2064064"/>
                <a:gd name="connsiteX16" fmla="*/ 83681 w 2264769"/>
                <a:gd name="connsiteY16" fmla="*/ 1487416 h 2064064"/>
                <a:gd name="connsiteX17" fmla="*/ 82471 w 2264769"/>
                <a:gd name="connsiteY17" fmla="*/ 1479266 h 2064064"/>
                <a:gd name="connsiteX18" fmla="*/ 821369 w 2264769"/>
                <a:gd name="connsiteY18" fmla="*/ 205305 h 2064064"/>
                <a:gd name="connsiteX19" fmla="*/ 823655 w 2264769"/>
                <a:gd name="connsiteY19" fmla="*/ 204362 h 2064064"/>
                <a:gd name="connsiteX20" fmla="*/ 827198 w 2264769"/>
                <a:gd name="connsiteY20" fmla="*/ 203426 h 2064064"/>
                <a:gd name="connsiteX21" fmla="*/ 841535 w 2264769"/>
                <a:gd name="connsiteY21" fmla="*/ 177153 h 2064064"/>
                <a:gd name="connsiteX22" fmla="*/ 1124413 w 2264769"/>
                <a:gd name="connsiteY22" fmla="*/ 0 h 2064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264769" h="2064064">
                  <a:moveTo>
                    <a:pt x="1124413" y="0"/>
                  </a:moveTo>
                  <a:cubicBezTo>
                    <a:pt x="1234884" y="0"/>
                    <a:pt x="1334897" y="67699"/>
                    <a:pt x="1407292" y="177153"/>
                  </a:cubicBezTo>
                  <a:lnTo>
                    <a:pt x="1414406" y="190190"/>
                  </a:lnTo>
                  <a:lnTo>
                    <a:pt x="1419467" y="191527"/>
                  </a:lnTo>
                  <a:lnTo>
                    <a:pt x="2197219" y="1532479"/>
                  </a:lnTo>
                  <a:lnTo>
                    <a:pt x="2196011" y="1537307"/>
                  </a:lnTo>
                  <a:lnTo>
                    <a:pt x="2220090" y="1578935"/>
                  </a:lnTo>
                  <a:cubicBezTo>
                    <a:pt x="2275937" y="1697688"/>
                    <a:pt x="2281758" y="1818318"/>
                    <a:pt x="2224313" y="1912679"/>
                  </a:cubicBezTo>
                  <a:cubicBezTo>
                    <a:pt x="2166869" y="2007040"/>
                    <a:pt x="2057037" y="2057265"/>
                    <a:pt x="1925900" y="2062187"/>
                  </a:cubicBezTo>
                  <a:lnTo>
                    <a:pt x="1905445" y="2061219"/>
                  </a:lnTo>
                  <a:lnTo>
                    <a:pt x="1902399" y="2064064"/>
                  </a:lnTo>
                  <a:lnTo>
                    <a:pt x="389291" y="2064064"/>
                  </a:lnTo>
                  <a:lnTo>
                    <a:pt x="385062" y="2060114"/>
                  </a:lnTo>
                  <a:lnTo>
                    <a:pt x="384209" y="2060285"/>
                  </a:lnTo>
                  <a:cubicBezTo>
                    <a:pt x="253827" y="2075184"/>
                    <a:pt x="137680" y="2042086"/>
                    <a:pt x="66671" y="1957460"/>
                  </a:cubicBezTo>
                  <a:cubicBezTo>
                    <a:pt x="-22091" y="1851678"/>
                    <a:pt x="-19317" y="1690420"/>
                    <a:pt x="57719" y="1531931"/>
                  </a:cubicBezTo>
                  <a:lnTo>
                    <a:pt x="83681" y="1487416"/>
                  </a:lnTo>
                  <a:lnTo>
                    <a:pt x="82471" y="1479266"/>
                  </a:lnTo>
                  <a:lnTo>
                    <a:pt x="821369" y="205305"/>
                  </a:lnTo>
                  <a:lnTo>
                    <a:pt x="823655" y="204362"/>
                  </a:lnTo>
                  <a:lnTo>
                    <a:pt x="827198" y="203426"/>
                  </a:lnTo>
                  <a:lnTo>
                    <a:pt x="841535" y="177153"/>
                  </a:lnTo>
                  <a:cubicBezTo>
                    <a:pt x="913930" y="67699"/>
                    <a:pt x="1013942" y="0"/>
                    <a:pt x="1124413" y="0"/>
                  </a:cubicBezTo>
                  <a:close/>
                </a:path>
              </a:pathLst>
            </a:custGeom>
            <a:solidFill>
              <a:srgbClr val="FFC000"/>
            </a:solidFill>
            <a:ln w="635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22" name="任意多边形 42"/>
          <p:cNvSpPr/>
          <p:nvPr/>
        </p:nvSpPr>
        <p:spPr>
          <a:xfrm rot="5400000">
            <a:off x="1246358" y="3769633"/>
            <a:ext cx="831359" cy="725258"/>
          </a:xfrm>
          <a:custGeom>
            <a:avLst/>
            <a:gdLst>
              <a:gd name="connsiteX0" fmla="*/ 1124413 w 2264769"/>
              <a:gd name="connsiteY0" fmla="*/ 0 h 2064064"/>
              <a:gd name="connsiteX1" fmla="*/ 1407292 w 2264769"/>
              <a:gd name="connsiteY1" fmla="*/ 177153 h 2064064"/>
              <a:gd name="connsiteX2" fmla="*/ 1414406 w 2264769"/>
              <a:gd name="connsiteY2" fmla="*/ 190190 h 2064064"/>
              <a:gd name="connsiteX3" fmla="*/ 1419467 w 2264769"/>
              <a:gd name="connsiteY3" fmla="*/ 191527 h 2064064"/>
              <a:gd name="connsiteX4" fmla="*/ 2197219 w 2264769"/>
              <a:gd name="connsiteY4" fmla="*/ 1532479 h 2064064"/>
              <a:gd name="connsiteX5" fmla="*/ 2196011 w 2264769"/>
              <a:gd name="connsiteY5" fmla="*/ 1537307 h 2064064"/>
              <a:gd name="connsiteX6" fmla="*/ 2220090 w 2264769"/>
              <a:gd name="connsiteY6" fmla="*/ 1578935 h 2064064"/>
              <a:gd name="connsiteX7" fmla="*/ 2224313 w 2264769"/>
              <a:gd name="connsiteY7" fmla="*/ 1912679 h 2064064"/>
              <a:gd name="connsiteX8" fmla="*/ 1925900 w 2264769"/>
              <a:gd name="connsiteY8" fmla="*/ 2062187 h 2064064"/>
              <a:gd name="connsiteX9" fmla="*/ 1905445 w 2264769"/>
              <a:gd name="connsiteY9" fmla="*/ 2061219 h 2064064"/>
              <a:gd name="connsiteX10" fmla="*/ 1902399 w 2264769"/>
              <a:gd name="connsiteY10" fmla="*/ 2064064 h 2064064"/>
              <a:gd name="connsiteX11" fmla="*/ 389291 w 2264769"/>
              <a:gd name="connsiteY11" fmla="*/ 2064064 h 2064064"/>
              <a:gd name="connsiteX12" fmla="*/ 385062 w 2264769"/>
              <a:gd name="connsiteY12" fmla="*/ 2060114 h 2064064"/>
              <a:gd name="connsiteX13" fmla="*/ 384209 w 2264769"/>
              <a:gd name="connsiteY13" fmla="*/ 2060285 h 2064064"/>
              <a:gd name="connsiteX14" fmla="*/ 66671 w 2264769"/>
              <a:gd name="connsiteY14" fmla="*/ 1957460 h 2064064"/>
              <a:gd name="connsiteX15" fmla="*/ 57719 w 2264769"/>
              <a:gd name="connsiteY15" fmla="*/ 1531931 h 2064064"/>
              <a:gd name="connsiteX16" fmla="*/ 83681 w 2264769"/>
              <a:gd name="connsiteY16" fmla="*/ 1487416 h 2064064"/>
              <a:gd name="connsiteX17" fmla="*/ 82471 w 2264769"/>
              <a:gd name="connsiteY17" fmla="*/ 1479266 h 2064064"/>
              <a:gd name="connsiteX18" fmla="*/ 821369 w 2264769"/>
              <a:gd name="connsiteY18" fmla="*/ 205305 h 2064064"/>
              <a:gd name="connsiteX19" fmla="*/ 823655 w 2264769"/>
              <a:gd name="connsiteY19" fmla="*/ 204362 h 2064064"/>
              <a:gd name="connsiteX20" fmla="*/ 827198 w 2264769"/>
              <a:gd name="connsiteY20" fmla="*/ 203426 h 2064064"/>
              <a:gd name="connsiteX21" fmla="*/ 841535 w 2264769"/>
              <a:gd name="connsiteY21" fmla="*/ 177153 h 2064064"/>
              <a:gd name="connsiteX22" fmla="*/ 1124413 w 2264769"/>
              <a:gd name="connsiteY22" fmla="*/ 0 h 2064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264769" h="2064064">
                <a:moveTo>
                  <a:pt x="1124413" y="0"/>
                </a:moveTo>
                <a:cubicBezTo>
                  <a:pt x="1234884" y="0"/>
                  <a:pt x="1334897" y="67699"/>
                  <a:pt x="1407292" y="177153"/>
                </a:cubicBezTo>
                <a:lnTo>
                  <a:pt x="1414406" y="190190"/>
                </a:lnTo>
                <a:lnTo>
                  <a:pt x="1419467" y="191527"/>
                </a:lnTo>
                <a:lnTo>
                  <a:pt x="2197219" y="1532479"/>
                </a:lnTo>
                <a:lnTo>
                  <a:pt x="2196011" y="1537307"/>
                </a:lnTo>
                <a:lnTo>
                  <a:pt x="2220090" y="1578935"/>
                </a:lnTo>
                <a:cubicBezTo>
                  <a:pt x="2275937" y="1697688"/>
                  <a:pt x="2281758" y="1818318"/>
                  <a:pt x="2224313" y="1912679"/>
                </a:cubicBezTo>
                <a:cubicBezTo>
                  <a:pt x="2166869" y="2007040"/>
                  <a:pt x="2057037" y="2057265"/>
                  <a:pt x="1925900" y="2062187"/>
                </a:cubicBezTo>
                <a:lnTo>
                  <a:pt x="1905445" y="2061219"/>
                </a:lnTo>
                <a:lnTo>
                  <a:pt x="1902399" y="2064064"/>
                </a:lnTo>
                <a:lnTo>
                  <a:pt x="389291" y="2064064"/>
                </a:lnTo>
                <a:lnTo>
                  <a:pt x="385062" y="2060114"/>
                </a:lnTo>
                <a:lnTo>
                  <a:pt x="384209" y="2060285"/>
                </a:lnTo>
                <a:cubicBezTo>
                  <a:pt x="253827" y="2075184"/>
                  <a:pt x="137680" y="2042086"/>
                  <a:pt x="66671" y="1957460"/>
                </a:cubicBezTo>
                <a:cubicBezTo>
                  <a:pt x="-22091" y="1851678"/>
                  <a:pt x="-19317" y="1690420"/>
                  <a:pt x="57719" y="1531931"/>
                </a:cubicBezTo>
                <a:lnTo>
                  <a:pt x="83681" y="1487416"/>
                </a:lnTo>
                <a:lnTo>
                  <a:pt x="82471" y="1479266"/>
                </a:lnTo>
                <a:lnTo>
                  <a:pt x="821369" y="205305"/>
                </a:lnTo>
                <a:lnTo>
                  <a:pt x="823655" y="204362"/>
                </a:lnTo>
                <a:lnTo>
                  <a:pt x="827198" y="203426"/>
                </a:lnTo>
                <a:lnTo>
                  <a:pt x="841535" y="177153"/>
                </a:lnTo>
                <a:cubicBezTo>
                  <a:pt x="913930" y="67699"/>
                  <a:pt x="1013942" y="0"/>
                  <a:pt x="1124413" y="0"/>
                </a:cubicBezTo>
                <a:close/>
              </a:path>
            </a:pathLst>
          </a:custGeom>
          <a:noFill/>
          <a:ln w="63500" cap="flat" cmpd="sng" algn="ctr">
            <a:solidFill>
              <a:srgbClr val="07F356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1" name="任意多边形 42"/>
          <p:cNvSpPr/>
          <p:nvPr/>
        </p:nvSpPr>
        <p:spPr>
          <a:xfrm rot="5400000">
            <a:off x="2185989" y="2776187"/>
            <a:ext cx="435994" cy="380351"/>
          </a:xfrm>
          <a:custGeom>
            <a:avLst/>
            <a:gdLst>
              <a:gd name="connsiteX0" fmla="*/ 1124413 w 2264769"/>
              <a:gd name="connsiteY0" fmla="*/ 0 h 2064064"/>
              <a:gd name="connsiteX1" fmla="*/ 1407292 w 2264769"/>
              <a:gd name="connsiteY1" fmla="*/ 177153 h 2064064"/>
              <a:gd name="connsiteX2" fmla="*/ 1414406 w 2264769"/>
              <a:gd name="connsiteY2" fmla="*/ 190190 h 2064064"/>
              <a:gd name="connsiteX3" fmla="*/ 1419467 w 2264769"/>
              <a:gd name="connsiteY3" fmla="*/ 191527 h 2064064"/>
              <a:gd name="connsiteX4" fmla="*/ 2197219 w 2264769"/>
              <a:gd name="connsiteY4" fmla="*/ 1532479 h 2064064"/>
              <a:gd name="connsiteX5" fmla="*/ 2196011 w 2264769"/>
              <a:gd name="connsiteY5" fmla="*/ 1537307 h 2064064"/>
              <a:gd name="connsiteX6" fmla="*/ 2220090 w 2264769"/>
              <a:gd name="connsiteY6" fmla="*/ 1578935 h 2064064"/>
              <a:gd name="connsiteX7" fmla="*/ 2224313 w 2264769"/>
              <a:gd name="connsiteY7" fmla="*/ 1912679 h 2064064"/>
              <a:gd name="connsiteX8" fmla="*/ 1925900 w 2264769"/>
              <a:gd name="connsiteY8" fmla="*/ 2062187 h 2064064"/>
              <a:gd name="connsiteX9" fmla="*/ 1905445 w 2264769"/>
              <a:gd name="connsiteY9" fmla="*/ 2061219 h 2064064"/>
              <a:gd name="connsiteX10" fmla="*/ 1902399 w 2264769"/>
              <a:gd name="connsiteY10" fmla="*/ 2064064 h 2064064"/>
              <a:gd name="connsiteX11" fmla="*/ 389291 w 2264769"/>
              <a:gd name="connsiteY11" fmla="*/ 2064064 h 2064064"/>
              <a:gd name="connsiteX12" fmla="*/ 385062 w 2264769"/>
              <a:gd name="connsiteY12" fmla="*/ 2060114 h 2064064"/>
              <a:gd name="connsiteX13" fmla="*/ 384209 w 2264769"/>
              <a:gd name="connsiteY13" fmla="*/ 2060285 h 2064064"/>
              <a:gd name="connsiteX14" fmla="*/ 66671 w 2264769"/>
              <a:gd name="connsiteY14" fmla="*/ 1957460 h 2064064"/>
              <a:gd name="connsiteX15" fmla="*/ 57719 w 2264769"/>
              <a:gd name="connsiteY15" fmla="*/ 1531931 h 2064064"/>
              <a:gd name="connsiteX16" fmla="*/ 83681 w 2264769"/>
              <a:gd name="connsiteY16" fmla="*/ 1487416 h 2064064"/>
              <a:gd name="connsiteX17" fmla="*/ 82471 w 2264769"/>
              <a:gd name="connsiteY17" fmla="*/ 1479266 h 2064064"/>
              <a:gd name="connsiteX18" fmla="*/ 821369 w 2264769"/>
              <a:gd name="connsiteY18" fmla="*/ 205305 h 2064064"/>
              <a:gd name="connsiteX19" fmla="*/ 823655 w 2264769"/>
              <a:gd name="connsiteY19" fmla="*/ 204362 h 2064064"/>
              <a:gd name="connsiteX20" fmla="*/ 827198 w 2264769"/>
              <a:gd name="connsiteY20" fmla="*/ 203426 h 2064064"/>
              <a:gd name="connsiteX21" fmla="*/ 841535 w 2264769"/>
              <a:gd name="connsiteY21" fmla="*/ 177153 h 2064064"/>
              <a:gd name="connsiteX22" fmla="*/ 1124413 w 2264769"/>
              <a:gd name="connsiteY22" fmla="*/ 0 h 2064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264769" h="2064064">
                <a:moveTo>
                  <a:pt x="1124413" y="0"/>
                </a:moveTo>
                <a:cubicBezTo>
                  <a:pt x="1234884" y="0"/>
                  <a:pt x="1334897" y="67699"/>
                  <a:pt x="1407292" y="177153"/>
                </a:cubicBezTo>
                <a:lnTo>
                  <a:pt x="1414406" y="190190"/>
                </a:lnTo>
                <a:lnTo>
                  <a:pt x="1419467" y="191527"/>
                </a:lnTo>
                <a:lnTo>
                  <a:pt x="2197219" y="1532479"/>
                </a:lnTo>
                <a:lnTo>
                  <a:pt x="2196011" y="1537307"/>
                </a:lnTo>
                <a:lnTo>
                  <a:pt x="2220090" y="1578935"/>
                </a:lnTo>
                <a:cubicBezTo>
                  <a:pt x="2275937" y="1697688"/>
                  <a:pt x="2281758" y="1818318"/>
                  <a:pt x="2224313" y="1912679"/>
                </a:cubicBezTo>
                <a:cubicBezTo>
                  <a:pt x="2166869" y="2007040"/>
                  <a:pt x="2057037" y="2057265"/>
                  <a:pt x="1925900" y="2062187"/>
                </a:cubicBezTo>
                <a:lnTo>
                  <a:pt x="1905445" y="2061219"/>
                </a:lnTo>
                <a:lnTo>
                  <a:pt x="1902399" y="2064064"/>
                </a:lnTo>
                <a:lnTo>
                  <a:pt x="389291" y="2064064"/>
                </a:lnTo>
                <a:lnTo>
                  <a:pt x="385062" y="2060114"/>
                </a:lnTo>
                <a:lnTo>
                  <a:pt x="384209" y="2060285"/>
                </a:lnTo>
                <a:cubicBezTo>
                  <a:pt x="253827" y="2075184"/>
                  <a:pt x="137680" y="2042086"/>
                  <a:pt x="66671" y="1957460"/>
                </a:cubicBezTo>
                <a:cubicBezTo>
                  <a:pt x="-22091" y="1851678"/>
                  <a:pt x="-19317" y="1690420"/>
                  <a:pt x="57719" y="1531931"/>
                </a:cubicBezTo>
                <a:lnTo>
                  <a:pt x="83681" y="1487416"/>
                </a:lnTo>
                <a:lnTo>
                  <a:pt x="82471" y="1479266"/>
                </a:lnTo>
                <a:lnTo>
                  <a:pt x="821369" y="205305"/>
                </a:lnTo>
                <a:lnTo>
                  <a:pt x="823655" y="204362"/>
                </a:lnTo>
                <a:lnTo>
                  <a:pt x="827198" y="203426"/>
                </a:lnTo>
                <a:lnTo>
                  <a:pt x="841535" y="177153"/>
                </a:lnTo>
                <a:cubicBezTo>
                  <a:pt x="913930" y="67699"/>
                  <a:pt x="1013942" y="0"/>
                  <a:pt x="1124413" y="0"/>
                </a:cubicBezTo>
                <a:close/>
              </a:path>
            </a:pathLst>
          </a:custGeom>
          <a:solidFill>
            <a:srgbClr val="FF0066"/>
          </a:solidFill>
          <a:ln w="635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2975810" y="572244"/>
            <a:ext cx="6240379" cy="5713511"/>
            <a:chOff x="3545313" y="1039348"/>
            <a:chExt cx="4908876" cy="4494425"/>
          </a:xfrm>
        </p:grpSpPr>
        <p:sp>
          <p:nvSpPr>
            <p:cNvPr id="24" name="任意多边形 42"/>
            <p:cNvSpPr/>
            <p:nvPr/>
          </p:nvSpPr>
          <p:spPr>
            <a:xfrm rot="5400000">
              <a:off x="5925605" y="2753928"/>
              <a:ext cx="2670258" cy="2329469"/>
            </a:xfrm>
            <a:custGeom>
              <a:avLst/>
              <a:gdLst>
                <a:gd name="connsiteX0" fmla="*/ 1124413 w 2264769"/>
                <a:gd name="connsiteY0" fmla="*/ 0 h 2064064"/>
                <a:gd name="connsiteX1" fmla="*/ 1407292 w 2264769"/>
                <a:gd name="connsiteY1" fmla="*/ 177153 h 2064064"/>
                <a:gd name="connsiteX2" fmla="*/ 1414406 w 2264769"/>
                <a:gd name="connsiteY2" fmla="*/ 190190 h 2064064"/>
                <a:gd name="connsiteX3" fmla="*/ 1419467 w 2264769"/>
                <a:gd name="connsiteY3" fmla="*/ 191527 h 2064064"/>
                <a:gd name="connsiteX4" fmla="*/ 2197219 w 2264769"/>
                <a:gd name="connsiteY4" fmla="*/ 1532479 h 2064064"/>
                <a:gd name="connsiteX5" fmla="*/ 2196011 w 2264769"/>
                <a:gd name="connsiteY5" fmla="*/ 1537307 h 2064064"/>
                <a:gd name="connsiteX6" fmla="*/ 2220090 w 2264769"/>
                <a:gd name="connsiteY6" fmla="*/ 1578935 h 2064064"/>
                <a:gd name="connsiteX7" fmla="*/ 2224313 w 2264769"/>
                <a:gd name="connsiteY7" fmla="*/ 1912679 h 2064064"/>
                <a:gd name="connsiteX8" fmla="*/ 1925900 w 2264769"/>
                <a:gd name="connsiteY8" fmla="*/ 2062187 h 2064064"/>
                <a:gd name="connsiteX9" fmla="*/ 1905445 w 2264769"/>
                <a:gd name="connsiteY9" fmla="*/ 2061219 h 2064064"/>
                <a:gd name="connsiteX10" fmla="*/ 1902399 w 2264769"/>
                <a:gd name="connsiteY10" fmla="*/ 2064064 h 2064064"/>
                <a:gd name="connsiteX11" fmla="*/ 389291 w 2264769"/>
                <a:gd name="connsiteY11" fmla="*/ 2064064 h 2064064"/>
                <a:gd name="connsiteX12" fmla="*/ 385062 w 2264769"/>
                <a:gd name="connsiteY12" fmla="*/ 2060114 h 2064064"/>
                <a:gd name="connsiteX13" fmla="*/ 384209 w 2264769"/>
                <a:gd name="connsiteY13" fmla="*/ 2060285 h 2064064"/>
                <a:gd name="connsiteX14" fmla="*/ 66671 w 2264769"/>
                <a:gd name="connsiteY14" fmla="*/ 1957460 h 2064064"/>
                <a:gd name="connsiteX15" fmla="*/ 57719 w 2264769"/>
                <a:gd name="connsiteY15" fmla="*/ 1531931 h 2064064"/>
                <a:gd name="connsiteX16" fmla="*/ 83681 w 2264769"/>
                <a:gd name="connsiteY16" fmla="*/ 1487416 h 2064064"/>
                <a:gd name="connsiteX17" fmla="*/ 82471 w 2264769"/>
                <a:gd name="connsiteY17" fmla="*/ 1479266 h 2064064"/>
                <a:gd name="connsiteX18" fmla="*/ 821369 w 2264769"/>
                <a:gd name="connsiteY18" fmla="*/ 205305 h 2064064"/>
                <a:gd name="connsiteX19" fmla="*/ 823655 w 2264769"/>
                <a:gd name="connsiteY19" fmla="*/ 204362 h 2064064"/>
                <a:gd name="connsiteX20" fmla="*/ 827198 w 2264769"/>
                <a:gd name="connsiteY20" fmla="*/ 203426 h 2064064"/>
                <a:gd name="connsiteX21" fmla="*/ 841535 w 2264769"/>
                <a:gd name="connsiteY21" fmla="*/ 177153 h 2064064"/>
                <a:gd name="connsiteX22" fmla="*/ 1124413 w 2264769"/>
                <a:gd name="connsiteY22" fmla="*/ 0 h 2064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264769" h="2064064">
                  <a:moveTo>
                    <a:pt x="1124413" y="0"/>
                  </a:moveTo>
                  <a:cubicBezTo>
                    <a:pt x="1234884" y="0"/>
                    <a:pt x="1334897" y="67699"/>
                    <a:pt x="1407292" y="177153"/>
                  </a:cubicBezTo>
                  <a:lnTo>
                    <a:pt x="1414406" y="190190"/>
                  </a:lnTo>
                  <a:lnTo>
                    <a:pt x="1419467" y="191527"/>
                  </a:lnTo>
                  <a:lnTo>
                    <a:pt x="2197219" y="1532479"/>
                  </a:lnTo>
                  <a:lnTo>
                    <a:pt x="2196011" y="1537307"/>
                  </a:lnTo>
                  <a:lnTo>
                    <a:pt x="2220090" y="1578935"/>
                  </a:lnTo>
                  <a:cubicBezTo>
                    <a:pt x="2275937" y="1697688"/>
                    <a:pt x="2281758" y="1818318"/>
                    <a:pt x="2224313" y="1912679"/>
                  </a:cubicBezTo>
                  <a:cubicBezTo>
                    <a:pt x="2166869" y="2007040"/>
                    <a:pt x="2057037" y="2057265"/>
                    <a:pt x="1925900" y="2062187"/>
                  </a:cubicBezTo>
                  <a:lnTo>
                    <a:pt x="1905445" y="2061219"/>
                  </a:lnTo>
                  <a:lnTo>
                    <a:pt x="1902399" y="2064064"/>
                  </a:lnTo>
                  <a:lnTo>
                    <a:pt x="389291" y="2064064"/>
                  </a:lnTo>
                  <a:lnTo>
                    <a:pt x="385062" y="2060114"/>
                  </a:lnTo>
                  <a:lnTo>
                    <a:pt x="384209" y="2060285"/>
                  </a:lnTo>
                  <a:cubicBezTo>
                    <a:pt x="253827" y="2075184"/>
                    <a:pt x="137680" y="2042086"/>
                    <a:pt x="66671" y="1957460"/>
                  </a:cubicBezTo>
                  <a:cubicBezTo>
                    <a:pt x="-22091" y="1851678"/>
                    <a:pt x="-19317" y="1690420"/>
                    <a:pt x="57719" y="1531931"/>
                  </a:cubicBezTo>
                  <a:lnTo>
                    <a:pt x="83681" y="1487416"/>
                  </a:lnTo>
                  <a:lnTo>
                    <a:pt x="82471" y="1479266"/>
                  </a:lnTo>
                  <a:lnTo>
                    <a:pt x="821369" y="205305"/>
                  </a:lnTo>
                  <a:lnTo>
                    <a:pt x="823655" y="204362"/>
                  </a:lnTo>
                  <a:lnTo>
                    <a:pt x="827198" y="203426"/>
                  </a:lnTo>
                  <a:lnTo>
                    <a:pt x="841535" y="177153"/>
                  </a:lnTo>
                  <a:cubicBezTo>
                    <a:pt x="913930" y="67699"/>
                    <a:pt x="1013942" y="0"/>
                    <a:pt x="1124413" y="0"/>
                  </a:cubicBezTo>
                  <a:close/>
                </a:path>
              </a:pathLst>
            </a:custGeom>
            <a:noFill/>
            <a:ln w="12700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6" name="任意多边形 42"/>
            <p:cNvSpPr/>
            <p:nvPr/>
          </p:nvSpPr>
          <p:spPr>
            <a:xfrm rot="5400000">
              <a:off x="4246562" y="1326146"/>
              <a:ext cx="4494425" cy="3920829"/>
            </a:xfrm>
            <a:custGeom>
              <a:avLst/>
              <a:gdLst>
                <a:gd name="connsiteX0" fmla="*/ 1124413 w 2264769"/>
                <a:gd name="connsiteY0" fmla="*/ 0 h 2064064"/>
                <a:gd name="connsiteX1" fmla="*/ 1407292 w 2264769"/>
                <a:gd name="connsiteY1" fmla="*/ 177153 h 2064064"/>
                <a:gd name="connsiteX2" fmla="*/ 1414406 w 2264769"/>
                <a:gd name="connsiteY2" fmla="*/ 190190 h 2064064"/>
                <a:gd name="connsiteX3" fmla="*/ 1419467 w 2264769"/>
                <a:gd name="connsiteY3" fmla="*/ 191527 h 2064064"/>
                <a:gd name="connsiteX4" fmla="*/ 2197219 w 2264769"/>
                <a:gd name="connsiteY4" fmla="*/ 1532479 h 2064064"/>
                <a:gd name="connsiteX5" fmla="*/ 2196011 w 2264769"/>
                <a:gd name="connsiteY5" fmla="*/ 1537307 h 2064064"/>
                <a:gd name="connsiteX6" fmla="*/ 2220090 w 2264769"/>
                <a:gd name="connsiteY6" fmla="*/ 1578935 h 2064064"/>
                <a:gd name="connsiteX7" fmla="*/ 2224313 w 2264769"/>
                <a:gd name="connsiteY7" fmla="*/ 1912679 h 2064064"/>
                <a:gd name="connsiteX8" fmla="*/ 1925900 w 2264769"/>
                <a:gd name="connsiteY8" fmla="*/ 2062187 h 2064064"/>
                <a:gd name="connsiteX9" fmla="*/ 1905445 w 2264769"/>
                <a:gd name="connsiteY9" fmla="*/ 2061219 h 2064064"/>
                <a:gd name="connsiteX10" fmla="*/ 1902399 w 2264769"/>
                <a:gd name="connsiteY10" fmla="*/ 2064064 h 2064064"/>
                <a:gd name="connsiteX11" fmla="*/ 389291 w 2264769"/>
                <a:gd name="connsiteY11" fmla="*/ 2064064 h 2064064"/>
                <a:gd name="connsiteX12" fmla="*/ 385062 w 2264769"/>
                <a:gd name="connsiteY12" fmla="*/ 2060114 h 2064064"/>
                <a:gd name="connsiteX13" fmla="*/ 384209 w 2264769"/>
                <a:gd name="connsiteY13" fmla="*/ 2060285 h 2064064"/>
                <a:gd name="connsiteX14" fmla="*/ 66671 w 2264769"/>
                <a:gd name="connsiteY14" fmla="*/ 1957460 h 2064064"/>
                <a:gd name="connsiteX15" fmla="*/ 57719 w 2264769"/>
                <a:gd name="connsiteY15" fmla="*/ 1531931 h 2064064"/>
                <a:gd name="connsiteX16" fmla="*/ 83681 w 2264769"/>
                <a:gd name="connsiteY16" fmla="*/ 1487416 h 2064064"/>
                <a:gd name="connsiteX17" fmla="*/ 82471 w 2264769"/>
                <a:gd name="connsiteY17" fmla="*/ 1479266 h 2064064"/>
                <a:gd name="connsiteX18" fmla="*/ 821369 w 2264769"/>
                <a:gd name="connsiteY18" fmla="*/ 205305 h 2064064"/>
                <a:gd name="connsiteX19" fmla="*/ 823655 w 2264769"/>
                <a:gd name="connsiteY19" fmla="*/ 204362 h 2064064"/>
                <a:gd name="connsiteX20" fmla="*/ 827198 w 2264769"/>
                <a:gd name="connsiteY20" fmla="*/ 203426 h 2064064"/>
                <a:gd name="connsiteX21" fmla="*/ 841535 w 2264769"/>
                <a:gd name="connsiteY21" fmla="*/ 177153 h 2064064"/>
                <a:gd name="connsiteX22" fmla="*/ 1124413 w 2264769"/>
                <a:gd name="connsiteY22" fmla="*/ 0 h 2064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264769" h="2064064">
                  <a:moveTo>
                    <a:pt x="1124413" y="0"/>
                  </a:moveTo>
                  <a:cubicBezTo>
                    <a:pt x="1234884" y="0"/>
                    <a:pt x="1334897" y="67699"/>
                    <a:pt x="1407292" y="177153"/>
                  </a:cubicBezTo>
                  <a:lnTo>
                    <a:pt x="1414406" y="190190"/>
                  </a:lnTo>
                  <a:lnTo>
                    <a:pt x="1419467" y="191527"/>
                  </a:lnTo>
                  <a:lnTo>
                    <a:pt x="2197219" y="1532479"/>
                  </a:lnTo>
                  <a:lnTo>
                    <a:pt x="2196011" y="1537307"/>
                  </a:lnTo>
                  <a:lnTo>
                    <a:pt x="2220090" y="1578935"/>
                  </a:lnTo>
                  <a:cubicBezTo>
                    <a:pt x="2275937" y="1697688"/>
                    <a:pt x="2281758" y="1818318"/>
                    <a:pt x="2224313" y="1912679"/>
                  </a:cubicBezTo>
                  <a:cubicBezTo>
                    <a:pt x="2166869" y="2007040"/>
                    <a:pt x="2057037" y="2057265"/>
                    <a:pt x="1925900" y="2062187"/>
                  </a:cubicBezTo>
                  <a:lnTo>
                    <a:pt x="1905445" y="2061219"/>
                  </a:lnTo>
                  <a:lnTo>
                    <a:pt x="1902399" y="2064064"/>
                  </a:lnTo>
                  <a:lnTo>
                    <a:pt x="389291" y="2064064"/>
                  </a:lnTo>
                  <a:lnTo>
                    <a:pt x="385062" y="2060114"/>
                  </a:lnTo>
                  <a:lnTo>
                    <a:pt x="384209" y="2060285"/>
                  </a:lnTo>
                  <a:cubicBezTo>
                    <a:pt x="253827" y="2075184"/>
                    <a:pt x="137680" y="2042086"/>
                    <a:pt x="66671" y="1957460"/>
                  </a:cubicBezTo>
                  <a:cubicBezTo>
                    <a:pt x="-22091" y="1851678"/>
                    <a:pt x="-19317" y="1690420"/>
                    <a:pt x="57719" y="1531931"/>
                  </a:cubicBezTo>
                  <a:lnTo>
                    <a:pt x="83681" y="1487416"/>
                  </a:lnTo>
                  <a:lnTo>
                    <a:pt x="82471" y="1479266"/>
                  </a:lnTo>
                  <a:lnTo>
                    <a:pt x="821369" y="205305"/>
                  </a:lnTo>
                  <a:lnTo>
                    <a:pt x="823655" y="204362"/>
                  </a:lnTo>
                  <a:lnTo>
                    <a:pt x="827198" y="203426"/>
                  </a:lnTo>
                  <a:lnTo>
                    <a:pt x="841535" y="177153"/>
                  </a:lnTo>
                  <a:cubicBezTo>
                    <a:pt x="913930" y="67699"/>
                    <a:pt x="1013942" y="0"/>
                    <a:pt x="112441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7F757">
                    <a:alpha val="93725"/>
                  </a:srgbClr>
                </a:gs>
                <a:gs pos="100000">
                  <a:srgbClr val="36DEA6">
                    <a:alpha val="51000"/>
                  </a:srgbClr>
                </a:gs>
              </a:gsLst>
              <a:lin ang="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2" name="任意多边形 42"/>
            <p:cNvSpPr/>
            <p:nvPr/>
          </p:nvSpPr>
          <p:spPr>
            <a:xfrm rot="5400000">
              <a:off x="3288332" y="1672396"/>
              <a:ext cx="4027172" cy="3513209"/>
            </a:xfrm>
            <a:custGeom>
              <a:avLst/>
              <a:gdLst>
                <a:gd name="connsiteX0" fmla="*/ 1124413 w 2264769"/>
                <a:gd name="connsiteY0" fmla="*/ 0 h 2064064"/>
                <a:gd name="connsiteX1" fmla="*/ 1407292 w 2264769"/>
                <a:gd name="connsiteY1" fmla="*/ 177153 h 2064064"/>
                <a:gd name="connsiteX2" fmla="*/ 1414406 w 2264769"/>
                <a:gd name="connsiteY2" fmla="*/ 190190 h 2064064"/>
                <a:gd name="connsiteX3" fmla="*/ 1419467 w 2264769"/>
                <a:gd name="connsiteY3" fmla="*/ 191527 h 2064064"/>
                <a:gd name="connsiteX4" fmla="*/ 2197219 w 2264769"/>
                <a:gd name="connsiteY4" fmla="*/ 1532479 h 2064064"/>
                <a:gd name="connsiteX5" fmla="*/ 2196011 w 2264769"/>
                <a:gd name="connsiteY5" fmla="*/ 1537307 h 2064064"/>
                <a:gd name="connsiteX6" fmla="*/ 2220090 w 2264769"/>
                <a:gd name="connsiteY6" fmla="*/ 1578935 h 2064064"/>
                <a:gd name="connsiteX7" fmla="*/ 2224313 w 2264769"/>
                <a:gd name="connsiteY7" fmla="*/ 1912679 h 2064064"/>
                <a:gd name="connsiteX8" fmla="*/ 1925900 w 2264769"/>
                <a:gd name="connsiteY8" fmla="*/ 2062187 h 2064064"/>
                <a:gd name="connsiteX9" fmla="*/ 1905445 w 2264769"/>
                <a:gd name="connsiteY9" fmla="*/ 2061219 h 2064064"/>
                <a:gd name="connsiteX10" fmla="*/ 1902399 w 2264769"/>
                <a:gd name="connsiteY10" fmla="*/ 2064064 h 2064064"/>
                <a:gd name="connsiteX11" fmla="*/ 389291 w 2264769"/>
                <a:gd name="connsiteY11" fmla="*/ 2064064 h 2064064"/>
                <a:gd name="connsiteX12" fmla="*/ 385062 w 2264769"/>
                <a:gd name="connsiteY12" fmla="*/ 2060114 h 2064064"/>
                <a:gd name="connsiteX13" fmla="*/ 384209 w 2264769"/>
                <a:gd name="connsiteY13" fmla="*/ 2060285 h 2064064"/>
                <a:gd name="connsiteX14" fmla="*/ 66671 w 2264769"/>
                <a:gd name="connsiteY14" fmla="*/ 1957460 h 2064064"/>
                <a:gd name="connsiteX15" fmla="*/ 57719 w 2264769"/>
                <a:gd name="connsiteY15" fmla="*/ 1531931 h 2064064"/>
                <a:gd name="connsiteX16" fmla="*/ 83681 w 2264769"/>
                <a:gd name="connsiteY16" fmla="*/ 1487416 h 2064064"/>
                <a:gd name="connsiteX17" fmla="*/ 82471 w 2264769"/>
                <a:gd name="connsiteY17" fmla="*/ 1479266 h 2064064"/>
                <a:gd name="connsiteX18" fmla="*/ 821369 w 2264769"/>
                <a:gd name="connsiteY18" fmla="*/ 205305 h 2064064"/>
                <a:gd name="connsiteX19" fmla="*/ 823655 w 2264769"/>
                <a:gd name="connsiteY19" fmla="*/ 204362 h 2064064"/>
                <a:gd name="connsiteX20" fmla="*/ 827198 w 2264769"/>
                <a:gd name="connsiteY20" fmla="*/ 203426 h 2064064"/>
                <a:gd name="connsiteX21" fmla="*/ 841535 w 2264769"/>
                <a:gd name="connsiteY21" fmla="*/ 177153 h 2064064"/>
                <a:gd name="connsiteX22" fmla="*/ 1124413 w 2264769"/>
                <a:gd name="connsiteY22" fmla="*/ 0 h 2064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264769" h="2064064">
                  <a:moveTo>
                    <a:pt x="1124413" y="0"/>
                  </a:moveTo>
                  <a:cubicBezTo>
                    <a:pt x="1234884" y="0"/>
                    <a:pt x="1334897" y="67699"/>
                    <a:pt x="1407292" y="177153"/>
                  </a:cubicBezTo>
                  <a:lnTo>
                    <a:pt x="1414406" y="190190"/>
                  </a:lnTo>
                  <a:lnTo>
                    <a:pt x="1419467" y="191527"/>
                  </a:lnTo>
                  <a:lnTo>
                    <a:pt x="2197219" y="1532479"/>
                  </a:lnTo>
                  <a:lnTo>
                    <a:pt x="2196011" y="1537307"/>
                  </a:lnTo>
                  <a:lnTo>
                    <a:pt x="2220090" y="1578935"/>
                  </a:lnTo>
                  <a:cubicBezTo>
                    <a:pt x="2275937" y="1697688"/>
                    <a:pt x="2281758" y="1818318"/>
                    <a:pt x="2224313" y="1912679"/>
                  </a:cubicBezTo>
                  <a:cubicBezTo>
                    <a:pt x="2166869" y="2007040"/>
                    <a:pt x="2057037" y="2057265"/>
                    <a:pt x="1925900" y="2062187"/>
                  </a:cubicBezTo>
                  <a:lnTo>
                    <a:pt x="1905445" y="2061219"/>
                  </a:lnTo>
                  <a:lnTo>
                    <a:pt x="1902399" y="2064064"/>
                  </a:lnTo>
                  <a:lnTo>
                    <a:pt x="389291" y="2064064"/>
                  </a:lnTo>
                  <a:lnTo>
                    <a:pt x="385062" y="2060114"/>
                  </a:lnTo>
                  <a:lnTo>
                    <a:pt x="384209" y="2060285"/>
                  </a:lnTo>
                  <a:cubicBezTo>
                    <a:pt x="253827" y="2075184"/>
                    <a:pt x="137680" y="2042086"/>
                    <a:pt x="66671" y="1957460"/>
                  </a:cubicBezTo>
                  <a:cubicBezTo>
                    <a:pt x="-22091" y="1851678"/>
                    <a:pt x="-19317" y="1690420"/>
                    <a:pt x="57719" y="1531931"/>
                  </a:cubicBezTo>
                  <a:lnTo>
                    <a:pt x="83681" y="1487416"/>
                  </a:lnTo>
                  <a:lnTo>
                    <a:pt x="82471" y="1479266"/>
                  </a:lnTo>
                  <a:lnTo>
                    <a:pt x="821369" y="205305"/>
                  </a:lnTo>
                  <a:lnTo>
                    <a:pt x="823655" y="204362"/>
                  </a:lnTo>
                  <a:lnTo>
                    <a:pt x="827198" y="203426"/>
                  </a:lnTo>
                  <a:lnTo>
                    <a:pt x="841535" y="177153"/>
                  </a:lnTo>
                  <a:cubicBezTo>
                    <a:pt x="913930" y="67699"/>
                    <a:pt x="1013942" y="0"/>
                    <a:pt x="1124413" y="0"/>
                  </a:cubicBezTo>
                  <a:close/>
                </a:path>
              </a:pathLst>
            </a:custGeom>
            <a:gradFill flip="none" rotWithShape="1">
              <a:gsLst>
                <a:gs pos="31000">
                  <a:srgbClr val="27408F"/>
                </a:gs>
                <a:gs pos="100000">
                  <a:srgbClr val="7030A0">
                    <a:alpha val="58000"/>
                  </a:srgbClr>
                </a:gs>
              </a:gsLst>
              <a:lin ang="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34" name="任意多边形: 形状 33"/>
          <p:cNvSpPr/>
          <p:nvPr/>
        </p:nvSpPr>
        <p:spPr>
          <a:xfrm>
            <a:off x="10411326" y="641552"/>
            <a:ext cx="930442" cy="232791"/>
          </a:xfrm>
          <a:custGeom>
            <a:avLst/>
            <a:gdLst>
              <a:gd name="connsiteX0" fmla="*/ 0 w 2486526"/>
              <a:gd name="connsiteY0" fmla="*/ 401185 h 465581"/>
              <a:gd name="connsiteX1" fmla="*/ 529389 w 2486526"/>
              <a:gd name="connsiteY1" fmla="*/ 132 h 465581"/>
              <a:gd name="connsiteX2" fmla="*/ 1042737 w 2486526"/>
              <a:gd name="connsiteY2" fmla="*/ 353058 h 465581"/>
              <a:gd name="connsiteX3" fmla="*/ 1604210 w 2486526"/>
              <a:gd name="connsiteY3" fmla="*/ 16174 h 465581"/>
              <a:gd name="connsiteX4" fmla="*/ 2101516 w 2486526"/>
              <a:gd name="connsiteY4" fmla="*/ 465353 h 465581"/>
              <a:gd name="connsiteX5" fmla="*/ 2486526 w 2486526"/>
              <a:gd name="connsiteY5" fmla="*/ 64300 h 465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86526" h="465581">
                <a:moveTo>
                  <a:pt x="0" y="401185"/>
                </a:moveTo>
                <a:cubicBezTo>
                  <a:pt x="177800" y="204669"/>
                  <a:pt x="355600" y="8153"/>
                  <a:pt x="529389" y="132"/>
                </a:cubicBezTo>
                <a:cubicBezTo>
                  <a:pt x="703178" y="-7889"/>
                  <a:pt x="863600" y="350384"/>
                  <a:pt x="1042737" y="353058"/>
                </a:cubicBezTo>
                <a:cubicBezTo>
                  <a:pt x="1221874" y="355732"/>
                  <a:pt x="1427747" y="-2542"/>
                  <a:pt x="1604210" y="16174"/>
                </a:cubicBezTo>
                <a:cubicBezTo>
                  <a:pt x="1780673" y="34890"/>
                  <a:pt x="1954463" y="457332"/>
                  <a:pt x="2101516" y="465353"/>
                </a:cubicBezTo>
                <a:cubicBezTo>
                  <a:pt x="2248569" y="473374"/>
                  <a:pt x="2367547" y="268837"/>
                  <a:pt x="2486526" y="64300"/>
                </a:cubicBezTo>
              </a:path>
            </a:pathLst>
          </a:custGeom>
          <a:noFill/>
          <a:ln w="25400">
            <a:solidFill>
              <a:srgbClr val="07F3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5" name="任意多边形: 形状 34"/>
          <p:cNvSpPr/>
          <p:nvPr/>
        </p:nvSpPr>
        <p:spPr>
          <a:xfrm flipV="1">
            <a:off x="834189" y="2005131"/>
            <a:ext cx="930442" cy="232791"/>
          </a:xfrm>
          <a:custGeom>
            <a:avLst/>
            <a:gdLst>
              <a:gd name="connsiteX0" fmla="*/ 0 w 2486526"/>
              <a:gd name="connsiteY0" fmla="*/ 401185 h 465581"/>
              <a:gd name="connsiteX1" fmla="*/ 529389 w 2486526"/>
              <a:gd name="connsiteY1" fmla="*/ 132 h 465581"/>
              <a:gd name="connsiteX2" fmla="*/ 1042737 w 2486526"/>
              <a:gd name="connsiteY2" fmla="*/ 353058 h 465581"/>
              <a:gd name="connsiteX3" fmla="*/ 1604210 w 2486526"/>
              <a:gd name="connsiteY3" fmla="*/ 16174 h 465581"/>
              <a:gd name="connsiteX4" fmla="*/ 2101516 w 2486526"/>
              <a:gd name="connsiteY4" fmla="*/ 465353 h 465581"/>
              <a:gd name="connsiteX5" fmla="*/ 2486526 w 2486526"/>
              <a:gd name="connsiteY5" fmla="*/ 64300 h 465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86526" h="465581">
                <a:moveTo>
                  <a:pt x="0" y="401185"/>
                </a:moveTo>
                <a:cubicBezTo>
                  <a:pt x="177800" y="204669"/>
                  <a:pt x="355600" y="8153"/>
                  <a:pt x="529389" y="132"/>
                </a:cubicBezTo>
                <a:cubicBezTo>
                  <a:pt x="703178" y="-7889"/>
                  <a:pt x="863600" y="350384"/>
                  <a:pt x="1042737" y="353058"/>
                </a:cubicBezTo>
                <a:cubicBezTo>
                  <a:pt x="1221874" y="355732"/>
                  <a:pt x="1427747" y="-2542"/>
                  <a:pt x="1604210" y="16174"/>
                </a:cubicBezTo>
                <a:cubicBezTo>
                  <a:pt x="1780673" y="34890"/>
                  <a:pt x="1954463" y="457332"/>
                  <a:pt x="2101516" y="465353"/>
                </a:cubicBezTo>
                <a:cubicBezTo>
                  <a:pt x="2248569" y="473374"/>
                  <a:pt x="2367547" y="268837"/>
                  <a:pt x="2486526" y="64300"/>
                </a:cubicBezTo>
              </a:path>
            </a:pathLst>
          </a:cu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6" name="任意多边形: 形状 35"/>
          <p:cNvSpPr/>
          <p:nvPr/>
        </p:nvSpPr>
        <p:spPr>
          <a:xfrm flipV="1">
            <a:off x="8357936" y="5422100"/>
            <a:ext cx="930442" cy="232791"/>
          </a:xfrm>
          <a:custGeom>
            <a:avLst/>
            <a:gdLst>
              <a:gd name="connsiteX0" fmla="*/ 0 w 2486526"/>
              <a:gd name="connsiteY0" fmla="*/ 401185 h 465581"/>
              <a:gd name="connsiteX1" fmla="*/ 529389 w 2486526"/>
              <a:gd name="connsiteY1" fmla="*/ 132 h 465581"/>
              <a:gd name="connsiteX2" fmla="*/ 1042737 w 2486526"/>
              <a:gd name="connsiteY2" fmla="*/ 353058 h 465581"/>
              <a:gd name="connsiteX3" fmla="*/ 1604210 w 2486526"/>
              <a:gd name="connsiteY3" fmla="*/ 16174 h 465581"/>
              <a:gd name="connsiteX4" fmla="*/ 2101516 w 2486526"/>
              <a:gd name="connsiteY4" fmla="*/ 465353 h 465581"/>
              <a:gd name="connsiteX5" fmla="*/ 2486526 w 2486526"/>
              <a:gd name="connsiteY5" fmla="*/ 64300 h 465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86526" h="465581">
                <a:moveTo>
                  <a:pt x="0" y="401185"/>
                </a:moveTo>
                <a:cubicBezTo>
                  <a:pt x="177800" y="204669"/>
                  <a:pt x="355600" y="8153"/>
                  <a:pt x="529389" y="132"/>
                </a:cubicBezTo>
                <a:cubicBezTo>
                  <a:pt x="703178" y="-7889"/>
                  <a:pt x="863600" y="350384"/>
                  <a:pt x="1042737" y="353058"/>
                </a:cubicBezTo>
                <a:cubicBezTo>
                  <a:pt x="1221874" y="355732"/>
                  <a:pt x="1427747" y="-2542"/>
                  <a:pt x="1604210" y="16174"/>
                </a:cubicBezTo>
                <a:cubicBezTo>
                  <a:pt x="1780673" y="34890"/>
                  <a:pt x="1954463" y="457332"/>
                  <a:pt x="2101516" y="465353"/>
                </a:cubicBezTo>
                <a:cubicBezTo>
                  <a:pt x="2248569" y="473374"/>
                  <a:pt x="2367547" y="268837"/>
                  <a:pt x="2486526" y="64300"/>
                </a:cubicBezTo>
              </a:path>
            </a:pathLst>
          </a:custGeom>
          <a:noFill/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240631" y="224589"/>
            <a:ext cx="176464" cy="625642"/>
            <a:chOff x="160421" y="224589"/>
            <a:chExt cx="176464" cy="625642"/>
          </a:xfrm>
          <a:solidFill>
            <a:schemeClr val="bg1">
              <a:alpha val="70000"/>
            </a:schemeClr>
          </a:solidFill>
        </p:grpSpPr>
        <p:sp>
          <p:nvSpPr>
            <p:cNvPr id="37" name="椭圆 36"/>
            <p:cNvSpPr/>
            <p:nvPr/>
          </p:nvSpPr>
          <p:spPr>
            <a:xfrm>
              <a:off x="160421" y="224589"/>
              <a:ext cx="176464" cy="17646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160421" y="449178"/>
              <a:ext cx="176464" cy="17646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160421" y="673767"/>
              <a:ext cx="176464" cy="17646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53" name="文本框 52"/>
          <p:cNvSpPr txBox="1"/>
          <p:nvPr/>
        </p:nvSpPr>
        <p:spPr>
          <a:xfrm>
            <a:off x="3012321" y="2535280"/>
            <a:ext cx="643211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zh-CN" altLang="en-US" sz="8800" b="1" spc="600" dirty="0">
                <a:solidFill>
                  <a:prstClr val="white"/>
                </a:solidFill>
                <a:cs typeface="+mn-ea"/>
                <a:sym typeface="+mn-lt"/>
              </a:rPr>
              <a:t>谢谢观看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airplane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tx1">
              <a:lumMod val="75000"/>
              <a:lumOff val="25000"/>
            </a:schemeClr>
          </a:fgClr>
          <a:bgClr>
            <a:schemeClr val="tx1">
              <a:lumMod val="85000"/>
              <a:lumOff val="1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任意多边形 42"/>
          <p:cNvSpPr/>
          <p:nvPr/>
        </p:nvSpPr>
        <p:spPr>
          <a:xfrm rot="1304353">
            <a:off x="10677854" y="5396160"/>
            <a:ext cx="923567" cy="517521"/>
          </a:xfrm>
          <a:custGeom>
            <a:avLst/>
            <a:gdLst>
              <a:gd name="connsiteX0" fmla="*/ 1124413 w 2264769"/>
              <a:gd name="connsiteY0" fmla="*/ 0 h 2064064"/>
              <a:gd name="connsiteX1" fmla="*/ 1407292 w 2264769"/>
              <a:gd name="connsiteY1" fmla="*/ 177153 h 2064064"/>
              <a:gd name="connsiteX2" fmla="*/ 1414406 w 2264769"/>
              <a:gd name="connsiteY2" fmla="*/ 190190 h 2064064"/>
              <a:gd name="connsiteX3" fmla="*/ 1419467 w 2264769"/>
              <a:gd name="connsiteY3" fmla="*/ 191527 h 2064064"/>
              <a:gd name="connsiteX4" fmla="*/ 2197219 w 2264769"/>
              <a:gd name="connsiteY4" fmla="*/ 1532479 h 2064064"/>
              <a:gd name="connsiteX5" fmla="*/ 2196011 w 2264769"/>
              <a:gd name="connsiteY5" fmla="*/ 1537307 h 2064064"/>
              <a:gd name="connsiteX6" fmla="*/ 2220090 w 2264769"/>
              <a:gd name="connsiteY6" fmla="*/ 1578935 h 2064064"/>
              <a:gd name="connsiteX7" fmla="*/ 2224313 w 2264769"/>
              <a:gd name="connsiteY7" fmla="*/ 1912679 h 2064064"/>
              <a:gd name="connsiteX8" fmla="*/ 1925900 w 2264769"/>
              <a:gd name="connsiteY8" fmla="*/ 2062187 h 2064064"/>
              <a:gd name="connsiteX9" fmla="*/ 1905445 w 2264769"/>
              <a:gd name="connsiteY9" fmla="*/ 2061219 h 2064064"/>
              <a:gd name="connsiteX10" fmla="*/ 1902399 w 2264769"/>
              <a:gd name="connsiteY10" fmla="*/ 2064064 h 2064064"/>
              <a:gd name="connsiteX11" fmla="*/ 389291 w 2264769"/>
              <a:gd name="connsiteY11" fmla="*/ 2064064 h 2064064"/>
              <a:gd name="connsiteX12" fmla="*/ 385062 w 2264769"/>
              <a:gd name="connsiteY12" fmla="*/ 2060114 h 2064064"/>
              <a:gd name="connsiteX13" fmla="*/ 384209 w 2264769"/>
              <a:gd name="connsiteY13" fmla="*/ 2060285 h 2064064"/>
              <a:gd name="connsiteX14" fmla="*/ 66671 w 2264769"/>
              <a:gd name="connsiteY14" fmla="*/ 1957460 h 2064064"/>
              <a:gd name="connsiteX15" fmla="*/ 57719 w 2264769"/>
              <a:gd name="connsiteY15" fmla="*/ 1531931 h 2064064"/>
              <a:gd name="connsiteX16" fmla="*/ 83681 w 2264769"/>
              <a:gd name="connsiteY16" fmla="*/ 1487416 h 2064064"/>
              <a:gd name="connsiteX17" fmla="*/ 82471 w 2264769"/>
              <a:gd name="connsiteY17" fmla="*/ 1479266 h 2064064"/>
              <a:gd name="connsiteX18" fmla="*/ 821369 w 2264769"/>
              <a:gd name="connsiteY18" fmla="*/ 205305 h 2064064"/>
              <a:gd name="connsiteX19" fmla="*/ 823655 w 2264769"/>
              <a:gd name="connsiteY19" fmla="*/ 204362 h 2064064"/>
              <a:gd name="connsiteX20" fmla="*/ 827198 w 2264769"/>
              <a:gd name="connsiteY20" fmla="*/ 203426 h 2064064"/>
              <a:gd name="connsiteX21" fmla="*/ 841535 w 2264769"/>
              <a:gd name="connsiteY21" fmla="*/ 177153 h 2064064"/>
              <a:gd name="connsiteX22" fmla="*/ 1124413 w 2264769"/>
              <a:gd name="connsiteY22" fmla="*/ 0 h 2064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264769" h="2064064">
                <a:moveTo>
                  <a:pt x="1124413" y="0"/>
                </a:moveTo>
                <a:cubicBezTo>
                  <a:pt x="1234884" y="0"/>
                  <a:pt x="1334897" y="67699"/>
                  <a:pt x="1407292" y="177153"/>
                </a:cubicBezTo>
                <a:lnTo>
                  <a:pt x="1414406" y="190190"/>
                </a:lnTo>
                <a:lnTo>
                  <a:pt x="1419467" y="191527"/>
                </a:lnTo>
                <a:lnTo>
                  <a:pt x="2197219" y="1532479"/>
                </a:lnTo>
                <a:lnTo>
                  <a:pt x="2196011" y="1537307"/>
                </a:lnTo>
                <a:lnTo>
                  <a:pt x="2220090" y="1578935"/>
                </a:lnTo>
                <a:cubicBezTo>
                  <a:pt x="2275937" y="1697688"/>
                  <a:pt x="2281758" y="1818318"/>
                  <a:pt x="2224313" y="1912679"/>
                </a:cubicBezTo>
                <a:cubicBezTo>
                  <a:pt x="2166869" y="2007040"/>
                  <a:pt x="2057037" y="2057265"/>
                  <a:pt x="1925900" y="2062187"/>
                </a:cubicBezTo>
                <a:lnTo>
                  <a:pt x="1905445" y="2061219"/>
                </a:lnTo>
                <a:lnTo>
                  <a:pt x="1902399" y="2064064"/>
                </a:lnTo>
                <a:lnTo>
                  <a:pt x="389291" y="2064064"/>
                </a:lnTo>
                <a:lnTo>
                  <a:pt x="385062" y="2060114"/>
                </a:lnTo>
                <a:lnTo>
                  <a:pt x="384209" y="2060285"/>
                </a:lnTo>
                <a:cubicBezTo>
                  <a:pt x="253827" y="2075184"/>
                  <a:pt x="137680" y="2042086"/>
                  <a:pt x="66671" y="1957460"/>
                </a:cubicBezTo>
                <a:cubicBezTo>
                  <a:pt x="-22091" y="1851678"/>
                  <a:pt x="-19317" y="1690420"/>
                  <a:pt x="57719" y="1531931"/>
                </a:cubicBezTo>
                <a:lnTo>
                  <a:pt x="83681" y="1487416"/>
                </a:lnTo>
                <a:lnTo>
                  <a:pt x="82471" y="1479266"/>
                </a:lnTo>
                <a:lnTo>
                  <a:pt x="821369" y="205305"/>
                </a:lnTo>
                <a:lnTo>
                  <a:pt x="823655" y="204362"/>
                </a:lnTo>
                <a:lnTo>
                  <a:pt x="827198" y="203426"/>
                </a:lnTo>
                <a:lnTo>
                  <a:pt x="841535" y="177153"/>
                </a:lnTo>
                <a:cubicBezTo>
                  <a:pt x="913930" y="67699"/>
                  <a:pt x="1013942" y="0"/>
                  <a:pt x="1124413" y="0"/>
                </a:cubicBezTo>
                <a:close/>
              </a:path>
            </a:pathLst>
          </a:custGeom>
          <a:solidFill>
            <a:srgbClr val="FFC000"/>
          </a:solidFill>
          <a:ln w="635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7" name="任意多边形 42"/>
          <p:cNvSpPr/>
          <p:nvPr/>
        </p:nvSpPr>
        <p:spPr>
          <a:xfrm rot="5400000">
            <a:off x="1977442" y="4300188"/>
            <a:ext cx="435994" cy="380351"/>
          </a:xfrm>
          <a:custGeom>
            <a:avLst/>
            <a:gdLst>
              <a:gd name="connsiteX0" fmla="*/ 1124413 w 2264769"/>
              <a:gd name="connsiteY0" fmla="*/ 0 h 2064064"/>
              <a:gd name="connsiteX1" fmla="*/ 1407292 w 2264769"/>
              <a:gd name="connsiteY1" fmla="*/ 177153 h 2064064"/>
              <a:gd name="connsiteX2" fmla="*/ 1414406 w 2264769"/>
              <a:gd name="connsiteY2" fmla="*/ 190190 h 2064064"/>
              <a:gd name="connsiteX3" fmla="*/ 1419467 w 2264769"/>
              <a:gd name="connsiteY3" fmla="*/ 191527 h 2064064"/>
              <a:gd name="connsiteX4" fmla="*/ 2197219 w 2264769"/>
              <a:gd name="connsiteY4" fmla="*/ 1532479 h 2064064"/>
              <a:gd name="connsiteX5" fmla="*/ 2196011 w 2264769"/>
              <a:gd name="connsiteY5" fmla="*/ 1537307 h 2064064"/>
              <a:gd name="connsiteX6" fmla="*/ 2220090 w 2264769"/>
              <a:gd name="connsiteY6" fmla="*/ 1578935 h 2064064"/>
              <a:gd name="connsiteX7" fmla="*/ 2224313 w 2264769"/>
              <a:gd name="connsiteY7" fmla="*/ 1912679 h 2064064"/>
              <a:gd name="connsiteX8" fmla="*/ 1925900 w 2264769"/>
              <a:gd name="connsiteY8" fmla="*/ 2062187 h 2064064"/>
              <a:gd name="connsiteX9" fmla="*/ 1905445 w 2264769"/>
              <a:gd name="connsiteY9" fmla="*/ 2061219 h 2064064"/>
              <a:gd name="connsiteX10" fmla="*/ 1902399 w 2264769"/>
              <a:gd name="connsiteY10" fmla="*/ 2064064 h 2064064"/>
              <a:gd name="connsiteX11" fmla="*/ 389291 w 2264769"/>
              <a:gd name="connsiteY11" fmla="*/ 2064064 h 2064064"/>
              <a:gd name="connsiteX12" fmla="*/ 385062 w 2264769"/>
              <a:gd name="connsiteY12" fmla="*/ 2060114 h 2064064"/>
              <a:gd name="connsiteX13" fmla="*/ 384209 w 2264769"/>
              <a:gd name="connsiteY13" fmla="*/ 2060285 h 2064064"/>
              <a:gd name="connsiteX14" fmla="*/ 66671 w 2264769"/>
              <a:gd name="connsiteY14" fmla="*/ 1957460 h 2064064"/>
              <a:gd name="connsiteX15" fmla="*/ 57719 w 2264769"/>
              <a:gd name="connsiteY15" fmla="*/ 1531931 h 2064064"/>
              <a:gd name="connsiteX16" fmla="*/ 83681 w 2264769"/>
              <a:gd name="connsiteY16" fmla="*/ 1487416 h 2064064"/>
              <a:gd name="connsiteX17" fmla="*/ 82471 w 2264769"/>
              <a:gd name="connsiteY17" fmla="*/ 1479266 h 2064064"/>
              <a:gd name="connsiteX18" fmla="*/ 821369 w 2264769"/>
              <a:gd name="connsiteY18" fmla="*/ 205305 h 2064064"/>
              <a:gd name="connsiteX19" fmla="*/ 823655 w 2264769"/>
              <a:gd name="connsiteY19" fmla="*/ 204362 h 2064064"/>
              <a:gd name="connsiteX20" fmla="*/ 827198 w 2264769"/>
              <a:gd name="connsiteY20" fmla="*/ 203426 h 2064064"/>
              <a:gd name="connsiteX21" fmla="*/ 841535 w 2264769"/>
              <a:gd name="connsiteY21" fmla="*/ 177153 h 2064064"/>
              <a:gd name="connsiteX22" fmla="*/ 1124413 w 2264769"/>
              <a:gd name="connsiteY22" fmla="*/ 0 h 2064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264769" h="2064064">
                <a:moveTo>
                  <a:pt x="1124413" y="0"/>
                </a:moveTo>
                <a:cubicBezTo>
                  <a:pt x="1234884" y="0"/>
                  <a:pt x="1334897" y="67699"/>
                  <a:pt x="1407292" y="177153"/>
                </a:cubicBezTo>
                <a:lnTo>
                  <a:pt x="1414406" y="190190"/>
                </a:lnTo>
                <a:lnTo>
                  <a:pt x="1419467" y="191527"/>
                </a:lnTo>
                <a:lnTo>
                  <a:pt x="2197219" y="1532479"/>
                </a:lnTo>
                <a:lnTo>
                  <a:pt x="2196011" y="1537307"/>
                </a:lnTo>
                <a:lnTo>
                  <a:pt x="2220090" y="1578935"/>
                </a:lnTo>
                <a:cubicBezTo>
                  <a:pt x="2275937" y="1697688"/>
                  <a:pt x="2281758" y="1818318"/>
                  <a:pt x="2224313" y="1912679"/>
                </a:cubicBezTo>
                <a:cubicBezTo>
                  <a:pt x="2166869" y="2007040"/>
                  <a:pt x="2057037" y="2057265"/>
                  <a:pt x="1925900" y="2062187"/>
                </a:cubicBezTo>
                <a:lnTo>
                  <a:pt x="1905445" y="2061219"/>
                </a:lnTo>
                <a:lnTo>
                  <a:pt x="1902399" y="2064064"/>
                </a:lnTo>
                <a:lnTo>
                  <a:pt x="389291" y="2064064"/>
                </a:lnTo>
                <a:lnTo>
                  <a:pt x="385062" y="2060114"/>
                </a:lnTo>
                <a:lnTo>
                  <a:pt x="384209" y="2060285"/>
                </a:lnTo>
                <a:cubicBezTo>
                  <a:pt x="253827" y="2075184"/>
                  <a:pt x="137680" y="2042086"/>
                  <a:pt x="66671" y="1957460"/>
                </a:cubicBezTo>
                <a:cubicBezTo>
                  <a:pt x="-22091" y="1851678"/>
                  <a:pt x="-19317" y="1690420"/>
                  <a:pt x="57719" y="1531931"/>
                </a:cubicBezTo>
                <a:lnTo>
                  <a:pt x="83681" y="1487416"/>
                </a:lnTo>
                <a:lnTo>
                  <a:pt x="82471" y="1479266"/>
                </a:lnTo>
                <a:lnTo>
                  <a:pt x="821369" y="205305"/>
                </a:lnTo>
                <a:lnTo>
                  <a:pt x="823655" y="204362"/>
                </a:lnTo>
                <a:lnTo>
                  <a:pt x="827198" y="203426"/>
                </a:lnTo>
                <a:lnTo>
                  <a:pt x="841535" y="177153"/>
                </a:lnTo>
                <a:cubicBezTo>
                  <a:pt x="913930" y="67699"/>
                  <a:pt x="1013942" y="0"/>
                  <a:pt x="1124413" y="0"/>
                </a:cubicBezTo>
                <a:close/>
              </a:path>
            </a:pathLst>
          </a:custGeom>
          <a:solidFill>
            <a:srgbClr val="FF0066"/>
          </a:solidFill>
          <a:ln w="635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8" name="任意多边形: 形状 27"/>
          <p:cNvSpPr/>
          <p:nvPr/>
        </p:nvSpPr>
        <p:spPr>
          <a:xfrm>
            <a:off x="10748210" y="288625"/>
            <a:ext cx="930442" cy="232791"/>
          </a:xfrm>
          <a:custGeom>
            <a:avLst/>
            <a:gdLst>
              <a:gd name="connsiteX0" fmla="*/ 0 w 2486526"/>
              <a:gd name="connsiteY0" fmla="*/ 401185 h 465581"/>
              <a:gd name="connsiteX1" fmla="*/ 529389 w 2486526"/>
              <a:gd name="connsiteY1" fmla="*/ 132 h 465581"/>
              <a:gd name="connsiteX2" fmla="*/ 1042737 w 2486526"/>
              <a:gd name="connsiteY2" fmla="*/ 353058 h 465581"/>
              <a:gd name="connsiteX3" fmla="*/ 1604210 w 2486526"/>
              <a:gd name="connsiteY3" fmla="*/ 16174 h 465581"/>
              <a:gd name="connsiteX4" fmla="*/ 2101516 w 2486526"/>
              <a:gd name="connsiteY4" fmla="*/ 465353 h 465581"/>
              <a:gd name="connsiteX5" fmla="*/ 2486526 w 2486526"/>
              <a:gd name="connsiteY5" fmla="*/ 64300 h 465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86526" h="465581">
                <a:moveTo>
                  <a:pt x="0" y="401185"/>
                </a:moveTo>
                <a:cubicBezTo>
                  <a:pt x="177800" y="204669"/>
                  <a:pt x="355600" y="8153"/>
                  <a:pt x="529389" y="132"/>
                </a:cubicBezTo>
                <a:cubicBezTo>
                  <a:pt x="703178" y="-7889"/>
                  <a:pt x="863600" y="350384"/>
                  <a:pt x="1042737" y="353058"/>
                </a:cubicBezTo>
                <a:cubicBezTo>
                  <a:pt x="1221874" y="355732"/>
                  <a:pt x="1427747" y="-2542"/>
                  <a:pt x="1604210" y="16174"/>
                </a:cubicBezTo>
                <a:cubicBezTo>
                  <a:pt x="1780673" y="34890"/>
                  <a:pt x="1954463" y="457332"/>
                  <a:pt x="2101516" y="465353"/>
                </a:cubicBezTo>
                <a:cubicBezTo>
                  <a:pt x="2248569" y="473374"/>
                  <a:pt x="2367547" y="268837"/>
                  <a:pt x="2486526" y="64300"/>
                </a:cubicBezTo>
              </a:path>
            </a:pathLst>
          </a:custGeom>
          <a:noFill/>
          <a:ln w="25400">
            <a:solidFill>
              <a:srgbClr val="07F3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9" name="任意多边形: 形状 28"/>
          <p:cNvSpPr/>
          <p:nvPr/>
        </p:nvSpPr>
        <p:spPr>
          <a:xfrm flipV="1">
            <a:off x="513347" y="5758984"/>
            <a:ext cx="930442" cy="232791"/>
          </a:xfrm>
          <a:custGeom>
            <a:avLst/>
            <a:gdLst>
              <a:gd name="connsiteX0" fmla="*/ 0 w 2486526"/>
              <a:gd name="connsiteY0" fmla="*/ 401185 h 465581"/>
              <a:gd name="connsiteX1" fmla="*/ 529389 w 2486526"/>
              <a:gd name="connsiteY1" fmla="*/ 132 h 465581"/>
              <a:gd name="connsiteX2" fmla="*/ 1042737 w 2486526"/>
              <a:gd name="connsiteY2" fmla="*/ 353058 h 465581"/>
              <a:gd name="connsiteX3" fmla="*/ 1604210 w 2486526"/>
              <a:gd name="connsiteY3" fmla="*/ 16174 h 465581"/>
              <a:gd name="connsiteX4" fmla="*/ 2101516 w 2486526"/>
              <a:gd name="connsiteY4" fmla="*/ 465353 h 465581"/>
              <a:gd name="connsiteX5" fmla="*/ 2486526 w 2486526"/>
              <a:gd name="connsiteY5" fmla="*/ 64300 h 465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86526" h="465581">
                <a:moveTo>
                  <a:pt x="0" y="401185"/>
                </a:moveTo>
                <a:cubicBezTo>
                  <a:pt x="177800" y="204669"/>
                  <a:pt x="355600" y="8153"/>
                  <a:pt x="529389" y="132"/>
                </a:cubicBezTo>
                <a:cubicBezTo>
                  <a:pt x="703178" y="-7889"/>
                  <a:pt x="863600" y="350384"/>
                  <a:pt x="1042737" y="353058"/>
                </a:cubicBezTo>
                <a:cubicBezTo>
                  <a:pt x="1221874" y="355732"/>
                  <a:pt x="1427747" y="-2542"/>
                  <a:pt x="1604210" y="16174"/>
                </a:cubicBezTo>
                <a:cubicBezTo>
                  <a:pt x="1780673" y="34890"/>
                  <a:pt x="1954463" y="457332"/>
                  <a:pt x="2101516" y="465353"/>
                </a:cubicBezTo>
                <a:cubicBezTo>
                  <a:pt x="2248569" y="473374"/>
                  <a:pt x="2367547" y="268837"/>
                  <a:pt x="2486526" y="64300"/>
                </a:cubicBezTo>
              </a:path>
            </a:pathLst>
          </a:cu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05327" y="459950"/>
            <a:ext cx="3877989" cy="3550575"/>
            <a:chOff x="505327" y="459950"/>
            <a:chExt cx="3877989" cy="3550575"/>
          </a:xfrm>
        </p:grpSpPr>
        <p:grpSp>
          <p:nvGrpSpPr>
            <p:cNvPr id="2" name="组合 1"/>
            <p:cNvGrpSpPr/>
            <p:nvPr/>
          </p:nvGrpSpPr>
          <p:grpSpPr>
            <a:xfrm flipH="1">
              <a:off x="505327" y="459950"/>
              <a:ext cx="3877989" cy="3550575"/>
              <a:chOff x="2975811" y="572244"/>
              <a:chExt cx="6240379" cy="5713511"/>
            </a:xfrm>
          </p:grpSpPr>
          <p:sp>
            <p:nvSpPr>
              <p:cNvPr id="21" name="任意多边形 42"/>
              <p:cNvSpPr/>
              <p:nvPr/>
            </p:nvSpPr>
            <p:spPr>
              <a:xfrm rot="5400000">
                <a:off x="3867269" y="936835"/>
                <a:ext cx="5713511" cy="4984330"/>
              </a:xfrm>
              <a:custGeom>
                <a:avLst/>
                <a:gdLst>
                  <a:gd name="connsiteX0" fmla="*/ 1124413 w 2264769"/>
                  <a:gd name="connsiteY0" fmla="*/ 0 h 2064064"/>
                  <a:gd name="connsiteX1" fmla="*/ 1407292 w 2264769"/>
                  <a:gd name="connsiteY1" fmla="*/ 177153 h 2064064"/>
                  <a:gd name="connsiteX2" fmla="*/ 1414406 w 2264769"/>
                  <a:gd name="connsiteY2" fmla="*/ 190190 h 2064064"/>
                  <a:gd name="connsiteX3" fmla="*/ 1419467 w 2264769"/>
                  <a:gd name="connsiteY3" fmla="*/ 191527 h 2064064"/>
                  <a:gd name="connsiteX4" fmla="*/ 2197219 w 2264769"/>
                  <a:gd name="connsiteY4" fmla="*/ 1532479 h 2064064"/>
                  <a:gd name="connsiteX5" fmla="*/ 2196011 w 2264769"/>
                  <a:gd name="connsiteY5" fmla="*/ 1537307 h 2064064"/>
                  <a:gd name="connsiteX6" fmla="*/ 2220090 w 2264769"/>
                  <a:gd name="connsiteY6" fmla="*/ 1578935 h 2064064"/>
                  <a:gd name="connsiteX7" fmla="*/ 2224313 w 2264769"/>
                  <a:gd name="connsiteY7" fmla="*/ 1912679 h 2064064"/>
                  <a:gd name="connsiteX8" fmla="*/ 1925900 w 2264769"/>
                  <a:gd name="connsiteY8" fmla="*/ 2062187 h 2064064"/>
                  <a:gd name="connsiteX9" fmla="*/ 1905445 w 2264769"/>
                  <a:gd name="connsiteY9" fmla="*/ 2061219 h 2064064"/>
                  <a:gd name="connsiteX10" fmla="*/ 1902399 w 2264769"/>
                  <a:gd name="connsiteY10" fmla="*/ 2064064 h 2064064"/>
                  <a:gd name="connsiteX11" fmla="*/ 389291 w 2264769"/>
                  <a:gd name="connsiteY11" fmla="*/ 2064064 h 2064064"/>
                  <a:gd name="connsiteX12" fmla="*/ 385062 w 2264769"/>
                  <a:gd name="connsiteY12" fmla="*/ 2060114 h 2064064"/>
                  <a:gd name="connsiteX13" fmla="*/ 384209 w 2264769"/>
                  <a:gd name="connsiteY13" fmla="*/ 2060285 h 2064064"/>
                  <a:gd name="connsiteX14" fmla="*/ 66671 w 2264769"/>
                  <a:gd name="connsiteY14" fmla="*/ 1957460 h 2064064"/>
                  <a:gd name="connsiteX15" fmla="*/ 57719 w 2264769"/>
                  <a:gd name="connsiteY15" fmla="*/ 1531931 h 2064064"/>
                  <a:gd name="connsiteX16" fmla="*/ 83681 w 2264769"/>
                  <a:gd name="connsiteY16" fmla="*/ 1487416 h 2064064"/>
                  <a:gd name="connsiteX17" fmla="*/ 82471 w 2264769"/>
                  <a:gd name="connsiteY17" fmla="*/ 1479266 h 2064064"/>
                  <a:gd name="connsiteX18" fmla="*/ 821369 w 2264769"/>
                  <a:gd name="connsiteY18" fmla="*/ 205305 h 2064064"/>
                  <a:gd name="connsiteX19" fmla="*/ 823655 w 2264769"/>
                  <a:gd name="connsiteY19" fmla="*/ 204362 h 2064064"/>
                  <a:gd name="connsiteX20" fmla="*/ 827198 w 2264769"/>
                  <a:gd name="connsiteY20" fmla="*/ 203426 h 2064064"/>
                  <a:gd name="connsiteX21" fmla="*/ 841535 w 2264769"/>
                  <a:gd name="connsiteY21" fmla="*/ 177153 h 2064064"/>
                  <a:gd name="connsiteX22" fmla="*/ 1124413 w 2264769"/>
                  <a:gd name="connsiteY22" fmla="*/ 0 h 20640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264769" h="2064064">
                    <a:moveTo>
                      <a:pt x="1124413" y="0"/>
                    </a:moveTo>
                    <a:cubicBezTo>
                      <a:pt x="1234884" y="0"/>
                      <a:pt x="1334897" y="67699"/>
                      <a:pt x="1407292" y="177153"/>
                    </a:cubicBezTo>
                    <a:lnTo>
                      <a:pt x="1414406" y="190190"/>
                    </a:lnTo>
                    <a:lnTo>
                      <a:pt x="1419467" y="191527"/>
                    </a:lnTo>
                    <a:lnTo>
                      <a:pt x="2197219" y="1532479"/>
                    </a:lnTo>
                    <a:lnTo>
                      <a:pt x="2196011" y="1537307"/>
                    </a:lnTo>
                    <a:lnTo>
                      <a:pt x="2220090" y="1578935"/>
                    </a:lnTo>
                    <a:cubicBezTo>
                      <a:pt x="2275937" y="1697688"/>
                      <a:pt x="2281758" y="1818318"/>
                      <a:pt x="2224313" y="1912679"/>
                    </a:cubicBezTo>
                    <a:cubicBezTo>
                      <a:pt x="2166869" y="2007040"/>
                      <a:pt x="2057037" y="2057265"/>
                      <a:pt x="1925900" y="2062187"/>
                    </a:cubicBezTo>
                    <a:lnTo>
                      <a:pt x="1905445" y="2061219"/>
                    </a:lnTo>
                    <a:lnTo>
                      <a:pt x="1902399" y="2064064"/>
                    </a:lnTo>
                    <a:lnTo>
                      <a:pt x="389291" y="2064064"/>
                    </a:lnTo>
                    <a:lnTo>
                      <a:pt x="385062" y="2060114"/>
                    </a:lnTo>
                    <a:lnTo>
                      <a:pt x="384209" y="2060285"/>
                    </a:lnTo>
                    <a:cubicBezTo>
                      <a:pt x="253827" y="2075184"/>
                      <a:pt x="137680" y="2042086"/>
                      <a:pt x="66671" y="1957460"/>
                    </a:cubicBezTo>
                    <a:cubicBezTo>
                      <a:pt x="-22091" y="1851678"/>
                      <a:pt x="-19317" y="1690420"/>
                      <a:pt x="57719" y="1531931"/>
                    </a:cubicBezTo>
                    <a:lnTo>
                      <a:pt x="83681" y="1487416"/>
                    </a:lnTo>
                    <a:lnTo>
                      <a:pt x="82471" y="1479266"/>
                    </a:lnTo>
                    <a:lnTo>
                      <a:pt x="821369" y="205305"/>
                    </a:lnTo>
                    <a:lnTo>
                      <a:pt x="823655" y="204362"/>
                    </a:lnTo>
                    <a:lnTo>
                      <a:pt x="827198" y="203426"/>
                    </a:lnTo>
                    <a:lnTo>
                      <a:pt x="841535" y="177153"/>
                    </a:lnTo>
                    <a:cubicBezTo>
                      <a:pt x="913930" y="67699"/>
                      <a:pt x="1013942" y="0"/>
                      <a:pt x="1124413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07F757">
                      <a:alpha val="93725"/>
                    </a:srgbClr>
                  </a:gs>
                  <a:gs pos="100000">
                    <a:srgbClr val="36DEA6">
                      <a:alpha val="51000"/>
                    </a:srgbClr>
                  </a:gs>
                </a:gsLst>
                <a:lin ang="0" scaled="0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kern="0" dirty="0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3" name="任意多边形 42"/>
              <p:cNvSpPr/>
              <p:nvPr/>
            </p:nvSpPr>
            <p:spPr>
              <a:xfrm rot="5400000">
                <a:off x="2649125" y="1377004"/>
                <a:ext cx="5119518" cy="4466146"/>
              </a:xfrm>
              <a:custGeom>
                <a:avLst/>
                <a:gdLst>
                  <a:gd name="connsiteX0" fmla="*/ 1124413 w 2264769"/>
                  <a:gd name="connsiteY0" fmla="*/ 0 h 2064064"/>
                  <a:gd name="connsiteX1" fmla="*/ 1407292 w 2264769"/>
                  <a:gd name="connsiteY1" fmla="*/ 177153 h 2064064"/>
                  <a:gd name="connsiteX2" fmla="*/ 1414406 w 2264769"/>
                  <a:gd name="connsiteY2" fmla="*/ 190190 h 2064064"/>
                  <a:gd name="connsiteX3" fmla="*/ 1419467 w 2264769"/>
                  <a:gd name="connsiteY3" fmla="*/ 191527 h 2064064"/>
                  <a:gd name="connsiteX4" fmla="*/ 2197219 w 2264769"/>
                  <a:gd name="connsiteY4" fmla="*/ 1532479 h 2064064"/>
                  <a:gd name="connsiteX5" fmla="*/ 2196011 w 2264769"/>
                  <a:gd name="connsiteY5" fmla="*/ 1537307 h 2064064"/>
                  <a:gd name="connsiteX6" fmla="*/ 2220090 w 2264769"/>
                  <a:gd name="connsiteY6" fmla="*/ 1578935 h 2064064"/>
                  <a:gd name="connsiteX7" fmla="*/ 2224313 w 2264769"/>
                  <a:gd name="connsiteY7" fmla="*/ 1912679 h 2064064"/>
                  <a:gd name="connsiteX8" fmla="*/ 1925900 w 2264769"/>
                  <a:gd name="connsiteY8" fmla="*/ 2062187 h 2064064"/>
                  <a:gd name="connsiteX9" fmla="*/ 1905445 w 2264769"/>
                  <a:gd name="connsiteY9" fmla="*/ 2061219 h 2064064"/>
                  <a:gd name="connsiteX10" fmla="*/ 1902399 w 2264769"/>
                  <a:gd name="connsiteY10" fmla="*/ 2064064 h 2064064"/>
                  <a:gd name="connsiteX11" fmla="*/ 389291 w 2264769"/>
                  <a:gd name="connsiteY11" fmla="*/ 2064064 h 2064064"/>
                  <a:gd name="connsiteX12" fmla="*/ 385062 w 2264769"/>
                  <a:gd name="connsiteY12" fmla="*/ 2060114 h 2064064"/>
                  <a:gd name="connsiteX13" fmla="*/ 384209 w 2264769"/>
                  <a:gd name="connsiteY13" fmla="*/ 2060285 h 2064064"/>
                  <a:gd name="connsiteX14" fmla="*/ 66671 w 2264769"/>
                  <a:gd name="connsiteY14" fmla="*/ 1957460 h 2064064"/>
                  <a:gd name="connsiteX15" fmla="*/ 57719 w 2264769"/>
                  <a:gd name="connsiteY15" fmla="*/ 1531931 h 2064064"/>
                  <a:gd name="connsiteX16" fmla="*/ 83681 w 2264769"/>
                  <a:gd name="connsiteY16" fmla="*/ 1487416 h 2064064"/>
                  <a:gd name="connsiteX17" fmla="*/ 82471 w 2264769"/>
                  <a:gd name="connsiteY17" fmla="*/ 1479266 h 2064064"/>
                  <a:gd name="connsiteX18" fmla="*/ 821369 w 2264769"/>
                  <a:gd name="connsiteY18" fmla="*/ 205305 h 2064064"/>
                  <a:gd name="connsiteX19" fmla="*/ 823655 w 2264769"/>
                  <a:gd name="connsiteY19" fmla="*/ 204362 h 2064064"/>
                  <a:gd name="connsiteX20" fmla="*/ 827198 w 2264769"/>
                  <a:gd name="connsiteY20" fmla="*/ 203426 h 2064064"/>
                  <a:gd name="connsiteX21" fmla="*/ 841535 w 2264769"/>
                  <a:gd name="connsiteY21" fmla="*/ 177153 h 2064064"/>
                  <a:gd name="connsiteX22" fmla="*/ 1124413 w 2264769"/>
                  <a:gd name="connsiteY22" fmla="*/ 0 h 20640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264769" h="2064064">
                    <a:moveTo>
                      <a:pt x="1124413" y="0"/>
                    </a:moveTo>
                    <a:cubicBezTo>
                      <a:pt x="1234884" y="0"/>
                      <a:pt x="1334897" y="67699"/>
                      <a:pt x="1407292" y="177153"/>
                    </a:cubicBezTo>
                    <a:lnTo>
                      <a:pt x="1414406" y="190190"/>
                    </a:lnTo>
                    <a:lnTo>
                      <a:pt x="1419467" y="191527"/>
                    </a:lnTo>
                    <a:lnTo>
                      <a:pt x="2197219" y="1532479"/>
                    </a:lnTo>
                    <a:lnTo>
                      <a:pt x="2196011" y="1537307"/>
                    </a:lnTo>
                    <a:lnTo>
                      <a:pt x="2220090" y="1578935"/>
                    </a:lnTo>
                    <a:cubicBezTo>
                      <a:pt x="2275937" y="1697688"/>
                      <a:pt x="2281758" y="1818318"/>
                      <a:pt x="2224313" y="1912679"/>
                    </a:cubicBezTo>
                    <a:cubicBezTo>
                      <a:pt x="2166869" y="2007040"/>
                      <a:pt x="2057037" y="2057265"/>
                      <a:pt x="1925900" y="2062187"/>
                    </a:cubicBezTo>
                    <a:lnTo>
                      <a:pt x="1905445" y="2061219"/>
                    </a:lnTo>
                    <a:lnTo>
                      <a:pt x="1902399" y="2064064"/>
                    </a:lnTo>
                    <a:lnTo>
                      <a:pt x="389291" y="2064064"/>
                    </a:lnTo>
                    <a:lnTo>
                      <a:pt x="385062" y="2060114"/>
                    </a:lnTo>
                    <a:lnTo>
                      <a:pt x="384209" y="2060285"/>
                    </a:lnTo>
                    <a:cubicBezTo>
                      <a:pt x="253827" y="2075184"/>
                      <a:pt x="137680" y="2042086"/>
                      <a:pt x="66671" y="1957460"/>
                    </a:cubicBezTo>
                    <a:cubicBezTo>
                      <a:pt x="-22091" y="1851678"/>
                      <a:pt x="-19317" y="1690420"/>
                      <a:pt x="57719" y="1531931"/>
                    </a:cubicBezTo>
                    <a:lnTo>
                      <a:pt x="83681" y="1487416"/>
                    </a:lnTo>
                    <a:lnTo>
                      <a:pt x="82471" y="1479266"/>
                    </a:lnTo>
                    <a:lnTo>
                      <a:pt x="821369" y="205305"/>
                    </a:lnTo>
                    <a:lnTo>
                      <a:pt x="823655" y="204362"/>
                    </a:lnTo>
                    <a:lnTo>
                      <a:pt x="827198" y="203426"/>
                    </a:lnTo>
                    <a:lnTo>
                      <a:pt x="841535" y="177153"/>
                    </a:lnTo>
                    <a:cubicBezTo>
                      <a:pt x="913930" y="67699"/>
                      <a:pt x="1013942" y="0"/>
                      <a:pt x="1124413" y="0"/>
                    </a:cubicBezTo>
                    <a:close/>
                  </a:path>
                </a:pathLst>
              </a:custGeom>
              <a:gradFill flip="none" rotWithShape="1">
                <a:gsLst>
                  <a:gs pos="31000">
                    <a:srgbClr val="27408F"/>
                  </a:gs>
                  <a:gs pos="100000">
                    <a:srgbClr val="7030A0">
                      <a:alpha val="58000"/>
                    </a:srgbClr>
                  </a:gs>
                </a:gsLst>
                <a:lin ang="0" scaled="0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kern="0" dirty="0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871204" y="1741082"/>
              <a:ext cx="3384676" cy="1015663"/>
              <a:chOff x="5119611" y="682303"/>
              <a:chExt cx="3384676" cy="1015663"/>
            </a:xfrm>
          </p:grpSpPr>
          <p:sp>
            <p:nvSpPr>
              <p:cNvPr id="38" name="TextBox 19"/>
              <p:cNvSpPr txBox="1"/>
              <p:nvPr/>
            </p:nvSpPr>
            <p:spPr>
              <a:xfrm>
                <a:off x="5119611" y="682303"/>
                <a:ext cx="1952779" cy="1015663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zh-CN" altLang="en-US" sz="60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目 录</a:t>
                </a:r>
                <a:endParaRPr lang="en-US" altLang="zh-CN" sz="60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6928215" y="1146084"/>
                <a:ext cx="157607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content</a:t>
                </a:r>
                <a:endParaRPr lang="en-US" altLang="zh-CN" sz="40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7" name="组合 6"/>
          <p:cNvGrpSpPr/>
          <p:nvPr/>
        </p:nvGrpSpPr>
        <p:grpSpPr>
          <a:xfrm>
            <a:off x="6319135" y="1029588"/>
            <a:ext cx="5345284" cy="806087"/>
            <a:chOff x="6395301" y="1223659"/>
            <a:chExt cx="4174688" cy="1254950"/>
          </a:xfrm>
        </p:grpSpPr>
        <p:sp>
          <p:nvSpPr>
            <p:cNvPr id="47" name="Rectangle 11"/>
            <p:cNvSpPr>
              <a:spLocks noChangeArrowheads="1"/>
            </p:cNvSpPr>
            <p:nvPr/>
          </p:nvSpPr>
          <p:spPr bwMode="auto">
            <a:xfrm>
              <a:off x="7367419" y="1280711"/>
              <a:ext cx="3202570" cy="11978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9pPr>
            </a:lstStyle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 w="0"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功能介绍与用户需求分析</a:t>
              </a:r>
              <a:r>
                <a:rPr lang="en-US" altLang="zh-CN" sz="1600" kern="0" noProof="1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F</a:t>
              </a:r>
              <a:r>
                <a:rPr kumimoji="0" lang="en-US" altLang="zh-CN" sz="1600" b="0" i="0" u="none" strike="noStrike" kern="0" cap="none" spc="0" normalizeH="0" baseline="0" noProof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unction description &amp; value analysis </a:t>
              </a:r>
              <a:endParaRPr kumimoji="0" lang="zh-CN" altLang="en-US" sz="1600" b="0" i="0" u="none" strike="noStrike" kern="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6395301" y="1223659"/>
              <a:ext cx="835967" cy="831412"/>
              <a:chOff x="6395301" y="1204962"/>
              <a:chExt cx="835967" cy="831412"/>
            </a:xfrm>
          </p:grpSpPr>
          <p:sp>
            <p:nvSpPr>
              <p:cNvPr id="4" name="椭圆 3"/>
              <p:cNvSpPr/>
              <p:nvPr/>
            </p:nvSpPr>
            <p:spPr>
              <a:xfrm rot="2700000">
                <a:off x="6409225" y="1257094"/>
                <a:ext cx="779280" cy="779280"/>
              </a:xfrm>
              <a:prstGeom prst="ellipse">
                <a:avLst/>
              </a:prstGeom>
              <a:solidFill>
                <a:srgbClr val="4277CE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/>
                <a:endParaRPr lang="zh-CN" altLang="en-US" sz="1600" kern="0" dirty="0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8" name="文本框 47"/>
              <p:cNvSpPr txBox="1"/>
              <p:nvPr/>
            </p:nvSpPr>
            <p:spPr>
              <a:xfrm>
                <a:off x="6395301" y="1204962"/>
                <a:ext cx="83596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3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01</a:t>
                </a:r>
                <a:endParaRPr kumimoji="0" lang="zh-CN" altLang="en-US" sz="32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49" name="组合 48"/>
          <p:cNvGrpSpPr/>
          <p:nvPr/>
        </p:nvGrpSpPr>
        <p:grpSpPr>
          <a:xfrm>
            <a:off x="6231505" y="1859911"/>
            <a:ext cx="4908132" cy="813365"/>
            <a:chOff x="6389019" y="1210629"/>
            <a:chExt cx="3669380" cy="1266282"/>
          </a:xfrm>
        </p:grpSpPr>
        <p:sp>
          <p:nvSpPr>
            <p:cNvPr id="50" name="Rectangle 11"/>
            <p:cNvSpPr>
              <a:spLocks noChangeArrowheads="1"/>
            </p:cNvSpPr>
            <p:nvPr/>
          </p:nvSpPr>
          <p:spPr bwMode="auto">
            <a:xfrm>
              <a:off x="7367420" y="1280710"/>
              <a:ext cx="2690979" cy="119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 w="0"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功能的实现原理</a:t>
              </a:r>
              <a:endParaRPr kumimoji="0" lang="en-US" altLang="zh-CN" sz="2800" b="1" i="0" u="none" strike="noStrike" kern="1200" cap="none" spc="0" normalizeH="0" baseline="0" noProof="0" dirty="0">
                <a:ln w="0"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1600" kern="0" noProof="1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Project orgnization &amp; theory</a:t>
              </a:r>
              <a:endParaRPr kumimoji="0" lang="zh-CN" altLang="en-US" sz="1600" b="0" i="0" u="none" strike="noStrike" kern="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51" name="组合 50"/>
            <p:cNvGrpSpPr/>
            <p:nvPr/>
          </p:nvGrpSpPr>
          <p:grpSpPr>
            <a:xfrm>
              <a:off x="6389019" y="1210629"/>
              <a:ext cx="835967" cy="844442"/>
              <a:chOff x="6389019" y="1191932"/>
              <a:chExt cx="835967" cy="844442"/>
            </a:xfrm>
          </p:grpSpPr>
          <p:sp>
            <p:nvSpPr>
              <p:cNvPr id="52" name="椭圆 51"/>
              <p:cNvSpPr/>
              <p:nvPr/>
            </p:nvSpPr>
            <p:spPr>
              <a:xfrm rot="2700000">
                <a:off x="6409225" y="1257094"/>
                <a:ext cx="779280" cy="779280"/>
              </a:xfrm>
              <a:prstGeom prst="ellipse">
                <a:avLst/>
              </a:prstGeom>
              <a:solidFill>
                <a:srgbClr val="29DBA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/>
                <a:endParaRPr lang="zh-CN" altLang="en-US" sz="1600" kern="0" dirty="0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3" name="文本框 52"/>
              <p:cNvSpPr txBox="1"/>
              <p:nvPr/>
            </p:nvSpPr>
            <p:spPr>
              <a:xfrm>
                <a:off x="6389019" y="1191932"/>
                <a:ext cx="835967" cy="584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3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02</a:t>
                </a:r>
                <a:endParaRPr kumimoji="0" lang="zh-CN" altLang="en-US" sz="32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54" name="组合 53"/>
          <p:cNvGrpSpPr/>
          <p:nvPr/>
        </p:nvGrpSpPr>
        <p:grpSpPr>
          <a:xfrm>
            <a:off x="6271326" y="2721572"/>
            <a:ext cx="4881901" cy="830336"/>
            <a:chOff x="6408630" y="1185907"/>
            <a:chExt cx="3649769" cy="1292704"/>
          </a:xfrm>
        </p:grpSpPr>
        <p:sp>
          <p:nvSpPr>
            <p:cNvPr id="55" name="Rectangle 11"/>
            <p:cNvSpPr>
              <a:spLocks noChangeArrowheads="1"/>
            </p:cNvSpPr>
            <p:nvPr/>
          </p:nvSpPr>
          <p:spPr bwMode="auto">
            <a:xfrm>
              <a:off x="7367420" y="1280711"/>
              <a:ext cx="2690979" cy="1197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 w="0"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具体的技术应用</a:t>
              </a:r>
              <a:endParaRPr kumimoji="0" lang="en-US" altLang="zh-CN" sz="2800" b="1" i="0" u="none" strike="noStrike" kern="1200" cap="none" spc="0" normalizeH="0" baseline="0" noProof="0" dirty="0">
                <a:ln w="0"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1600" kern="0" noProof="1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Concrete S</a:t>
              </a:r>
              <a:r>
                <a:rPr kumimoji="0" lang="en-US" altLang="zh-CN" sz="1600" b="0" i="0" u="none" strike="noStrike" kern="0" cap="none" spc="0" normalizeH="0" baseline="0" noProof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olution</a:t>
              </a:r>
              <a:endParaRPr kumimoji="0" lang="zh-CN" altLang="en-US" sz="1600" b="0" i="0" u="none" strike="noStrike" kern="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56" name="组合 55"/>
            <p:cNvGrpSpPr/>
            <p:nvPr/>
          </p:nvGrpSpPr>
          <p:grpSpPr>
            <a:xfrm>
              <a:off x="6408630" y="1185907"/>
              <a:ext cx="835967" cy="869164"/>
              <a:chOff x="6408630" y="1167210"/>
              <a:chExt cx="835967" cy="869164"/>
            </a:xfrm>
          </p:grpSpPr>
          <p:sp>
            <p:nvSpPr>
              <p:cNvPr id="57" name="椭圆 56"/>
              <p:cNvSpPr/>
              <p:nvPr/>
            </p:nvSpPr>
            <p:spPr>
              <a:xfrm rot="2700000">
                <a:off x="6409225" y="1257094"/>
                <a:ext cx="779280" cy="779280"/>
              </a:xfrm>
              <a:prstGeom prst="ellipse">
                <a:avLst/>
              </a:prstGeom>
              <a:solidFill>
                <a:srgbClr val="4277CE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/>
                <a:endParaRPr lang="zh-CN" altLang="en-US" sz="1600" kern="0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8" name="文本框 57"/>
              <p:cNvSpPr txBox="1"/>
              <p:nvPr/>
            </p:nvSpPr>
            <p:spPr>
              <a:xfrm>
                <a:off x="6408630" y="1167210"/>
                <a:ext cx="835967" cy="584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3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03</a:t>
                </a:r>
                <a:endParaRPr kumimoji="0" lang="zh-CN" altLang="en-US" sz="32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59" name="组合 58"/>
          <p:cNvGrpSpPr/>
          <p:nvPr/>
        </p:nvGrpSpPr>
        <p:grpSpPr>
          <a:xfrm>
            <a:off x="6247421" y="3699544"/>
            <a:ext cx="4899476" cy="811048"/>
            <a:chOff x="6395490" y="1214236"/>
            <a:chExt cx="3662909" cy="1262677"/>
          </a:xfrm>
        </p:grpSpPr>
        <p:sp>
          <p:nvSpPr>
            <p:cNvPr id="60" name="Rectangle 11"/>
            <p:cNvSpPr>
              <a:spLocks noChangeArrowheads="1"/>
            </p:cNvSpPr>
            <p:nvPr/>
          </p:nvSpPr>
          <p:spPr bwMode="auto">
            <a:xfrm>
              <a:off x="7367420" y="1280711"/>
              <a:ext cx="2690979" cy="1196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 w="0"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项目进度管理</a:t>
              </a:r>
              <a:endParaRPr kumimoji="0" lang="en-US" altLang="zh-CN" sz="2800" b="1" i="0" u="none" strike="noStrike" kern="1200" cap="none" spc="0" normalizeH="0" baseline="0" noProof="0" dirty="0">
                <a:ln w="0"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0" cap="none" spc="0" normalizeH="0" baseline="0" noProof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 Project Progress Scales</a:t>
              </a:r>
              <a:endParaRPr kumimoji="0" lang="zh-CN" altLang="en-US" sz="1600" b="0" i="0" u="none" strike="noStrike" kern="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61" name="组合 60"/>
            <p:cNvGrpSpPr/>
            <p:nvPr/>
          </p:nvGrpSpPr>
          <p:grpSpPr>
            <a:xfrm>
              <a:off x="6395490" y="1214236"/>
              <a:ext cx="835967" cy="840835"/>
              <a:chOff x="6395490" y="1195539"/>
              <a:chExt cx="835967" cy="840835"/>
            </a:xfrm>
          </p:grpSpPr>
          <p:sp>
            <p:nvSpPr>
              <p:cNvPr id="62" name="椭圆 61"/>
              <p:cNvSpPr/>
              <p:nvPr/>
            </p:nvSpPr>
            <p:spPr>
              <a:xfrm rot="2700000">
                <a:off x="6409225" y="1257094"/>
                <a:ext cx="779280" cy="779280"/>
              </a:xfrm>
              <a:prstGeom prst="ellipse">
                <a:avLst/>
              </a:prstGeom>
              <a:solidFill>
                <a:srgbClr val="29DBA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/>
                <a:endParaRPr lang="zh-CN" altLang="en-US" sz="1600" kern="0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63" name="文本框 62"/>
              <p:cNvSpPr txBox="1"/>
              <p:nvPr/>
            </p:nvSpPr>
            <p:spPr>
              <a:xfrm>
                <a:off x="6395490" y="1195539"/>
                <a:ext cx="835967" cy="584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3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04</a:t>
                </a:r>
                <a:endParaRPr kumimoji="0" lang="zh-CN" altLang="en-US" sz="32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33" name="组合 32"/>
          <p:cNvGrpSpPr/>
          <p:nvPr/>
        </p:nvGrpSpPr>
        <p:grpSpPr>
          <a:xfrm>
            <a:off x="6220621" y="4629858"/>
            <a:ext cx="4788755" cy="781409"/>
            <a:chOff x="6376631" y="1209012"/>
            <a:chExt cx="3740037" cy="1216532"/>
          </a:xfrm>
        </p:grpSpPr>
        <p:sp>
          <p:nvSpPr>
            <p:cNvPr id="34" name="Rectangle 11"/>
            <p:cNvSpPr>
              <a:spLocks noChangeArrowheads="1"/>
            </p:cNvSpPr>
            <p:nvPr/>
          </p:nvSpPr>
          <p:spPr bwMode="auto">
            <a:xfrm>
              <a:off x="7425689" y="1227644"/>
              <a:ext cx="2690979" cy="1197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9pPr>
            </a:lstStyle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800" b="1" dirty="0">
                  <a:ln w="0">
                    <a:noFill/>
                  </a:ln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产品未来扩展</a:t>
              </a:r>
              <a:endParaRPr kumimoji="0" lang="en-US" altLang="zh-CN" sz="2800" b="1" i="0" u="none" strike="noStrike" kern="1200" cap="none" spc="0" normalizeH="0" baseline="0" noProof="0" dirty="0">
                <a:ln w="0"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0" cap="none" spc="0" normalizeH="0" baseline="0" noProof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 Function expansion in future</a:t>
              </a:r>
              <a:endParaRPr kumimoji="0" lang="zh-CN" altLang="en-US" sz="1600" b="0" i="0" u="none" strike="noStrike" kern="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35" name="组合 34"/>
            <p:cNvGrpSpPr/>
            <p:nvPr/>
          </p:nvGrpSpPr>
          <p:grpSpPr>
            <a:xfrm>
              <a:off x="6376631" y="1209012"/>
              <a:ext cx="835967" cy="910403"/>
              <a:chOff x="6376631" y="1190315"/>
              <a:chExt cx="835967" cy="910403"/>
            </a:xfrm>
          </p:grpSpPr>
          <p:sp>
            <p:nvSpPr>
              <p:cNvPr id="36" name="椭圆 35"/>
              <p:cNvSpPr/>
              <p:nvPr/>
            </p:nvSpPr>
            <p:spPr>
              <a:xfrm rot="2700000">
                <a:off x="6409225" y="1257094"/>
                <a:ext cx="779280" cy="779280"/>
              </a:xfrm>
              <a:prstGeom prst="ellipse">
                <a:avLst/>
              </a:prstGeom>
              <a:solidFill>
                <a:srgbClr val="4277CE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/>
                <a:endParaRPr lang="zh-CN" altLang="en-US" sz="1600" kern="0" dirty="0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>
                <a:off x="6376631" y="1190315"/>
                <a:ext cx="835967" cy="9104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3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05</a:t>
                </a:r>
                <a:endParaRPr kumimoji="0" lang="zh-CN" altLang="en-US" sz="32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tx1">
              <a:lumMod val="75000"/>
              <a:lumOff val="25000"/>
            </a:schemeClr>
          </a:fgClr>
          <a:bgClr>
            <a:schemeClr val="tx1">
              <a:lumMod val="85000"/>
              <a:lumOff val="1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9833809" y="4740958"/>
            <a:ext cx="1864249" cy="1603698"/>
            <a:chOff x="9625262" y="3826557"/>
            <a:chExt cx="1864249" cy="1603698"/>
          </a:xfrm>
        </p:grpSpPr>
        <p:sp>
          <p:nvSpPr>
            <p:cNvPr id="12" name="任意多边形 42"/>
            <p:cNvSpPr/>
            <p:nvPr/>
          </p:nvSpPr>
          <p:spPr>
            <a:xfrm rot="5400000">
              <a:off x="9988148" y="3928892"/>
              <a:ext cx="1603698" cy="1399028"/>
            </a:xfrm>
            <a:custGeom>
              <a:avLst/>
              <a:gdLst>
                <a:gd name="connsiteX0" fmla="*/ 1124413 w 2264769"/>
                <a:gd name="connsiteY0" fmla="*/ 0 h 2064064"/>
                <a:gd name="connsiteX1" fmla="*/ 1407292 w 2264769"/>
                <a:gd name="connsiteY1" fmla="*/ 177153 h 2064064"/>
                <a:gd name="connsiteX2" fmla="*/ 1414406 w 2264769"/>
                <a:gd name="connsiteY2" fmla="*/ 190190 h 2064064"/>
                <a:gd name="connsiteX3" fmla="*/ 1419467 w 2264769"/>
                <a:gd name="connsiteY3" fmla="*/ 191527 h 2064064"/>
                <a:gd name="connsiteX4" fmla="*/ 2197219 w 2264769"/>
                <a:gd name="connsiteY4" fmla="*/ 1532479 h 2064064"/>
                <a:gd name="connsiteX5" fmla="*/ 2196011 w 2264769"/>
                <a:gd name="connsiteY5" fmla="*/ 1537307 h 2064064"/>
                <a:gd name="connsiteX6" fmla="*/ 2220090 w 2264769"/>
                <a:gd name="connsiteY6" fmla="*/ 1578935 h 2064064"/>
                <a:gd name="connsiteX7" fmla="*/ 2224313 w 2264769"/>
                <a:gd name="connsiteY7" fmla="*/ 1912679 h 2064064"/>
                <a:gd name="connsiteX8" fmla="*/ 1925900 w 2264769"/>
                <a:gd name="connsiteY8" fmla="*/ 2062187 h 2064064"/>
                <a:gd name="connsiteX9" fmla="*/ 1905445 w 2264769"/>
                <a:gd name="connsiteY9" fmla="*/ 2061219 h 2064064"/>
                <a:gd name="connsiteX10" fmla="*/ 1902399 w 2264769"/>
                <a:gd name="connsiteY10" fmla="*/ 2064064 h 2064064"/>
                <a:gd name="connsiteX11" fmla="*/ 389291 w 2264769"/>
                <a:gd name="connsiteY11" fmla="*/ 2064064 h 2064064"/>
                <a:gd name="connsiteX12" fmla="*/ 385062 w 2264769"/>
                <a:gd name="connsiteY12" fmla="*/ 2060114 h 2064064"/>
                <a:gd name="connsiteX13" fmla="*/ 384209 w 2264769"/>
                <a:gd name="connsiteY13" fmla="*/ 2060285 h 2064064"/>
                <a:gd name="connsiteX14" fmla="*/ 66671 w 2264769"/>
                <a:gd name="connsiteY14" fmla="*/ 1957460 h 2064064"/>
                <a:gd name="connsiteX15" fmla="*/ 57719 w 2264769"/>
                <a:gd name="connsiteY15" fmla="*/ 1531931 h 2064064"/>
                <a:gd name="connsiteX16" fmla="*/ 83681 w 2264769"/>
                <a:gd name="connsiteY16" fmla="*/ 1487416 h 2064064"/>
                <a:gd name="connsiteX17" fmla="*/ 82471 w 2264769"/>
                <a:gd name="connsiteY17" fmla="*/ 1479266 h 2064064"/>
                <a:gd name="connsiteX18" fmla="*/ 821369 w 2264769"/>
                <a:gd name="connsiteY18" fmla="*/ 205305 h 2064064"/>
                <a:gd name="connsiteX19" fmla="*/ 823655 w 2264769"/>
                <a:gd name="connsiteY19" fmla="*/ 204362 h 2064064"/>
                <a:gd name="connsiteX20" fmla="*/ 827198 w 2264769"/>
                <a:gd name="connsiteY20" fmla="*/ 203426 h 2064064"/>
                <a:gd name="connsiteX21" fmla="*/ 841535 w 2264769"/>
                <a:gd name="connsiteY21" fmla="*/ 177153 h 2064064"/>
                <a:gd name="connsiteX22" fmla="*/ 1124413 w 2264769"/>
                <a:gd name="connsiteY22" fmla="*/ 0 h 2064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264769" h="2064064">
                  <a:moveTo>
                    <a:pt x="1124413" y="0"/>
                  </a:moveTo>
                  <a:cubicBezTo>
                    <a:pt x="1234884" y="0"/>
                    <a:pt x="1334897" y="67699"/>
                    <a:pt x="1407292" y="177153"/>
                  </a:cubicBezTo>
                  <a:lnTo>
                    <a:pt x="1414406" y="190190"/>
                  </a:lnTo>
                  <a:lnTo>
                    <a:pt x="1419467" y="191527"/>
                  </a:lnTo>
                  <a:lnTo>
                    <a:pt x="2197219" y="1532479"/>
                  </a:lnTo>
                  <a:lnTo>
                    <a:pt x="2196011" y="1537307"/>
                  </a:lnTo>
                  <a:lnTo>
                    <a:pt x="2220090" y="1578935"/>
                  </a:lnTo>
                  <a:cubicBezTo>
                    <a:pt x="2275937" y="1697688"/>
                    <a:pt x="2281758" y="1818318"/>
                    <a:pt x="2224313" y="1912679"/>
                  </a:cubicBezTo>
                  <a:cubicBezTo>
                    <a:pt x="2166869" y="2007040"/>
                    <a:pt x="2057037" y="2057265"/>
                    <a:pt x="1925900" y="2062187"/>
                  </a:cubicBezTo>
                  <a:lnTo>
                    <a:pt x="1905445" y="2061219"/>
                  </a:lnTo>
                  <a:lnTo>
                    <a:pt x="1902399" y="2064064"/>
                  </a:lnTo>
                  <a:lnTo>
                    <a:pt x="389291" y="2064064"/>
                  </a:lnTo>
                  <a:lnTo>
                    <a:pt x="385062" y="2060114"/>
                  </a:lnTo>
                  <a:lnTo>
                    <a:pt x="384209" y="2060285"/>
                  </a:lnTo>
                  <a:cubicBezTo>
                    <a:pt x="253827" y="2075184"/>
                    <a:pt x="137680" y="2042086"/>
                    <a:pt x="66671" y="1957460"/>
                  </a:cubicBezTo>
                  <a:cubicBezTo>
                    <a:pt x="-22091" y="1851678"/>
                    <a:pt x="-19317" y="1690420"/>
                    <a:pt x="57719" y="1531931"/>
                  </a:cubicBezTo>
                  <a:lnTo>
                    <a:pt x="83681" y="1487416"/>
                  </a:lnTo>
                  <a:lnTo>
                    <a:pt x="82471" y="1479266"/>
                  </a:lnTo>
                  <a:lnTo>
                    <a:pt x="821369" y="205305"/>
                  </a:lnTo>
                  <a:lnTo>
                    <a:pt x="823655" y="204362"/>
                  </a:lnTo>
                  <a:lnTo>
                    <a:pt x="827198" y="203426"/>
                  </a:lnTo>
                  <a:lnTo>
                    <a:pt x="841535" y="177153"/>
                  </a:lnTo>
                  <a:cubicBezTo>
                    <a:pt x="913930" y="67699"/>
                    <a:pt x="1013942" y="0"/>
                    <a:pt x="1124413" y="0"/>
                  </a:cubicBezTo>
                  <a:close/>
                </a:path>
              </a:pathLst>
            </a:custGeom>
            <a:noFill/>
            <a:ln w="63500" cap="flat" cmpd="sng" algn="ctr">
              <a:solidFill>
                <a:srgbClr val="FF0066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3" name="任意多边形 42"/>
            <p:cNvSpPr/>
            <p:nvPr/>
          </p:nvSpPr>
          <p:spPr>
            <a:xfrm rot="5400000">
              <a:off x="9576906" y="4696747"/>
              <a:ext cx="757802" cy="661089"/>
            </a:xfrm>
            <a:custGeom>
              <a:avLst/>
              <a:gdLst>
                <a:gd name="connsiteX0" fmla="*/ 1124413 w 2264769"/>
                <a:gd name="connsiteY0" fmla="*/ 0 h 2064064"/>
                <a:gd name="connsiteX1" fmla="*/ 1407292 w 2264769"/>
                <a:gd name="connsiteY1" fmla="*/ 177153 h 2064064"/>
                <a:gd name="connsiteX2" fmla="*/ 1414406 w 2264769"/>
                <a:gd name="connsiteY2" fmla="*/ 190190 h 2064064"/>
                <a:gd name="connsiteX3" fmla="*/ 1419467 w 2264769"/>
                <a:gd name="connsiteY3" fmla="*/ 191527 h 2064064"/>
                <a:gd name="connsiteX4" fmla="*/ 2197219 w 2264769"/>
                <a:gd name="connsiteY4" fmla="*/ 1532479 h 2064064"/>
                <a:gd name="connsiteX5" fmla="*/ 2196011 w 2264769"/>
                <a:gd name="connsiteY5" fmla="*/ 1537307 h 2064064"/>
                <a:gd name="connsiteX6" fmla="*/ 2220090 w 2264769"/>
                <a:gd name="connsiteY6" fmla="*/ 1578935 h 2064064"/>
                <a:gd name="connsiteX7" fmla="*/ 2224313 w 2264769"/>
                <a:gd name="connsiteY7" fmla="*/ 1912679 h 2064064"/>
                <a:gd name="connsiteX8" fmla="*/ 1925900 w 2264769"/>
                <a:gd name="connsiteY8" fmla="*/ 2062187 h 2064064"/>
                <a:gd name="connsiteX9" fmla="*/ 1905445 w 2264769"/>
                <a:gd name="connsiteY9" fmla="*/ 2061219 h 2064064"/>
                <a:gd name="connsiteX10" fmla="*/ 1902399 w 2264769"/>
                <a:gd name="connsiteY10" fmla="*/ 2064064 h 2064064"/>
                <a:gd name="connsiteX11" fmla="*/ 389291 w 2264769"/>
                <a:gd name="connsiteY11" fmla="*/ 2064064 h 2064064"/>
                <a:gd name="connsiteX12" fmla="*/ 385062 w 2264769"/>
                <a:gd name="connsiteY12" fmla="*/ 2060114 h 2064064"/>
                <a:gd name="connsiteX13" fmla="*/ 384209 w 2264769"/>
                <a:gd name="connsiteY13" fmla="*/ 2060285 h 2064064"/>
                <a:gd name="connsiteX14" fmla="*/ 66671 w 2264769"/>
                <a:gd name="connsiteY14" fmla="*/ 1957460 h 2064064"/>
                <a:gd name="connsiteX15" fmla="*/ 57719 w 2264769"/>
                <a:gd name="connsiteY15" fmla="*/ 1531931 h 2064064"/>
                <a:gd name="connsiteX16" fmla="*/ 83681 w 2264769"/>
                <a:gd name="connsiteY16" fmla="*/ 1487416 h 2064064"/>
                <a:gd name="connsiteX17" fmla="*/ 82471 w 2264769"/>
                <a:gd name="connsiteY17" fmla="*/ 1479266 h 2064064"/>
                <a:gd name="connsiteX18" fmla="*/ 821369 w 2264769"/>
                <a:gd name="connsiteY18" fmla="*/ 205305 h 2064064"/>
                <a:gd name="connsiteX19" fmla="*/ 823655 w 2264769"/>
                <a:gd name="connsiteY19" fmla="*/ 204362 h 2064064"/>
                <a:gd name="connsiteX20" fmla="*/ 827198 w 2264769"/>
                <a:gd name="connsiteY20" fmla="*/ 203426 h 2064064"/>
                <a:gd name="connsiteX21" fmla="*/ 841535 w 2264769"/>
                <a:gd name="connsiteY21" fmla="*/ 177153 h 2064064"/>
                <a:gd name="connsiteX22" fmla="*/ 1124413 w 2264769"/>
                <a:gd name="connsiteY22" fmla="*/ 0 h 2064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264769" h="2064064">
                  <a:moveTo>
                    <a:pt x="1124413" y="0"/>
                  </a:moveTo>
                  <a:cubicBezTo>
                    <a:pt x="1234884" y="0"/>
                    <a:pt x="1334897" y="67699"/>
                    <a:pt x="1407292" y="177153"/>
                  </a:cubicBezTo>
                  <a:lnTo>
                    <a:pt x="1414406" y="190190"/>
                  </a:lnTo>
                  <a:lnTo>
                    <a:pt x="1419467" y="191527"/>
                  </a:lnTo>
                  <a:lnTo>
                    <a:pt x="2197219" y="1532479"/>
                  </a:lnTo>
                  <a:lnTo>
                    <a:pt x="2196011" y="1537307"/>
                  </a:lnTo>
                  <a:lnTo>
                    <a:pt x="2220090" y="1578935"/>
                  </a:lnTo>
                  <a:cubicBezTo>
                    <a:pt x="2275937" y="1697688"/>
                    <a:pt x="2281758" y="1818318"/>
                    <a:pt x="2224313" y="1912679"/>
                  </a:cubicBezTo>
                  <a:cubicBezTo>
                    <a:pt x="2166869" y="2007040"/>
                    <a:pt x="2057037" y="2057265"/>
                    <a:pt x="1925900" y="2062187"/>
                  </a:cubicBezTo>
                  <a:lnTo>
                    <a:pt x="1905445" y="2061219"/>
                  </a:lnTo>
                  <a:lnTo>
                    <a:pt x="1902399" y="2064064"/>
                  </a:lnTo>
                  <a:lnTo>
                    <a:pt x="389291" y="2064064"/>
                  </a:lnTo>
                  <a:lnTo>
                    <a:pt x="385062" y="2060114"/>
                  </a:lnTo>
                  <a:lnTo>
                    <a:pt x="384209" y="2060285"/>
                  </a:lnTo>
                  <a:cubicBezTo>
                    <a:pt x="253827" y="2075184"/>
                    <a:pt x="137680" y="2042086"/>
                    <a:pt x="66671" y="1957460"/>
                  </a:cubicBezTo>
                  <a:cubicBezTo>
                    <a:pt x="-22091" y="1851678"/>
                    <a:pt x="-19317" y="1690420"/>
                    <a:pt x="57719" y="1531931"/>
                  </a:cubicBezTo>
                  <a:lnTo>
                    <a:pt x="83681" y="1487416"/>
                  </a:lnTo>
                  <a:lnTo>
                    <a:pt x="82471" y="1479266"/>
                  </a:lnTo>
                  <a:lnTo>
                    <a:pt x="821369" y="205305"/>
                  </a:lnTo>
                  <a:lnTo>
                    <a:pt x="823655" y="204362"/>
                  </a:lnTo>
                  <a:lnTo>
                    <a:pt x="827198" y="203426"/>
                  </a:lnTo>
                  <a:lnTo>
                    <a:pt x="841535" y="177153"/>
                  </a:lnTo>
                  <a:cubicBezTo>
                    <a:pt x="913930" y="67699"/>
                    <a:pt x="1013942" y="0"/>
                    <a:pt x="1124413" y="0"/>
                  </a:cubicBezTo>
                  <a:close/>
                </a:path>
              </a:pathLst>
            </a:custGeom>
            <a:solidFill>
              <a:srgbClr val="FFC000"/>
            </a:solidFill>
            <a:ln w="635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852658" y="1445794"/>
            <a:ext cx="4332171" cy="3966411"/>
            <a:chOff x="852658" y="1445794"/>
            <a:chExt cx="4332171" cy="3966411"/>
          </a:xfrm>
        </p:grpSpPr>
        <p:grpSp>
          <p:nvGrpSpPr>
            <p:cNvPr id="8" name="组合 7"/>
            <p:cNvGrpSpPr/>
            <p:nvPr/>
          </p:nvGrpSpPr>
          <p:grpSpPr>
            <a:xfrm>
              <a:off x="852658" y="1445794"/>
              <a:ext cx="4332171" cy="3966411"/>
              <a:chOff x="852658" y="1445794"/>
              <a:chExt cx="4332171" cy="3966411"/>
            </a:xfrm>
          </p:grpSpPr>
          <p:grpSp>
            <p:nvGrpSpPr>
              <p:cNvPr id="4" name="组合 3"/>
              <p:cNvGrpSpPr/>
              <p:nvPr/>
            </p:nvGrpSpPr>
            <p:grpSpPr>
              <a:xfrm>
                <a:off x="852658" y="1445794"/>
                <a:ext cx="4332171" cy="3966411"/>
                <a:chOff x="681790" y="556202"/>
                <a:chExt cx="6240379" cy="5713511"/>
              </a:xfrm>
            </p:grpSpPr>
            <p:sp>
              <p:nvSpPr>
                <p:cNvPr id="2" name="任意多边形 42"/>
                <p:cNvSpPr/>
                <p:nvPr/>
              </p:nvSpPr>
              <p:spPr>
                <a:xfrm rot="5400000">
                  <a:off x="1573248" y="920793"/>
                  <a:ext cx="5713511" cy="4984330"/>
                </a:xfrm>
                <a:custGeom>
                  <a:avLst/>
                  <a:gdLst>
                    <a:gd name="connsiteX0" fmla="*/ 1124413 w 2264769"/>
                    <a:gd name="connsiteY0" fmla="*/ 0 h 2064064"/>
                    <a:gd name="connsiteX1" fmla="*/ 1407292 w 2264769"/>
                    <a:gd name="connsiteY1" fmla="*/ 177153 h 2064064"/>
                    <a:gd name="connsiteX2" fmla="*/ 1414406 w 2264769"/>
                    <a:gd name="connsiteY2" fmla="*/ 190190 h 2064064"/>
                    <a:gd name="connsiteX3" fmla="*/ 1419467 w 2264769"/>
                    <a:gd name="connsiteY3" fmla="*/ 191527 h 2064064"/>
                    <a:gd name="connsiteX4" fmla="*/ 2197219 w 2264769"/>
                    <a:gd name="connsiteY4" fmla="*/ 1532479 h 2064064"/>
                    <a:gd name="connsiteX5" fmla="*/ 2196011 w 2264769"/>
                    <a:gd name="connsiteY5" fmla="*/ 1537307 h 2064064"/>
                    <a:gd name="connsiteX6" fmla="*/ 2220090 w 2264769"/>
                    <a:gd name="connsiteY6" fmla="*/ 1578935 h 2064064"/>
                    <a:gd name="connsiteX7" fmla="*/ 2224313 w 2264769"/>
                    <a:gd name="connsiteY7" fmla="*/ 1912679 h 2064064"/>
                    <a:gd name="connsiteX8" fmla="*/ 1925900 w 2264769"/>
                    <a:gd name="connsiteY8" fmla="*/ 2062187 h 2064064"/>
                    <a:gd name="connsiteX9" fmla="*/ 1905445 w 2264769"/>
                    <a:gd name="connsiteY9" fmla="*/ 2061219 h 2064064"/>
                    <a:gd name="connsiteX10" fmla="*/ 1902399 w 2264769"/>
                    <a:gd name="connsiteY10" fmla="*/ 2064064 h 2064064"/>
                    <a:gd name="connsiteX11" fmla="*/ 389291 w 2264769"/>
                    <a:gd name="connsiteY11" fmla="*/ 2064064 h 2064064"/>
                    <a:gd name="connsiteX12" fmla="*/ 385062 w 2264769"/>
                    <a:gd name="connsiteY12" fmla="*/ 2060114 h 2064064"/>
                    <a:gd name="connsiteX13" fmla="*/ 384209 w 2264769"/>
                    <a:gd name="connsiteY13" fmla="*/ 2060285 h 2064064"/>
                    <a:gd name="connsiteX14" fmla="*/ 66671 w 2264769"/>
                    <a:gd name="connsiteY14" fmla="*/ 1957460 h 2064064"/>
                    <a:gd name="connsiteX15" fmla="*/ 57719 w 2264769"/>
                    <a:gd name="connsiteY15" fmla="*/ 1531931 h 2064064"/>
                    <a:gd name="connsiteX16" fmla="*/ 83681 w 2264769"/>
                    <a:gd name="connsiteY16" fmla="*/ 1487416 h 2064064"/>
                    <a:gd name="connsiteX17" fmla="*/ 82471 w 2264769"/>
                    <a:gd name="connsiteY17" fmla="*/ 1479266 h 2064064"/>
                    <a:gd name="connsiteX18" fmla="*/ 821369 w 2264769"/>
                    <a:gd name="connsiteY18" fmla="*/ 205305 h 2064064"/>
                    <a:gd name="connsiteX19" fmla="*/ 823655 w 2264769"/>
                    <a:gd name="connsiteY19" fmla="*/ 204362 h 2064064"/>
                    <a:gd name="connsiteX20" fmla="*/ 827198 w 2264769"/>
                    <a:gd name="connsiteY20" fmla="*/ 203426 h 2064064"/>
                    <a:gd name="connsiteX21" fmla="*/ 841535 w 2264769"/>
                    <a:gd name="connsiteY21" fmla="*/ 177153 h 2064064"/>
                    <a:gd name="connsiteX22" fmla="*/ 1124413 w 2264769"/>
                    <a:gd name="connsiteY22" fmla="*/ 0 h 20640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264769" h="2064064">
                      <a:moveTo>
                        <a:pt x="1124413" y="0"/>
                      </a:moveTo>
                      <a:cubicBezTo>
                        <a:pt x="1234884" y="0"/>
                        <a:pt x="1334897" y="67699"/>
                        <a:pt x="1407292" y="177153"/>
                      </a:cubicBezTo>
                      <a:lnTo>
                        <a:pt x="1414406" y="190190"/>
                      </a:lnTo>
                      <a:lnTo>
                        <a:pt x="1419467" y="191527"/>
                      </a:lnTo>
                      <a:lnTo>
                        <a:pt x="2197219" y="1532479"/>
                      </a:lnTo>
                      <a:lnTo>
                        <a:pt x="2196011" y="1537307"/>
                      </a:lnTo>
                      <a:lnTo>
                        <a:pt x="2220090" y="1578935"/>
                      </a:lnTo>
                      <a:cubicBezTo>
                        <a:pt x="2275937" y="1697688"/>
                        <a:pt x="2281758" y="1818318"/>
                        <a:pt x="2224313" y="1912679"/>
                      </a:cubicBezTo>
                      <a:cubicBezTo>
                        <a:pt x="2166869" y="2007040"/>
                        <a:pt x="2057037" y="2057265"/>
                        <a:pt x="1925900" y="2062187"/>
                      </a:cubicBezTo>
                      <a:lnTo>
                        <a:pt x="1905445" y="2061219"/>
                      </a:lnTo>
                      <a:lnTo>
                        <a:pt x="1902399" y="2064064"/>
                      </a:lnTo>
                      <a:lnTo>
                        <a:pt x="389291" y="2064064"/>
                      </a:lnTo>
                      <a:lnTo>
                        <a:pt x="385062" y="2060114"/>
                      </a:lnTo>
                      <a:lnTo>
                        <a:pt x="384209" y="2060285"/>
                      </a:lnTo>
                      <a:cubicBezTo>
                        <a:pt x="253827" y="2075184"/>
                        <a:pt x="137680" y="2042086"/>
                        <a:pt x="66671" y="1957460"/>
                      </a:cubicBezTo>
                      <a:cubicBezTo>
                        <a:pt x="-22091" y="1851678"/>
                        <a:pt x="-19317" y="1690420"/>
                        <a:pt x="57719" y="1531931"/>
                      </a:cubicBezTo>
                      <a:lnTo>
                        <a:pt x="83681" y="1487416"/>
                      </a:lnTo>
                      <a:lnTo>
                        <a:pt x="82471" y="1479266"/>
                      </a:lnTo>
                      <a:lnTo>
                        <a:pt x="821369" y="205305"/>
                      </a:lnTo>
                      <a:lnTo>
                        <a:pt x="823655" y="204362"/>
                      </a:lnTo>
                      <a:lnTo>
                        <a:pt x="827198" y="203426"/>
                      </a:lnTo>
                      <a:lnTo>
                        <a:pt x="841535" y="177153"/>
                      </a:lnTo>
                      <a:cubicBezTo>
                        <a:pt x="913930" y="67699"/>
                        <a:pt x="1013942" y="0"/>
                        <a:pt x="1124413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07F757">
                        <a:alpha val="93725"/>
                      </a:srgbClr>
                    </a:gs>
                    <a:gs pos="100000">
                      <a:srgbClr val="36DEA6">
                        <a:alpha val="51000"/>
                      </a:srgbClr>
                    </a:gs>
                  </a:gsLst>
                  <a:lin ang="0" scaled="0"/>
                  <a:tileRect/>
                </a:gra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zh-CN" altLang="en-US" kern="0" dirty="0">
                    <a:solidFill>
                      <a:prstClr val="white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3" name="任意多边形 42"/>
                <p:cNvSpPr/>
                <p:nvPr/>
              </p:nvSpPr>
              <p:spPr>
                <a:xfrm rot="5400000">
                  <a:off x="355104" y="1360962"/>
                  <a:ext cx="5119518" cy="4466146"/>
                </a:xfrm>
                <a:custGeom>
                  <a:avLst/>
                  <a:gdLst>
                    <a:gd name="connsiteX0" fmla="*/ 1124413 w 2264769"/>
                    <a:gd name="connsiteY0" fmla="*/ 0 h 2064064"/>
                    <a:gd name="connsiteX1" fmla="*/ 1407292 w 2264769"/>
                    <a:gd name="connsiteY1" fmla="*/ 177153 h 2064064"/>
                    <a:gd name="connsiteX2" fmla="*/ 1414406 w 2264769"/>
                    <a:gd name="connsiteY2" fmla="*/ 190190 h 2064064"/>
                    <a:gd name="connsiteX3" fmla="*/ 1419467 w 2264769"/>
                    <a:gd name="connsiteY3" fmla="*/ 191527 h 2064064"/>
                    <a:gd name="connsiteX4" fmla="*/ 2197219 w 2264769"/>
                    <a:gd name="connsiteY4" fmla="*/ 1532479 h 2064064"/>
                    <a:gd name="connsiteX5" fmla="*/ 2196011 w 2264769"/>
                    <a:gd name="connsiteY5" fmla="*/ 1537307 h 2064064"/>
                    <a:gd name="connsiteX6" fmla="*/ 2220090 w 2264769"/>
                    <a:gd name="connsiteY6" fmla="*/ 1578935 h 2064064"/>
                    <a:gd name="connsiteX7" fmla="*/ 2224313 w 2264769"/>
                    <a:gd name="connsiteY7" fmla="*/ 1912679 h 2064064"/>
                    <a:gd name="connsiteX8" fmla="*/ 1925900 w 2264769"/>
                    <a:gd name="connsiteY8" fmla="*/ 2062187 h 2064064"/>
                    <a:gd name="connsiteX9" fmla="*/ 1905445 w 2264769"/>
                    <a:gd name="connsiteY9" fmla="*/ 2061219 h 2064064"/>
                    <a:gd name="connsiteX10" fmla="*/ 1902399 w 2264769"/>
                    <a:gd name="connsiteY10" fmla="*/ 2064064 h 2064064"/>
                    <a:gd name="connsiteX11" fmla="*/ 389291 w 2264769"/>
                    <a:gd name="connsiteY11" fmla="*/ 2064064 h 2064064"/>
                    <a:gd name="connsiteX12" fmla="*/ 385062 w 2264769"/>
                    <a:gd name="connsiteY12" fmla="*/ 2060114 h 2064064"/>
                    <a:gd name="connsiteX13" fmla="*/ 384209 w 2264769"/>
                    <a:gd name="connsiteY13" fmla="*/ 2060285 h 2064064"/>
                    <a:gd name="connsiteX14" fmla="*/ 66671 w 2264769"/>
                    <a:gd name="connsiteY14" fmla="*/ 1957460 h 2064064"/>
                    <a:gd name="connsiteX15" fmla="*/ 57719 w 2264769"/>
                    <a:gd name="connsiteY15" fmla="*/ 1531931 h 2064064"/>
                    <a:gd name="connsiteX16" fmla="*/ 83681 w 2264769"/>
                    <a:gd name="connsiteY16" fmla="*/ 1487416 h 2064064"/>
                    <a:gd name="connsiteX17" fmla="*/ 82471 w 2264769"/>
                    <a:gd name="connsiteY17" fmla="*/ 1479266 h 2064064"/>
                    <a:gd name="connsiteX18" fmla="*/ 821369 w 2264769"/>
                    <a:gd name="connsiteY18" fmla="*/ 205305 h 2064064"/>
                    <a:gd name="connsiteX19" fmla="*/ 823655 w 2264769"/>
                    <a:gd name="connsiteY19" fmla="*/ 204362 h 2064064"/>
                    <a:gd name="connsiteX20" fmla="*/ 827198 w 2264769"/>
                    <a:gd name="connsiteY20" fmla="*/ 203426 h 2064064"/>
                    <a:gd name="connsiteX21" fmla="*/ 841535 w 2264769"/>
                    <a:gd name="connsiteY21" fmla="*/ 177153 h 2064064"/>
                    <a:gd name="connsiteX22" fmla="*/ 1124413 w 2264769"/>
                    <a:gd name="connsiteY22" fmla="*/ 0 h 20640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264769" h="2064064">
                      <a:moveTo>
                        <a:pt x="1124413" y="0"/>
                      </a:moveTo>
                      <a:cubicBezTo>
                        <a:pt x="1234884" y="0"/>
                        <a:pt x="1334897" y="67699"/>
                        <a:pt x="1407292" y="177153"/>
                      </a:cubicBezTo>
                      <a:lnTo>
                        <a:pt x="1414406" y="190190"/>
                      </a:lnTo>
                      <a:lnTo>
                        <a:pt x="1419467" y="191527"/>
                      </a:lnTo>
                      <a:lnTo>
                        <a:pt x="2197219" y="1532479"/>
                      </a:lnTo>
                      <a:lnTo>
                        <a:pt x="2196011" y="1537307"/>
                      </a:lnTo>
                      <a:lnTo>
                        <a:pt x="2220090" y="1578935"/>
                      </a:lnTo>
                      <a:cubicBezTo>
                        <a:pt x="2275937" y="1697688"/>
                        <a:pt x="2281758" y="1818318"/>
                        <a:pt x="2224313" y="1912679"/>
                      </a:cubicBezTo>
                      <a:cubicBezTo>
                        <a:pt x="2166869" y="2007040"/>
                        <a:pt x="2057037" y="2057265"/>
                        <a:pt x="1925900" y="2062187"/>
                      </a:cubicBezTo>
                      <a:lnTo>
                        <a:pt x="1905445" y="2061219"/>
                      </a:lnTo>
                      <a:lnTo>
                        <a:pt x="1902399" y="2064064"/>
                      </a:lnTo>
                      <a:lnTo>
                        <a:pt x="389291" y="2064064"/>
                      </a:lnTo>
                      <a:lnTo>
                        <a:pt x="385062" y="2060114"/>
                      </a:lnTo>
                      <a:lnTo>
                        <a:pt x="384209" y="2060285"/>
                      </a:lnTo>
                      <a:cubicBezTo>
                        <a:pt x="253827" y="2075184"/>
                        <a:pt x="137680" y="2042086"/>
                        <a:pt x="66671" y="1957460"/>
                      </a:cubicBezTo>
                      <a:cubicBezTo>
                        <a:pt x="-22091" y="1851678"/>
                        <a:pt x="-19317" y="1690420"/>
                        <a:pt x="57719" y="1531931"/>
                      </a:cubicBezTo>
                      <a:lnTo>
                        <a:pt x="83681" y="1487416"/>
                      </a:lnTo>
                      <a:lnTo>
                        <a:pt x="82471" y="1479266"/>
                      </a:lnTo>
                      <a:lnTo>
                        <a:pt x="821369" y="205305"/>
                      </a:lnTo>
                      <a:lnTo>
                        <a:pt x="823655" y="204362"/>
                      </a:lnTo>
                      <a:lnTo>
                        <a:pt x="827198" y="203426"/>
                      </a:lnTo>
                      <a:lnTo>
                        <a:pt x="841535" y="177153"/>
                      </a:lnTo>
                      <a:cubicBezTo>
                        <a:pt x="913930" y="67699"/>
                        <a:pt x="1013942" y="0"/>
                        <a:pt x="1124413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31000">
                      <a:srgbClr val="27408F"/>
                    </a:gs>
                    <a:gs pos="100000">
                      <a:srgbClr val="7030A0">
                        <a:alpha val="58000"/>
                      </a:srgbClr>
                    </a:gs>
                  </a:gsLst>
                  <a:lin ang="0" scaled="0"/>
                  <a:tileRect/>
                </a:gra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zh-CN" altLang="en-US" kern="0" dirty="0">
                    <a:solidFill>
                      <a:prstClr val="white"/>
                    </a:solidFill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5" name="文本框 4"/>
              <p:cNvSpPr txBox="1"/>
              <p:nvPr/>
            </p:nvSpPr>
            <p:spPr>
              <a:xfrm>
                <a:off x="1739942" y="2828835"/>
                <a:ext cx="300729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2800" dirty="0">
                    <a:solidFill>
                      <a:schemeClr val="bg1"/>
                    </a:solidFill>
                    <a:cs typeface="+mn-ea"/>
                    <a:sym typeface="+mn-lt"/>
                  </a:rPr>
                  <a:t>PART/</a:t>
                </a:r>
                <a:r>
                  <a:rPr lang="en-US" altLang="zh-CN" sz="7200" dirty="0">
                    <a:solidFill>
                      <a:schemeClr val="bg1"/>
                    </a:solidFill>
                    <a:cs typeface="+mn-ea"/>
                    <a:sym typeface="+mn-lt"/>
                  </a:rPr>
                  <a:t>01</a:t>
                </a:r>
                <a:endParaRPr lang="zh-CN" altLang="en-US" sz="66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4" name="任意多边形 42"/>
            <p:cNvSpPr/>
            <p:nvPr/>
          </p:nvSpPr>
          <p:spPr>
            <a:xfrm rot="5400000">
              <a:off x="1246358" y="3769633"/>
              <a:ext cx="831359" cy="725258"/>
            </a:xfrm>
            <a:custGeom>
              <a:avLst/>
              <a:gdLst>
                <a:gd name="connsiteX0" fmla="*/ 1124413 w 2264769"/>
                <a:gd name="connsiteY0" fmla="*/ 0 h 2064064"/>
                <a:gd name="connsiteX1" fmla="*/ 1407292 w 2264769"/>
                <a:gd name="connsiteY1" fmla="*/ 177153 h 2064064"/>
                <a:gd name="connsiteX2" fmla="*/ 1414406 w 2264769"/>
                <a:gd name="connsiteY2" fmla="*/ 190190 h 2064064"/>
                <a:gd name="connsiteX3" fmla="*/ 1419467 w 2264769"/>
                <a:gd name="connsiteY3" fmla="*/ 191527 h 2064064"/>
                <a:gd name="connsiteX4" fmla="*/ 2197219 w 2264769"/>
                <a:gd name="connsiteY4" fmla="*/ 1532479 h 2064064"/>
                <a:gd name="connsiteX5" fmla="*/ 2196011 w 2264769"/>
                <a:gd name="connsiteY5" fmla="*/ 1537307 h 2064064"/>
                <a:gd name="connsiteX6" fmla="*/ 2220090 w 2264769"/>
                <a:gd name="connsiteY6" fmla="*/ 1578935 h 2064064"/>
                <a:gd name="connsiteX7" fmla="*/ 2224313 w 2264769"/>
                <a:gd name="connsiteY7" fmla="*/ 1912679 h 2064064"/>
                <a:gd name="connsiteX8" fmla="*/ 1925900 w 2264769"/>
                <a:gd name="connsiteY8" fmla="*/ 2062187 h 2064064"/>
                <a:gd name="connsiteX9" fmla="*/ 1905445 w 2264769"/>
                <a:gd name="connsiteY9" fmla="*/ 2061219 h 2064064"/>
                <a:gd name="connsiteX10" fmla="*/ 1902399 w 2264769"/>
                <a:gd name="connsiteY10" fmla="*/ 2064064 h 2064064"/>
                <a:gd name="connsiteX11" fmla="*/ 389291 w 2264769"/>
                <a:gd name="connsiteY11" fmla="*/ 2064064 h 2064064"/>
                <a:gd name="connsiteX12" fmla="*/ 385062 w 2264769"/>
                <a:gd name="connsiteY12" fmla="*/ 2060114 h 2064064"/>
                <a:gd name="connsiteX13" fmla="*/ 384209 w 2264769"/>
                <a:gd name="connsiteY13" fmla="*/ 2060285 h 2064064"/>
                <a:gd name="connsiteX14" fmla="*/ 66671 w 2264769"/>
                <a:gd name="connsiteY14" fmla="*/ 1957460 h 2064064"/>
                <a:gd name="connsiteX15" fmla="*/ 57719 w 2264769"/>
                <a:gd name="connsiteY15" fmla="*/ 1531931 h 2064064"/>
                <a:gd name="connsiteX16" fmla="*/ 83681 w 2264769"/>
                <a:gd name="connsiteY16" fmla="*/ 1487416 h 2064064"/>
                <a:gd name="connsiteX17" fmla="*/ 82471 w 2264769"/>
                <a:gd name="connsiteY17" fmla="*/ 1479266 h 2064064"/>
                <a:gd name="connsiteX18" fmla="*/ 821369 w 2264769"/>
                <a:gd name="connsiteY18" fmla="*/ 205305 h 2064064"/>
                <a:gd name="connsiteX19" fmla="*/ 823655 w 2264769"/>
                <a:gd name="connsiteY19" fmla="*/ 204362 h 2064064"/>
                <a:gd name="connsiteX20" fmla="*/ 827198 w 2264769"/>
                <a:gd name="connsiteY20" fmla="*/ 203426 h 2064064"/>
                <a:gd name="connsiteX21" fmla="*/ 841535 w 2264769"/>
                <a:gd name="connsiteY21" fmla="*/ 177153 h 2064064"/>
                <a:gd name="connsiteX22" fmla="*/ 1124413 w 2264769"/>
                <a:gd name="connsiteY22" fmla="*/ 0 h 2064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264769" h="2064064">
                  <a:moveTo>
                    <a:pt x="1124413" y="0"/>
                  </a:moveTo>
                  <a:cubicBezTo>
                    <a:pt x="1234884" y="0"/>
                    <a:pt x="1334897" y="67699"/>
                    <a:pt x="1407292" y="177153"/>
                  </a:cubicBezTo>
                  <a:lnTo>
                    <a:pt x="1414406" y="190190"/>
                  </a:lnTo>
                  <a:lnTo>
                    <a:pt x="1419467" y="191527"/>
                  </a:lnTo>
                  <a:lnTo>
                    <a:pt x="2197219" y="1532479"/>
                  </a:lnTo>
                  <a:lnTo>
                    <a:pt x="2196011" y="1537307"/>
                  </a:lnTo>
                  <a:lnTo>
                    <a:pt x="2220090" y="1578935"/>
                  </a:lnTo>
                  <a:cubicBezTo>
                    <a:pt x="2275937" y="1697688"/>
                    <a:pt x="2281758" y="1818318"/>
                    <a:pt x="2224313" y="1912679"/>
                  </a:cubicBezTo>
                  <a:cubicBezTo>
                    <a:pt x="2166869" y="2007040"/>
                    <a:pt x="2057037" y="2057265"/>
                    <a:pt x="1925900" y="2062187"/>
                  </a:cubicBezTo>
                  <a:lnTo>
                    <a:pt x="1905445" y="2061219"/>
                  </a:lnTo>
                  <a:lnTo>
                    <a:pt x="1902399" y="2064064"/>
                  </a:lnTo>
                  <a:lnTo>
                    <a:pt x="389291" y="2064064"/>
                  </a:lnTo>
                  <a:lnTo>
                    <a:pt x="385062" y="2060114"/>
                  </a:lnTo>
                  <a:lnTo>
                    <a:pt x="384209" y="2060285"/>
                  </a:lnTo>
                  <a:cubicBezTo>
                    <a:pt x="253827" y="2075184"/>
                    <a:pt x="137680" y="2042086"/>
                    <a:pt x="66671" y="1957460"/>
                  </a:cubicBezTo>
                  <a:cubicBezTo>
                    <a:pt x="-22091" y="1851678"/>
                    <a:pt x="-19317" y="1690420"/>
                    <a:pt x="57719" y="1531931"/>
                  </a:cubicBezTo>
                  <a:lnTo>
                    <a:pt x="83681" y="1487416"/>
                  </a:lnTo>
                  <a:lnTo>
                    <a:pt x="82471" y="1479266"/>
                  </a:lnTo>
                  <a:lnTo>
                    <a:pt x="821369" y="205305"/>
                  </a:lnTo>
                  <a:lnTo>
                    <a:pt x="823655" y="204362"/>
                  </a:lnTo>
                  <a:lnTo>
                    <a:pt x="827198" y="203426"/>
                  </a:lnTo>
                  <a:lnTo>
                    <a:pt x="841535" y="177153"/>
                  </a:lnTo>
                  <a:cubicBezTo>
                    <a:pt x="913930" y="67699"/>
                    <a:pt x="1013942" y="0"/>
                    <a:pt x="1124413" y="0"/>
                  </a:cubicBezTo>
                  <a:close/>
                </a:path>
              </a:pathLst>
            </a:custGeom>
            <a:noFill/>
            <a:ln w="63500" cap="flat" cmpd="sng" algn="ctr">
              <a:solidFill>
                <a:srgbClr val="07F356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5" name="任意多边形 42"/>
          <p:cNvSpPr/>
          <p:nvPr/>
        </p:nvSpPr>
        <p:spPr>
          <a:xfrm rot="10219290">
            <a:off x="11063952" y="1357712"/>
            <a:ext cx="913632" cy="797031"/>
          </a:xfrm>
          <a:custGeom>
            <a:avLst/>
            <a:gdLst>
              <a:gd name="connsiteX0" fmla="*/ 1124413 w 2264769"/>
              <a:gd name="connsiteY0" fmla="*/ 0 h 2064064"/>
              <a:gd name="connsiteX1" fmla="*/ 1407292 w 2264769"/>
              <a:gd name="connsiteY1" fmla="*/ 177153 h 2064064"/>
              <a:gd name="connsiteX2" fmla="*/ 1414406 w 2264769"/>
              <a:gd name="connsiteY2" fmla="*/ 190190 h 2064064"/>
              <a:gd name="connsiteX3" fmla="*/ 1419467 w 2264769"/>
              <a:gd name="connsiteY3" fmla="*/ 191527 h 2064064"/>
              <a:gd name="connsiteX4" fmla="*/ 2197219 w 2264769"/>
              <a:gd name="connsiteY4" fmla="*/ 1532479 h 2064064"/>
              <a:gd name="connsiteX5" fmla="*/ 2196011 w 2264769"/>
              <a:gd name="connsiteY5" fmla="*/ 1537307 h 2064064"/>
              <a:gd name="connsiteX6" fmla="*/ 2220090 w 2264769"/>
              <a:gd name="connsiteY6" fmla="*/ 1578935 h 2064064"/>
              <a:gd name="connsiteX7" fmla="*/ 2224313 w 2264769"/>
              <a:gd name="connsiteY7" fmla="*/ 1912679 h 2064064"/>
              <a:gd name="connsiteX8" fmla="*/ 1925900 w 2264769"/>
              <a:gd name="connsiteY8" fmla="*/ 2062187 h 2064064"/>
              <a:gd name="connsiteX9" fmla="*/ 1905445 w 2264769"/>
              <a:gd name="connsiteY9" fmla="*/ 2061219 h 2064064"/>
              <a:gd name="connsiteX10" fmla="*/ 1902399 w 2264769"/>
              <a:gd name="connsiteY10" fmla="*/ 2064064 h 2064064"/>
              <a:gd name="connsiteX11" fmla="*/ 389291 w 2264769"/>
              <a:gd name="connsiteY11" fmla="*/ 2064064 h 2064064"/>
              <a:gd name="connsiteX12" fmla="*/ 385062 w 2264769"/>
              <a:gd name="connsiteY12" fmla="*/ 2060114 h 2064064"/>
              <a:gd name="connsiteX13" fmla="*/ 384209 w 2264769"/>
              <a:gd name="connsiteY13" fmla="*/ 2060285 h 2064064"/>
              <a:gd name="connsiteX14" fmla="*/ 66671 w 2264769"/>
              <a:gd name="connsiteY14" fmla="*/ 1957460 h 2064064"/>
              <a:gd name="connsiteX15" fmla="*/ 57719 w 2264769"/>
              <a:gd name="connsiteY15" fmla="*/ 1531931 h 2064064"/>
              <a:gd name="connsiteX16" fmla="*/ 83681 w 2264769"/>
              <a:gd name="connsiteY16" fmla="*/ 1487416 h 2064064"/>
              <a:gd name="connsiteX17" fmla="*/ 82471 w 2264769"/>
              <a:gd name="connsiteY17" fmla="*/ 1479266 h 2064064"/>
              <a:gd name="connsiteX18" fmla="*/ 821369 w 2264769"/>
              <a:gd name="connsiteY18" fmla="*/ 205305 h 2064064"/>
              <a:gd name="connsiteX19" fmla="*/ 823655 w 2264769"/>
              <a:gd name="connsiteY19" fmla="*/ 204362 h 2064064"/>
              <a:gd name="connsiteX20" fmla="*/ 827198 w 2264769"/>
              <a:gd name="connsiteY20" fmla="*/ 203426 h 2064064"/>
              <a:gd name="connsiteX21" fmla="*/ 841535 w 2264769"/>
              <a:gd name="connsiteY21" fmla="*/ 177153 h 2064064"/>
              <a:gd name="connsiteX22" fmla="*/ 1124413 w 2264769"/>
              <a:gd name="connsiteY22" fmla="*/ 0 h 2064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264769" h="2064064">
                <a:moveTo>
                  <a:pt x="1124413" y="0"/>
                </a:moveTo>
                <a:cubicBezTo>
                  <a:pt x="1234884" y="0"/>
                  <a:pt x="1334897" y="67699"/>
                  <a:pt x="1407292" y="177153"/>
                </a:cubicBezTo>
                <a:lnTo>
                  <a:pt x="1414406" y="190190"/>
                </a:lnTo>
                <a:lnTo>
                  <a:pt x="1419467" y="191527"/>
                </a:lnTo>
                <a:lnTo>
                  <a:pt x="2197219" y="1532479"/>
                </a:lnTo>
                <a:lnTo>
                  <a:pt x="2196011" y="1537307"/>
                </a:lnTo>
                <a:lnTo>
                  <a:pt x="2220090" y="1578935"/>
                </a:lnTo>
                <a:cubicBezTo>
                  <a:pt x="2275937" y="1697688"/>
                  <a:pt x="2281758" y="1818318"/>
                  <a:pt x="2224313" y="1912679"/>
                </a:cubicBezTo>
                <a:cubicBezTo>
                  <a:pt x="2166869" y="2007040"/>
                  <a:pt x="2057037" y="2057265"/>
                  <a:pt x="1925900" y="2062187"/>
                </a:cubicBezTo>
                <a:lnTo>
                  <a:pt x="1905445" y="2061219"/>
                </a:lnTo>
                <a:lnTo>
                  <a:pt x="1902399" y="2064064"/>
                </a:lnTo>
                <a:lnTo>
                  <a:pt x="389291" y="2064064"/>
                </a:lnTo>
                <a:lnTo>
                  <a:pt x="385062" y="2060114"/>
                </a:lnTo>
                <a:lnTo>
                  <a:pt x="384209" y="2060285"/>
                </a:lnTo>
                <a:cubicBezTo>
                  <a:pt x="253827" y="2075184"/>
                  <a:pt x="137680" y="2042086"/>
                  <a:pt x="66671" y="1957460"/>
                </a:cubicBezTo>
                <a:cubicBezTo>
                  <a:pt x="-22091" y="1851678"/>
                  <a:pt x="-19317" y="1690420"/>
                  <a:pt x="57719" y="1531931"/>
                </a:cubicBezTo>
                <a:lnTo>
                  <a:pt x="83681" y="1487416"/>
                </a:lnTo>
                <a:lnTo>
                  <a:pt x="82471" y="1479266"/>
                </a:lnTo>
                <a:lnTo>
                  <a:pt x="821369" y="205305"/>
                </a:lnTo>
                <a:lnTo>
                  <a:pt x="823655" y="204362"/>
                </a:lnTo>
                <a:lnTo>
                  <a:pt x="827198" y="203426"/>
                </a:lnTo>
                <a:lnTo>
                  <a:pt x="841535" y="177153"/>
                </a:lnTo>
                <a:cubicBezTo>
                  <a:pt x="913930" y="67699"/>
                  <a:pt x="1013942" y="0"/>
                  <a:pt x="1124413" y="0"/>
                </a:cubicBezTo>
                <a:close/>
              </a:path>
            </a:pathLst>
          </a:custGeom>
          <a:gradFill>
            <a:gsLst>
              <a:gs pos="0">
                <a:srgbClr val="07F757">
                  <a:alpha val="93725"/>
                </a:srgbClr>
              </a:gs>
              <a:gs pos="100000">
                <a:srgbClr val="36DEA6">
                  <a:alpha val="51000"/>
                </a:srgbClr>
              </a:gs>
            </a:gsLst>
            <a:lin ang="0" scaled="0"/>
          </a:gradFill>
          <a:ln w="635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6" name="任意多边形: 形状 15"/>
          <p:cNvSpPr/>
          <p:nvPr/>
        </p:nvSpPr>
        <p:spPr>
          <a:xfrm flipV="1">
            <a:off x="513349" y="6160036"/>
            <a:ext cx="930442" cy="232791"/>
          </a:xfrm>
          <a:custGeom>
            <a:avLst/>
            <a:gdLst>
              <a:gd name="connsiteX0" fmla="*/ 0 w 2486526"/>
              <a:gd name="connsiteY0" fmla="*/ 401185 h 465581"/>
              <a:gd name="connsiteX1" fmla="*/ 529389 w 2486526"/>
              <a:gd name="connsiteY1" fmla="*/ 132 h 465581"/>
              <a:gd name="connsiteX2" fmla="*/ 1042737 w 2486526"/>
              <a:gd name="connsiteY2" fmla="*/ 353058 h 465581"/>
              <a:gd name="connsiteX3" fmla="*/ 1604210 w 2486526"/>
              <a:gd name="connsiteY3" fmla="*/ 16174 h 465581"/>
              <a:gd name="connsiteX4" fmla="*/ 2101516 w 2486526"/>
              <a:gd name="connsiteY4" fmla="*/ 465353 h 465581"/>
              <a:gd name="connsiteX5" fmla="*/ 2486526 w 2486526"/>
              <a:gd name="connsiteY5" fmla="*/ 64300 h 465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86526" h="465581">
                <a:moveTo>
                  <a:pt x="0" y="401185"/>
                </a:moveTo>
                <a:cubicBezTo>
                  <a:pt x="177800" y="204669"/>
                  <a:pt x="355600" y="8153"/>
                  <a:pt x="529389" y="132"/>
                </a:cubicBezTo>
                <a:cubicBezTo>
                  <a:pt x="703178" y="-7889"/>
                  <a:pt x="863600" y="350384"/>
                  <a:pt x="1042737" y="353058"/>
                </a:cubicBezTo>
                <a:cubicBezTo>
                  <a:pt x="1221874" y="355732"/>
                  <a:pt x="1427747" y="-2542"/>
                  <a:pt x="1604210" y="16174"/>
                </a:cubicBezTo>
                <a:cubicBezTo>
                  <a:pt x="1780673" y="34890"/>
                  <a:pt x="1954463" y="457332"/>
                  <a:pt x="2101516" y="465353"/>
                </a:cubicBezTo>
                <a:cubicBezTo>
                  <a:pt x="2248569" y="473374"/>
                  <a:pt x="2367547" y="268837"/>
                  <a:pt x="2486526" y="64300"/>
                </a:cubicBezTo>
              </a:path>
            </a:pathLst>
          </a:cu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514178" y="2644169"/>
            <a:ext cx="70065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CN" altLang="en-US" sz="4800" b="1" noProof="0" dirty="0">
                <a:ln w="0"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功能介绍</a:t>
            </a:r>
            <a:endParaRPr lang="en-US" altLang="zh-CN" sz="4800" b="1" noProof="0" dirty="0">
              <a:ln w="0"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  <a:p>
            <a:pPr algn="ctr">
              <a:defRPr/>
            </a:pPr>
            <a:r>
              <a:rPr lang="zh-CN" altLang="en-US" sz="4800" b="1" noProof="0" dirty="0">
                <a:ln w="0"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与用户需求分析</a:t>
            </a:r>
            <a:endParaRPr lang="zh-CN" altLang="en-US" sz="4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tx1">
              <a:lumMod val="75000"/>
              <a:lumOff val="25000"/>
            </a:schemeClr>
          </a:fgClr>
          <a:bgClr>
            <a:schemeClr val="tx1">
              <a:lumMod val="85000"/>
              <a:lumOff val="1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15"/>
          <p:cNvSpPr/>
          <p:nvPr/>
        </p:nvSpPr>
        <p:spPr>
          <a:xfrm flipH="1">
            <a:off x="4899707" y="1381290"/>
            <a:ext cx="4326342" cy="4012513"/>
          </a:xfrm>
          <a:prstGeom prst="roundRect">
            <a:avLst>
              <a:gd name="adj" fmla="val 727"/>
            </a:avLst>
          </a:prstGeom>
          <a:solidFill>
            <a:schemeClr val="bg1"/>
          </a:solidFill>
          <a:ln>
            <a:noFill/>
          </a:ln>
          <a:effectLst>
            <a:outerShdw blurRad="1270000" dist="1092200" dir="8100000" sx="90000" sy="9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285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125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BA498C1E-F5DD-1B25-2E1C-693271B2A7F4}"/>
              </a:ext>
            </a:extLst>
          </p:cNvPr>
          <p:cNvSpPr/>
          <p:nvPr/>
        </p:nvSpPr>
        <p:spPr>
          <a:xfrm>
            <a:off x="-590308" y="1140106"/>
            <a:ext cx="5519872" cy="495975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259101" y="339724"/>
            <a:ext cx="3334331" cy="607595"/>
            <a:chOff x="259101" y="339724"/>
            <a:chExt cx="3334331" cy="607595"/>
          </a:xfrm>
        </p:grpSpPr>
        <p:grpSp>
          <p:nvGrpSpPr>
            <p:cNvPr id="4" name="组合 3"/>
            <p:cNvGrpSpPr/>
            <p:nvPr/>
          </p:nvGrpSpPr>
          <p:grpSpPr>
            <a:xfrm>
              <a:off x="259101" y="339724"/>
              <a:ext cx="663624" cy="607595"/>
              <a:chOff x="681790" y="556202"/>
              <a:chExt cx="6240379" cy="5713511"/>
            </a:xfrm>
          </p:grpSpPr>
          <p:sp>
            <p:nvSpPr>
              <p:cNvPr id="2" name="任意多边形 42"/>
              <p:cNvSpPr/>
              <p:nvPr/>
            </p:nvSpPr>
            <p:spPr>
              <a:xfrm rot="5400000">
                <a:off x="1573248" y="920793"/>
                <a:ext cx="5713511" cy="4984330"/>
              </a:xfrm>
              <a:custGeom>
                <a:avLst/>
                <a:gdLst>
                  <a:gd name="connsiteX0" fmla="*/ 1124413 w 2264769"/>
                  <a:gd name="connsiteY0" fmla="*/ 0 h 2064064"/>
                  <a:gd name="connsiteX1" fmla="*/ 1407292 w 2264769"/>
                  <a:gd name="connsiteY1" fmla="*/ 177153 h 2064064"/>
                  <a:gd name="connsiteX2" fmla="*/ 1414406 w 2264769"/>
                  <a:gd name="connsiteY2" fmla="*/ 190190 h 2064064"/>
                  <a:gd name="connsiteX3" fmla="*/ 1419467 w 2264769"/>
                  <a:gd name="connsiteY3" fmla="*/ 191527 h 2064064"/>
                  <a:gd name="connsiteX4" fmla="*/ 2197219 w 2264769"/>
                  <a:gd name="connsiteY4" fmla="*/ 1532479 h 2064064"/>
                  <a:gd name="connsiteX5" fmla="*/ 2196011 w 2264769"/>
                  <a:gd name="connsiteY5" fmla="*/ 1537307 h 2064064"/>
                  <a:gd name="connsiteX6" fmla="*/ 2220090 w 2264769"/>
                  <a:gd name="connsiteY6" fmla="*/ 1578935 h 2064064"/>
                  <a:gd name="connsiteX7" fmla="*/ 2224313 w 2264769"/>
                  <a:gd name="connsiteY7" fmla="*/ 1912679 h 2064064"/>
                  <a:gd name="connsiteX8" fmla="*/ 1925900 w 2264769"/>
                  <a:gd name="connsiteY8" fmla="*/ 2062187 h 2064064"/>
                  <a:gd name="connsiteX9" fmla="*/ 1905445 w 2264769"/>
                  <a:gd name="connsiteY9" fmla="*/ 2061219 h 2064064"/>
                  <a:gd name="connsiteX10" fmla="*/ 1902399 w 2264769"/>
                  <a:gd name="connsiteY10" fmla="*/ 2064064 h 2064064"/>
                  <a:gd name="connsiteX11" fmla="*/ 389291 w 2264769"/>
                  <a:gd name="connsiteY11" fmla="*/ 2064064 h 2064064"/>
                  <a:gd name="connsiteX12" fmla="*/ 385062 w 2264769"/>
                  <a:gd name="connsiteY12" fmla="*/ 2060114 h 2064064"/>
                  <a:gd name="connsiteX13" fmla="*/ 384209 w 2264769"/>
                  <a:gd name="connsiteY13" fmla="*/ 2060285 h 2064064"/>
                  <a:gd name="connsiteX14" fmla="*/ 66671 w 2264769"/>
                  <a:gd name="connsiteY14" fmla="*/ 1957460 h 2064064"/>
                  <a:gd name="connsiteX15" fmla="*/ 57719 w 2264769"/>
                  <a:gd name="connsiteY15" fmla="*/ 1531931 h 2064064"/>
                  <a:gd name="connsiteX16" fmla="*/ 83681 w 2264769"/>
                  <a:gd name="connsiteY16" fmla="*/ 1487416 h 2064064"/>
                  <a:gd name="connsiteX17" fmla="*/ 82471 w 2264769"/>
                  <a:gd name="connsiteY17" fmla="*/ 1479266 h 2064064"/>
                  <a:gd name="connsiteX18" fmla="*/ 821369 w 2264769"/>
                  <a:gd name="connsiteY18" fmla="*/ 205305 h 2064064"/>
                  <a:gd name="connsiteX19" fmla="*/ 823655 w 2264769"/>
                  <a:gd name="connsiteY19" fmla="*/ 204362 h 2064064"/>
                  <a:gd name="connsiteX20" fmla="*/ 827198 w 2264769"/>
                  <a:gd name="connsiteY20" fmla="*/ 203426 h 2064064"/>
                  <a:gd name="connsiteX21" fmla="*/ 841535 w 2264769"/>
                  <a:gd name="connsiteY21" fmla="*/ 177153 h 2064064"/>
                  <a:gd name="connsiteX22" fmla="*/ 1124413 w 2264769"/>
                  <a:gd name="connsiteY22" fmla="*/ 0 h 20640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264769" h="2064064">
                    <a:moveTo>
                      <a:pt x="1124413" y="0"/>
                    </a:moveTo>
                    <a:cubicBezTo>
                      <a:pt x="1234884" y="0"/>
                      <a:pt x="1334897" y="67699"/>
                      <a:pt x="1407292" y="177153"/>
                    </a:cubicBezTo>
                    <a:lnTo>
                      <a:pt x="1414406" y="190190"/>
                    </a:lnTo>
                    <a:lnTo>
                      <a:pt x="1419467" y="191527"/>
                    </a:lnTo>
                    <a:lnTo>
                      <a:pt x="2197219" y="1532479"/>
                    </a:lnTo>
                    <a:lnTo>
                      <a:pt x="2196011" y="1537307"/>
                    </a:lnTo>
                    <a:lnTo>
                      <a:pt x="2220090" y="1578935"/>
                    </a:lnTo>
                    <a:cubicBezTo>
                      <a:pt x="2275937" y="1697688"/>
                      <a:pt x="2281758" y="1818318"/>
                      <a:pt x="2224313" y="1912679"/>
                    </a:cubicBezTo>
                    <a:cubicBezTo>
                      <a:pt x="2166869" y="2007040"/>
                      <a:pt x="2057037" y="2057265"/>
                      <a:pt x="1925900" y="2062187"/>
                    </a:cubicBezTo>
                    <a:lnTo>
                      <a:pt x="1905445" y="2061219"/>
                    </a:lnTo>
                    <a:lnTo>
                      <a:pt x="1902399" y="2064064"/>
                    </a:lnTo>
                    <a:lnTo>
                      <a:pt x="389291" y="2064064"/>
                    </a:lnTo>
                    <a:lnTo>
                      <a:pt x="385062" y="2060114"/>
                    </a:lnTo>
                    <a:lnTo>
                      <a:pt x="384209" y="2060285"/>
                    </a:lnTo>
                    <a:cubicBezTo>
                      <a:pt x="253827" y="2075184"/>
                      <a:pt x="137680" y="2042086"/>
                      <a:pt x="66671" y="1957460"/>
                    </a:cubicBezTo>
                    <a:cubicBezTo>
                      <a:pt x="-22091" y="1851678"/>
                      <a:pt x="-19317" y="1690420"/>
                      <a:pt x="57719" y="1531931"/>
                    </a:cubicBezTo>
                    <a:lnTo>
                      <a:pt x="83681" y="1487416"/>
                    </a:lnTo>
                    <a:lnTo>
                      <a:pt x="82471" y="1479266"/>
                    </a:lnTo>
                    <a:lnTo>
                      <a:pt x="821369" y="205305"/>
                    </a:lnTo>
                    <a:lnTo>
                      <a:pt x="823655" y="204362"/>
                    </a:lnTo>
                    <a:lnTo>
                      <a:pt x="827198" y="203426"/>
                    </a:lnTo>
                    <a:lnTo>
                      <a:pt x="841535" y="177153"/>
                    </a:lnTo>
                    <a:cubicBezTo>
                      <a:pt x="913930" y="67699"/>
                      <a:pt x="1013942" y="0"/>
                      <a:pt x="1124413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07F757">
                      <a:alpha val="93725"/>
                    </a:srgbClr>
                  </a:gs>
                  <a:gs pos="100000">
                    <a:srgbClr val="36DEA6">
                      <a:alpha val="51000"/>
                    </a:srgbClr>
                  </a:gs>
                </a:gsLst>
                <a:lin ang="0" scaled="0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" name="任意多边形 42"/>
              <p:cNvSpPr/>
              <p:nvPr/>
            </p:nvSpPr>
            <p:spPr>
              <a:xfrm rot="5400000">
                <a:off x="355104" y="1360962"/>
                <a:ext cx="5119518" cy="4466146"/>
              </a:xfrm>
              <a:custGeom>
                <a:avLst/>
                <a:gdLst>
                  <a:gd name="connsiteX0" fmla="*/ 1124413 w 2264769"/>
                  <a:gd name="connsiteY0" fmla="*/ 0 h 2064064"/>
                  <a:gd name="connsiteX1" fmla="*/ 1407292 w 2264769"/>
                  <a:gd name="connsiteY1" fmla="*/ 177153 h 2064064"/>
                  <a:gd name="connsiteX2" fmla="*/ 1414406 w 2264769"/>
                  <a:gd name="connsiteY2" fmla="*/ 190190 h 2064064"/>
                  <a:gd name="connsiteX3" fmla="*/ 1419467 w 2264769"/>
                  <a:gd name="connsiteY3" fmla="*/ 191527 h 2064064"/>
                  <a:gd name="connsiteX4" fmla="*/ 2197219 w 2264769"/>
                  <a:gd name="connsiteY4" fmla="*/ 1532479 h 2064064"/>
                  <a:gd name="connsiteX5" fmla="*/ 2196011 w 2264769"/>
                  <a:gd name="connsiteY5" fmla="*/ 1537307 h 2064064"/>
                  <a:gd name="connsiteX6" fmla="*/ 2220090 w 2264769"/>
                  <a:gd name="connsiteY6" fmla="*/ 1578935 h 2064064"/>
                  <a:gd name="connsiteX7" fmla="*/ 2224313 w 2264769"/>
                  <a:gd name="connsiteY7" fmla="*/ 1912679 h 2064064"/>
                  <a:gd name="connsiteX8" fmla="*/ 1925900 w 2264769"/>
                  <a:gd name="connsiteY8" fmla="*/ 2062187 h 2064064"/>
                  <a:gd name="connsiteX9" fmla="*/ 1905445 w 2264769"/>
                  <a:gd name="connsiteY9" fmla="*/ 2061219 h 2064064"/>
                  <a:gd name="connsiteX10" fmla="*/ 1902399 w 2264769"/>
                  <a:gd name="connsiteY10" fmla="*/ 2064064 h 2064064"/>
                  <a:gd name="connsiteX11" fmla="*/ 389291 w 2264769"/>
                  <a:gd name="connsiteY11" fmla="*/ 2064064 h 2064064"/>
                  <a:gd name="connsiteX12" fmla="*/ 385062 w 2264769"/>
                  <a:gd name="connsiteY12" fmla="*/ 2060114 h 2064064"/>
                  <a:gd name="connsiteX13" fmla="*/ 384209 w 2264769"/>
                  <a:gd name="connsiteY13" fmla="*/ 2060285 h 2064064"/>
                  <a:gd name="connsiteX14" fmla="*/ 66671 w 2264769"/>
                  <a:gd name="connsiteY14" fmla="*/ 1957460 h 2064064"/>
                  <a:gd name="connsiteX15" fmla="*/ 57719 w 2264769"/>
                  <a:gd name="connsiteY15" fmla="*/ 1531931 h 2064064"/>
                  <a:gd name="connsiteX16" fmla="*/ 83681 w 2264769"/>
                  <a:gd name="connsiteY16" fmla="*/ 1487416 h 2064064"/>
                  <a:gd name="connsiteX17" fmla="*/ 82471 w 2264769"/>
                  <a:gd name="connsiteY17" fmla="*/ 1479266 h 2064064"/>
                  <a:gd name="connsiteX18" fmla="*/ 821369 w 2264769"/>
                  <a:gd name="connsiteY18" fmla="*/ 205305 h 2064064"/>
                  <a:gd name="connsiteX19" fmla="*/ 823655 w 2264769"/>
                  <a:gd name="connsiteY19" fmla="*/ 204362 h 2064064"/>
                  <a:gd name="connsiteX20" fmla="*/ 827198 w 2264769"/>
                  <a:gd name="connsiteY20" fmla="*/ 203426 h 2064064"/>
                  <a:gd name="connsiteX21" fmla="*/ 841535 w 2264769"/>
                  <a:gd name="connsiteY21" fmla="*/ 177153 h 2064064"/>
                  <a:gd name="connsiteX22" fmla="*/ 1124413 w 2264769"/>
                  <a:gd name="connsiteY22" fmla="*/ 0 h 20640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264769" h="2064064">
                    <a:moveTo>
                      <a:pt x="1124413" y="0"/>
                    </a:moveTo>
                    <a:cubicBezTo>
                      <a:pt x="1234884" y="0"/>
                      <a:pt x="1334897" y="67699"/>
                      <a:pt x="1407292" y="177153"/>
                    </a:cubicBezTo>
                    <a:lnTo>
                      <a:pt x="1414406" y="190190"/>
                    </a:lnTo>
                    <a:lnTo>
                      <a:pt x="1419467" y="191527"/>
                    </a:lnTo>
                    <a:lnTo>
                      <a:pt x="2197219" y="1532479"/>
                    </a:lnTo>
                    <a:lnTo>
                      <a:pt x="2196011" y="1537307"/>
                    </a:lnTo>
                    <a:lnTo>
                      <a:pt x="2220090" y="1578935"/>
                    </a:lnTo>
                    <a:cubicBezTo>
                      <a:pt x="2275937" y="1697688"/>
                      <a:pt x="2281758" y="1818318"/>
                      <a:pt x="2224313" y="1912679"/>
                    </a:cubicBezTo>
                    <a:cubicBezTo>
                      <a:pt x="2166869" y="2007040"/>
                      <a:pt x="2057037" y="2057265"/>
                      <a:pt x="1925900" y="2062187"/>
                    </a:cubicBezTo>
                    <a:lnTo>
                      <a:pt x="1905445" y="2061219"/>
                    </a:lnTo>
                    <a:lnTo>
                      <a:pt x="1902399" y="2064064"/>
                    </a:lnTo>
                    <a:lnTo>
                      <a:pt x="389291" y="2064064"/>
                    </a:lnTo>
                    <a:lnTo>
                      <a:pt x="385062" y="2060114"/>
                    </a:lnTo>
                    <a:lnTo>
                      <a:pt x="384209" y="2060285"/>
                    </a:lnTo>
                    <a:cubicBezTo>
                      <a:pt x="253827" y="2075184"/>
                      <a:pt x="137680" y="2042086"/>
                      <a:pt x="66671" y="1957460"/>
                    </a:cubicBezTo>
                    <a:cubicBezTo>
                      <a:pt x="-22091" y="1851678"/>
                      <a:pt x="-19317" y="1690420"/>
                      <a:pt x="57719" y="1531931"/>
                    </a:cubicBezTo>
                    <a:lnTo>
                      <a:pt x="83681" y="1487416"/>
                    </a:lnTo>
                    <a:lnTo>
                      <a:pt x="82471" y="1479266"/>
                    </a:lnTo>
                    <a:lnTo>
                      <a:pt x="821369" y="205305"/>
                    </a:lnTo>
                    <a:lnTo>
                      <a:pt x="823655" y="204362"/>
                    </a:lnTo>
                    <a:lnTo>
                      <a:pt x="827198" y="203426"/>
                    </a:lnTo>
                    <a:lnTo>
                      <a:pt x="841535" y="177153"/>
                    </a:lnTo>
                    <a:cubicBezTo>
                      <a:pt x="913930" y="67699"/>
                      <a:pt x="1013942" y="0"/>
                      <a:pt x="1124413" y="0"/>
                    </a:cubicBezTo>
                    <a:close/>
                  </a:path>
                </a:pathLst>
              </a:custGeom>
              <a:gradFill flip="none" rotWithShape="1">
                <a:gsLst>
                  <a:gs pos="31000">
                    <a:srgbClr val="27408F"/>
                  </a:gs>
                  <a:gs pos="100000">
                    <a:srgbClr val="7030A0">
                      <a:alpha val="58000"/>
                    </a:srgbClr>
                  </a:gs>
                </a:gsLst>
                <a:lin ang="0" scaled="0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20" name="文本框 19"/>
            <p:cNvSpPr txBox="1"/>
            <p:nvPr/>
          </p:nvSpPr>
          <p:spPr>
            <a:xfrm>
              <a:off x="962527" y="381911"/>
              <a:ext cx="2630905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 w="0"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主要功能</a:t>
              </a:r>
              <a:endParaRPr kumimoji="0" lang="en-US" altLang="zh-CN" sz="2800" b="1" i="0" u="none" strike="noStrike" kern="1200" cap="none" spc="0" normalizeH="0" baseline="0" noProof="0" dirty="0">
                <a:ln w="0"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5209648" y="1792571"/>
            <a:ext cx="3788787" cy="3299710"/>
            <a:chOff x="8793428" y="2187767"/>
            <a:chExt cx="2511455" cy="3299710"/>
          </a:xfrm>
        </p:grpSpPr>
        <p:sp>
          <p:nvSpPr>
            <p:cNvPr id="15" name="TextBox 34"/>
            <p:cNvSpPr txBox="1"/>
            <p:nvPr/>
          </p:nvSpPr>
          <p:spPr>
            <a:xfrm>
              <a:off x="8793428" y="2951077"/>
              <a:ext cx="2511455" cy="253640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defTabSz="914400">
                <a:lnSpc>
                  <a:spcPct val="150000"/>
                </a:lnSpc>
                <a:defRPr/>
              </a:pPr>
              <a:r>
                <a:rPr lang="en-US" altLang="zh-CN" kern="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    </a:t>
              </a:r>
              <a:r>
                <a:rPr lang="zh-CN" altLang="en-US" kern="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这个项目旨在开发一款供师生使用的成绩管理桌面软件。</a:t>
              </a:r>
              <a:endParaRPr lang="en-US" altLang="zh-CN" kern="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  <a:p>
              <a:pPr lvl="0">
                <a:lnSpc>
                  <a:spcPct val="150000"/>
                </a:lnSpc>
                <a:defRPr/>
              </a:pPr>
              <a:r>
                <a:rPr lang="en-US" altLang="zh-CN" kern="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    </a:t>
              </a:r>
              <a:r>
                <a:rPr lang="zh-CN" altLang="en-US" kern="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该软件有老师和学生两种使用模式。老师能够方便地管理成绩数据，实现增，删，改，查功能；学生只有查看成绩的权限。</a:t>
              </a:r>
            </a:p>
          </p:txBody>
        </p:sp>
        <p:sp>
          <p:nvSpPr>
            <p:cNvPr id="16" name="矩形: 圆角 15"/>
            <p:cNvSpPr/>
            <p:nvPr/>
          </p:nvSpPr>
          <p:spPr>
            <a:xfrm>
              <a:off x="9113155" y="2187767"/>
              <a:ext cx="1872000" cy="609170"/>
            </a:xfrm>
            <a:prstGeom prst="roundRect">
              <a:avLst>
                <a:gd name="adj" fmla="val 50000"/>
              </a:avLst>
            </a:prstGeom>
            <a:solidFill>
              <a:srgbClr val="29DBA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lvl="0" algn="ctr" defTabSz="457200">
                <a:buSzPct val="25000"/>
                <a:defRPr/>
              </a:pPr>
              <a:r>
                <a:rPr lang="zh-CN" altLang="en-US" sz="2000" b="1" dirty="0">
                  <a:solidFill>
                    <a:schemeClr val="bg1"/>
                  </a:solidFill>
                  <a:cs typeface="+mn-ea"/>
                  <a:sym typeface="+mn-lt"/>
                </a:rPr>
                <a:t>主要功能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9196194" y="0"/>
            <a:ext cx="2995806" cy="6858000"/>
            <a:chOff x="8551514" y="117746"/>
            <a:chExt cx="3770488" cy="6858000"/>
          </a:xfrm>
        </p:grpSpPr>
        <p:sp>
          <p:nvSpPr>
            <p:cNvPr id="18" name="Rectangle: Rounded Corners 15"/>
            <p:cNvSpPr/>
            <p:nvPr/>
          </p:nvSpPr>
          <p:spPr>
            <a:xfrm flipH="1">
              <a:off x="8551514" y="117746"/>
              <a:ext cx="3770488" cy="6858000"/>
            </a:xfrm>
            <a:prstGeom prst="roundRect">
              <a:avLst>
                <a:gd name="adj" fmla="val 727"/>
              </a:avLst>
            </a:prstGeom>
            <a:solidFill>
              <a:srgbClr val="4277CE"/>
            </a:solidFill>
            <a:ln>
              <a:noFill/>
            </a:ln>
            <a:effectLst>
              <a:outerShdw blurRad="1270000" dist="1092200" dir="8100000" sx="90000" sy="90000" algn="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2857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125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9" name="TextBox 34"/>
            <p:cNvSpPr txBox="1"/>
            <p:nvPr/>
          </p:nvSpPr>
          <p:spPr>
            <a:xfrm>
              <a:off x="8837986" y="2673627"/>
              <a:ext cx="3085830" cy="21209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defTabSz="914400">
                <a:lnSpc>
                  <a:spcPct val="150000"/>
                </a:lnSpc>
                <a:defRPr/>
              </a:pPr>
              <a:r>
                <a:rPr lang="en-US" altLang="zh-CN" sz="1600" kern="0" dirty="0">
                  <a:solidFill>
                    <a:schemeClr val="bg1"/>
                  </a:solidFill>
                  <a:cs typeface="+mn-ea"/>
                  <a:sym typeface="+mn-lt"/>
                </a:rPr>
                <a:t>    </a:t>
              </a:r>
              <a:r>
                <a:rPr lang="zh-CN" altLang="en-US" sz="2000" b="1" kern="0" dirty="0">
                  <a:solidFill>
                    <a:schemeClr val="accent4">
                      <a:lumMod val="40000"/>
                      <a:lumOff val="60000"/>
                    </a:schemeClr>
                  </a:solidFill>
                  <a:cs typeface="+mn-ea"/>
                  <a:sym typeface="+mn-lt"/>
                </a:rPr>
                <a:t>老师</a:t>
              </a:r>
              <a:r>
                <a:rPr lang="zh-CN" altLang="en-US" sz="1600" kern="0" dirty="0">
                  <a:solidFill>
                    <a:schemeClr val="bg1"/>
                  </a:solidFill>
                  <a:cs typeface="+mn-ea"/>
                  <a:sym typeface="+mn-lt"/>
                </a:rPr>
                <a:t>希望提高管理成绩的效率，同时保证学生查看成绩时不会影响数据。</a:t>
              </a:r>
            </a:p>
            <a:p>
              <a:pPr lvl="0" defTabSz="914400">
                <a:lnSpc>
                  <a:spcPct val="150000"/>
                </a:lnSpc>
                <a:defRPr/>
              </a:pPr>
              <a:r>
                <a:rPr lang="zh-CN" altLang="en-US" sz="1600" kern="0" dirty="0">
                  <a:solidFill>
                    <a:schemeClr val="bg1"/>
                  </a:solidFill>
                  <a:cs typeface="+mn-ea"/>
                  <a:sym typeface="+mn-lt"/>
                </a:rPr>
                <a:t>    </a:t>
              </a:r>
              <a:r>
                <a:rPr lang="zh-CN" altLang="en-US" sz="2000" b="1" kern="0" dirty="0">
                  <a:solidFill>
                    <a:schemeClr val="accent4">
                      <a:lumMod val="40000"/>
                      <a:lumOff val="60000"/>
                    </a:schemeClr>
                  </a:solidFill>
                  <a:cs typeface="+mn-ea"/>
                  <a:sym typeface="+mn-lt"/>
                </a:rPr>
                <a:t>学生</a:t>
              </a:r>
              <a:r>
                <a:rPr lang="zh-CN" altLang="en-US" sz="1600" kern="0" dirty="0">
                  <a:solidFill>
                    <a:schemeClr val="bg1"/>
                  </a:solidFill>
                  <a:cs typeface="+mn-ea"/>
                  <a:sym typeface="+mn-lt"/>
                </a:rPr>
                <a:t>也希望更方便的查看自己的成绩。</a:t>
              </a:r>
            </a:p>
          </p:txBody>
        </p:sp>
        <p:sp>
          <p:nvSpPr>
            <p:cNvPr id="21" name="矩形: 圆角 20"/>
            <p:cNvSpPr/>
            <p:nvPr/>
          </p:nvSpPr>
          <p:spPr>
            <a:xfrm>
              <a:off x="9152469" y="1943082"/>
              <a:ext cx="2441262" cy="543639"/>
            </a:xfrm>
            <a:prstGeom prst="roundRect">
              <a:avLst>
                <a:gd name="adj" fmla="val 50000"/>
              </a:avLst>
            </a:prstGeom>
            <a:solidFill>
              <a:srgbClr val="29DBA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lvl="0" algn="ctr" defTabSz="457200">
                <a:buSzPct val="25000"/>
                <a:defRPr/>
              </a:pPr>
              <a:r>
                <a:rPr lang="zh-CN" altLang="en-US" sz="2000" b="1" dirty="0">
                  <a:solidFill>
                    <a:schemeClr val="bg1"/>
                  </a:solidFill>
                  <a:cs typeface="+mn-ea"/>
                  <a:sym typeface="+mn-lt"/>
                </a:rPr>
                <a:t>用户需求分析</a:t>
              </a: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BBB490AA-9933-DA6A-40CF-1867A2C11F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" t="15452" r="42663"/>
          <a:stretch/>
        </p:blipFill>
        <p:spPr bwMode="auto">
          <a:xfrm>
            <a:off x="0" y="1833692"/>
            <a:ext cx="4452079" cy="3794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0">
        <p:checker/>
      </p:transition>
    </mc:Choice>
    <mc:Fallback xmlns="">
      <p:transition spd="slow" advClick="0" advTm="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27000" decel="7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accel="27000" decel="7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tx1">
              <a:lumMod val="75000"/>
              <a:lumOff val="25000"/>
            </a:schemeClr>
          </a:fgClr>
          <a:bgClr>
            <a:schemeClr val="tx1">
              <a:lumMod val="85000"/>
              <a:lumOff val="1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9833809" y="4740958"/>
            <a:ext cx="1864249" cy="1603698"/>
            <a:chOff x="9625262" y="3826557"/>
            <a:chExt cx="1864249" cy="1603698"/>
          </a:xfrm>
        </p:grpSpPr>
        <p:sp>
          <p:nvSpPr>
            <p:cNvPr id="12" name="任意多边形 42"/>
            <p:cNvSpPr/>
            <p:nvPr/>
          </p:nvSpPr>
          <p:spPr>
            <a:xfrm rot="5400000">
              <a:off x="9988148" y="3928892"/>
              <a:ext cx="1603698" cy="1399028"/>
            </a:xfrm>
            <a:custGeom>
              <a:avLst/>
              <a:gdLst>
                <a:gd name="connsiteX0" fmla="*/ 1124413 w 2264769"/>
                <a:gd name="connsiteY0" fmla="*/ 0 h 2064064"/>
                <a:gd name="connsiteX1" fmla="*/ 1407292 w 2264769"/>
                <a:gd name="connsiteY1" fmla="*/ 177153 h 2064064"/>
                <a:gd name="connsiteX2" fmla="*/ 1414406 w 2264769"/>
                <a:gd name="connsiteY2" fmla="*/ 190190 h 2064064"/>
                <a:gd name="connsiteX3" fmla="*/ 1419467 w 2264769"/>
                <a:gd name="connsiteY3" fmla="*/ 191527 h 2064064"/>
                <a:gd name="connsiteX4" fmla="*/ 2197219 w 2264769"/>
                <a:gd name="connsiteY4" fmla="*/ 1532479 h 2064064"/>
                <a:gd name="connsiteX5" fmla="*/ 2196011 w 2264769"/>
                <a:gd name="connsiteY5" fmla="*/ 1537307 h 2064064"/>
                <a:gd name="connsiteX6" fmla="*/ 2220090 w 2264769"/>
                <a:gd name="connsiteY6" fmla="*/ 1578935 h 2064064"/>
                <a:gd name="connsiteX7" fmla="*/ 2224313 w 2264769"/>
                <a:gd name="connsiteY7" fmla="*/ 1912679 h 2064064"/>
                <a:gd name="connsiteX8" fmla="*/ 1925900 w 2264769"/>
                <a:gd name="connsiteY8" fmla="*/ 2062187 h 2064064"/>
                <a:gd name="connsiteX9" fmla="*/ 1905445 w 2264769"/>
                <a:gd name="connsiteY9" fmla="*/ 2061219 h 2064064"/>
                <a:gd name="connsiteX10" fmla="*/ 1902399 w 2264769"/>
                <a:gd name="connsiteY10" fmla="*/ 2064064 h 2064064"/>
                <a:gd name="connsiteX11" fmla="*/ 389291 w 2264769"/>
                <a:gd name="connsiteY11" fmla="*/ 2064064 h 2064064"/>
                <a:gd name="connsiteX12" fmla="*/ 385062 w 2264769"/>
                <a:gd name="connsiteY12" fmla="*/ 2060114 h 2064064"/>
                <a:gd name="connsiteX13" fmla="*/ 384209 w 2264769"/>
                <a:gd name="connsiteY13" fmla="*/ 2060285 h 2064064"/>
                <a:gd name="connsiteX14" fmla="*/ 66671 w 2264769"/>
                <a:gd name="connsiteY14" fmla="*/ 1957460 h 2064064"/>
                <a:gd name="connsiteX15" fmla="*/ 57719 w 2264769"/>
                <a:gd name="connsiteY15" fmla="*/ 1531931 h 2064064"/>
                <a:gd name="connsiteX16" fmla="*/ 83681 w 2264769"/>
                <a:gd name="connsiteY16" fmla="*/ 1487416 h 2064064"/>
                <a:gd name="connsiteX17" fmla="*/ 82471 w 2264769"/>
                <a:gd name="connsiteY17" fmla="*/ 1479266 h 2064064"/>
                <a:gd name="connsiteX18" fmla="*/ 821369 w 2264769"/>
                <a:gd name="connsiteY18" fmla="*/ 205305 h 2064064"/>
                <a:gd name="connsiteX19" fmla="*/ 823655 w 2264769"/>
                <a:gd name="connsiteY19" fmla="*/ 204362 h 2064064"/>
                <a:gd name="connsiteX20" fmla="*/ 827198 w 2264769"/>
                <a:gd name="connsiteY20" fmla="*/ 203426 h 2064064"/>
                <a:gd name="connsiteX21" fmla="*/ 841535 w 2264769"/>
                <a:gd name="connsiteY21" fmla="*/ 177153 h 2064064"/>
                <a:gd name="connsiteX22" fmla="*/ 1124413 w 2264769"/>
                <a:gd name="connsiteY22" fmla="*/ 0 h 2064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264769" h="2064064">
                  <a:moveTo>
                    <a:pt x="1124413" y="0"/>
                  </a:moveTo>
                  <a:cubicBezTo>
                    <a:pt x="1234884" y="0"/>
                    <a:pt x="1334897" y="67699"/>
                    <a:pt x="1407292" y="177153"/>
                  </a:cubicBezTo>
                  <a:lnTo>
                    <a:pt x="1414406" y="190190"/>
                  </a:lnTo>
                  <a:lnTo>
                    <a:pt x="1419467" y="191527"/>
                  </a:lnTo>
                  <a:lnTo>
                    <a:pt x="2197219" y="1532479"/>
                  </a:lnTo>
                  <a:lnTo>
                    <a:pt x="2196011" y="1537307"/>
                  </a:lnTo>
                  <a:lnTo>
                    <a:pt x="2220090" y="1578935"/>
                  </a:lnTo>
                  <a:cubicBezTo>
                    <a:pt x="2275937" y="1697688"/>
                    <a:pt x="2281758" y="1818318"/>
                    <a:pt x="2224313" y="1912679"/>
                  </a:cubicBezTo>
                  <a:cubicBezTo>
                    <a:pt x="2166869" y="2007040"/>
                    <a:pt x="2057037" y="2057265"/>
                    <a:pt x="1925900" y="2062187"/>
                  </a:cubicBezTo>
                  <a:lnTo>
                    <a:pt x="1905445" y="2061219"/>
                  </a:lnTo>
                  <a:lnTo>
                    <a:pt x="1902399" y="2064064"/>
                  </a:lnTo>
                  <a:lnTo>
                    <a:pt x="389291" y="2064064"/>
                  </a:lnTo>
                  <a:lnTo>
                    <a:pt x="385062" y="2060114"/>
                  </a:lnTo>
                  <a:lnTo>
                    <a:pt x="384209" y="2060285"/>
                  </a:lnTo>
                  <a:cubicBezTo>
                    <a:pt x="253827" y="2075184"/>
                    <a:pt x="137680" y="2042086"/>
                    <a:pt x="66671" y="1957460"/>
                  </a:cubicBezTo>
                  <a:cubicBezTo>
                    <a:pt x="-22091" y="1851678"/>
                    <a:pt x="-19317" y="1690420"/>
                    <a:pt x="57719" y="1531931"/>
                  </a:cubicBezTo>
                  <a:lnTo>
                    <a:pt x="83681" y="1487416"/>
                  </a:lnTo>
                  <a:lnTo>
                    <a:pt x="82471" y="1479266"/>
                  </a:lnTo>
                  <a:lnTo>
                    <a:pt x="821369" y="205305"/>
                  </a:lnTo>
                  <a:lnTo>
                    <a:pt x="823655" y="204362"/>
                  </a:lnTo>
                  <a:lnTo>
                    <a:pt x="827198" y="203426"/>
                  </a:lnTo>
                  <a:lnTo>
                    <a:pt x="841535" y="177153"/>
                  </a:lnTo>
                  <a:cubicBezTo>
                    <a:pt x="913930" y="67699"/>
                    <a:pt x="1013942" y="0"/>
                    <a:pt x="1124413" y="0"/>
                  </a:cubicBezTo>
                  <a:close/>
                </a:path>
              </a:pathLst>
            </a:custGeom>
            <a:noFill/>
            <a:ln w="63500" cap="flat" cmpd="sng" algn="ctr">
              <a:solidFill>
                <a:srgbClr val="FF0066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" name="任意多边形 42"/>
            <p:cNvSpPr/>
            <p:nvPr/>
          </p:nvSpPr>
          <p:spPr>
            <a:xfrm rot="5400000">
              <a:off x="9576906" y="4696747"/>
              <a:ext cx="757802" cy="661089"/>
            </a:xfrm>
            <a:custGeom>
              <a:avLst/>
              <a:gdLst>
                <a:gd name="connsiteX0" fmla="*/ 1124413 w 2264769"/>
                <a:gd name="connsiteY0" fmla="*/ 0 h 2064064"/>
                <a:gd name="connsiteX1" fmla="*/ 1407292 w 2264769"/>
                <a:gd name="connsiteY1" fmla="*/ 177153 h 2064064"/>
                <a:gd name="connsiteX2" fmla="*/ 1414406 w 2264769"/>
                <a:gd name="connsiteY2" fmla="*/ 190190 h 2064064"/>
                <a:gd name="connsiteX3" fmla="*/ 1419467 w 2264769"/>
                <a:gd name="connsiteY3" fmla="*/ 191527 h 2064064"/>
                <a:gd name="connsiteX4" fmla="*/ 2197219 w 2264769"/>
                <a:gd name="connsiteY4" fmla="*/ 1532479 h 2064064"/>
                <a:gd name="connsiteX5" fmla="*/ 2196011 w 2264769"/>
                <a:gd name="connsiteY5" fmla="*/ 1537307 h 2064064"/>
                <a:gd name="connsiteX6" fmla="*/ 2220090 w 2264769"/>
                <a:gd name="connsiteY6" fmla="*/ 1578935 h 2064064"/>
                <a:gd name="connsiteX7" fmla="*/ 2224313 w 2264769"/>
                <a:gd name="connsiteY7" fmla="*/ 1912679 h 2064064"/>
                <a:gd name="connsiteX8" fmla="*/ 1925900 w 2264769"/>
                <a:gd name="connsiteY8" fmla="*/ 2062187 h 2064064"/>
                <a:gd name="connsiteX9" fmla="*/ 1905445 w 2264769"/>
                <a:gd name="connsiteY9" fmla="*/ 2061219 h 2064064"/>
                <a:gd name="connsiteX10" fmla="*/ 1902399 w 2264769"/>
                <a:gd name="connsiteY10" fmla="*/ 2064064 h 2064064"/>
                <a:gd name="connsiteX11" fmla="*/ 389291 w 2264769"/>
                <a:gd name="connsiteY11" fmla="*/ 2064064 h 2064064"/>
                <a:gd name="connsiteX12" fmla="*/ 385062 w 2264769"/>
                <a:gd name="connsiteY12" fmla="*/ 2060114 h 2064064"/>
                <a:gd name="connsiteX13" fmla="*/ 384209 w 2264769"/>
                <a:gd name="connsiteY13" fmla="*/ 2060285 h 2064064"/>
                <a:gd name="connsiteX14" fmla="*/ 66671 w 2264769"/>
                <a:gd name="connsiteY14" fmla="*/ 1957460 h 2064064"/>
                <a:gd name="connsiteX15" fmla="*/ 57719 w 2264769"/>
                <a:gd name="connsiteY15" fmla="*/ 1531931 h 2064064"/>
                <a:gd name="connsiteX16" fmla="*/ 83681 w 2264769"/>
                <a:gd name="connsiteY16" fmla="*/ 1487416 h 2064064"/>
                <a:gd name="connsiteX17" fmla="*/ 82471 w 2264769"/>
                <a:gd name="connsiteY17" fmla="*/ 1479266 h 2064064"/>
                <a:gd name="connsiteX18" fmla="*/ 821369 w 2264769"/>
                <a:gd name="connsiteY18" fmla="*/ 205305 h 2064064"/>
                <a:gd name="connsiteX19" fmla="*/ 823655 w 2264769"/>
                <a:gd name="connsiteY19" fmla="*/ 204362 h 2064064"/>
                <a:gd name="connsiteX20" fmla="*/ 827198 w 2264769"/>
                <a:gd name="connsiteY20" fmla="*/ 203426 h 2064064"/>
                <a:gd name="connsiteX21" fmla="*/ 841535 w 2264769"/>
                <a:gd name="connsiteY21" fmla="*/ 177153 h 2064064"/>
                <a:gd name="connsiteX22" fmla="*/ 1124413 w 2264769"/>
                <a:gd name="connsiteY22" fmla="*/ 0 h 2064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264769" h="2064064">
                  <a:moveTo>
                    <a:pt x="1124413" y="0"/>
                  </a:moveTo>
                  <a:cubicBezTo>
                    <a:pt x="1234884" y="0"/>
                    <a:pt x="1334897" y="67699"/>
                    <a:pt x="1407292" y="177153"/>
                  </a:cubicBezTo>
                  <a:lnTo>
                    <a:pt x="1414406" y="190190"/>
                  </a:lnTo>
                  <a:lnTo>
                    <a:pt x="1419467" y="191527"/>
                  </a:lnTo>
                  <a:lnTo>
                    <a:pt x="2197219" y="1532479"/>
                  </a:lnTo>
                  <a:lnTo>
                    <a:pt x="2196011" y="1537307"/>
                  </a:lnTo>
                  <a:lnTo>
                    <a:pt x="2220090" y="1578935"/>
                  </a:lnTo>
                  <a:cubicBezTo>
                    <a:pt x="2275937" y="1697688"/>
                    <a:pt x="2281758" y="1818318"/>
                    <a:pt x="2224313" y="1912679"/>
                  </a:cubicBezTo>
                  <a:cubicBezTo>
                    <a:pt x="2166869" y="2007040"/>
                    <a:pt x="2057037" y="2057265"/>
                    <a:pt x="1925900" y="2062187"/>
                  </a:cubicBezTo>
                  <a:lnTo>
                    <a:pt x="1905445" y="2061219"/>
                  </a:lnTo>
                  <a:lnTo>
                    <a:pt x="1902399" y="2064064"/>
                  </a:lnTo>
                  <a:lnTo>
                    <a:pt x="389291" y="2064064"/>
                  </a:lnTo>
                  <a:lnTo>
                    <a:pt x="385062" y="2060114"/>
                  </a:lnTo>
                  <a:lnTo>
                    <a:pt x="384209" y="2060285"/>
                  </a:lnTo>
                  <a:cubicBezTo>
                    <a:pt x="253827" y="2075184"/>
                    <a:pt x="137680" y="2042086"/>
                    <a:pt x="66671" y="1957460"/>
                  </a:cubicBezTo>
                  <a:cubicBezTo>
                    <a:pt x="-22091" y="1851678"/>
                    <a:pt x="-19317" y="1690420"/>
                    <a:pt x="57719" y="1531931"/>
                  </a:cubicBezTo>
                  <a:lnTo>
                    <a:pt x="83681" y="1487416"/>
                  </a:lnTo>
                  <a:lnTo>
                    <a:pt x="82471" y="1479266"/>
                  </a:lnTo>
                  <a:lnTo>
                    <a:pt x="821369" y="205305"/>
                  </a:lnTo>
                  <a:lnTo>
                    <a:pt x="823655" y="204362"/>
                  </a:lnTo>
                  <a:lnTo>
                    <a:pt x="827198" y="203426"/>
                  </a:lnTo>
                  <a:lnTo>
                    <a:pt x="841535" y="177153"/>
                  </a:lnTo>
                  <a:cubicBezTo>
                    <a:pt x="913930" y="67699"/>
                    <a:pt x="1013942" y="0"/>
                    <a:pt x="1124413" y="0"/>
                  </a:cubicBezTo>
                  <a:close/>
                </a:path>
              </a:pathLst>
            </a:custGeom>
            <a:solidFill>
              <a:srgbClr val="FFC000"/>
            </a:solidFill>
            <a:ln w="635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852658" y="1445794"/>
            <a:ext cx="4332171" cy="3966411"/>
            <a:chOff x="852658" y="1445794"/>
            <a:chExt cx="4332171" cy="3966411"/>
          </a:xfrm>
        </p:grpSpPr>
        <p:grpSp>
          <p:nvGrpSpPr>
            <p:cNvPr id="8" name="组合 7"/>
            <p:cNvGrpSpPr/>
            <p:nvPr/>
          </p:nvGrpSpPr>
          <p:grpSpPr>
            <a:xfrm>
              <a:off x="852658" y="1445794"/>
              <a:ext cx="4332171" cy="3966411"/>
              <a:chOff x="852658" y="1445794"/>
              <a:chExt cx="4332171" cy="3966411"/>
            </a:xfrm>
          </p:grpSpPr>
          <p:grpSp>
            <p:nvGrpSpPr>
              <p:cNvPr id="4" name="组合 3"/>
              <p:cNvGrpSpPr/>
              <p:nvPr/>
            </p:nvGrpSpPr>
            <p:grpSpPr>
              <a:xfrm>
                <a:off x="852658" y="1445794"/>
                <a:ext cx="4332171" cy="3966411"/>
                <a:chOff x="681790" y="556202"/>
                <a:chExt cx="6240379" cy="5713511"/>
              </a:xfrm>
            </p:grpSpPr>
            <p:sp>
              <p:nvSpPr>
                <p:cNvPr id="2" name="任意多边形 42"/>
                <p:cNvSpPr/>
                <p:nvPr/>
              </p:nvSpPr>
              <p:spPr>
                <a:xfrm rot="5400000">
                  <a:off x="1573248" y="920793"/>
                  <a:ext cx="5713511" cy="4984330"/>
                </a:xfrm>
                <a:custGeom>
                  <a:avLst/>
                  <a:gdLst>
                    <a:gd name="connsiteX0" fmla="*/ 1124413 w 2264769"/>
                    <a:gd name="connsiteY0" fmla="*/ 0 h 2064064"/>
                    <a:gd name="connsiteX1" fmla="*/ 1407292 w 2264769"/>
                    <a:gd name="connsiteY1" fmla="*/ 177153 h 2064064"/>
                    <a:gd name="connsiteX2" fmla="*/ 1414406 w 2264769"/>
                    <a:gd name="connsiteY2" fmla="*/ 190190 h 2064064"/>
                    <a:gd name="connsiteX3" fmla="*/ 1419467 w 2264769"/>
                    <a:gd name="connsiteY3" fmla="*/ 191527 h 2064064"/>
                    <a:gd name="connsiteX4" fmla="*/ 2197219 w 2264769"/>
                    <a:gd name="connsiteY4" fmla="*/ 1532479 h 2064064"/>
                    <a:gd name="connsiteX5" fmla="*/ 2196011 w 2264769"/>
                    <a:gd name="connsiteY5" fmla="*/ 1537307 h 2064064"/>
                    <a:gd name="connsiteX6" fmla="*/ 2220090 w 2264769"/>
                    <a:gd name="connsiteY6" fmla="*/ 1578935 h 2064064"/>
                    <a:gd name="connsiteX7" fmla="*/ 2224313 w 2264769"/>
                    <a:gd name="connsiteY7" fmla="*/ 1912679 h 2064064"/>
                    <a:gd name="connsiteX8" fmla="*/ 1925900 w 2264769"/>
                    <a:gd name="connsiteY8" fmla="*/ 2062187 h 2064064"/>
                    <a:gd name="connsiteX9" fmla="*/ 1905445 w 2264769"/>
                    <a:gd name="connsiteY9" fmla="*/ 2061219 h 2064064"/>
                    <a:gd name="connsiteX10" fmla="*/ 1902399 w 2264769"/>
                    <a:gd name="connsiteY10" fmla="*/ 2064064 h 2064064"/>
                    <a:gd name="connsiteX11" fmla="*/ 389291 w 2264769"/>
                    <a:gd name="connsiteY11" fmla="*/ 2064064 h 2064064"/>
                    <a:gd name="connsiteX12" fmla="*/ 385062 w 2264769"/>
                    <a:gd name="connsiteY12" fmla="*/ 2060114 h 2064064"/>
                    <a:gd name="connsiteX13" fmla="*/ 384209 w 2264769"/>
                    <a:gd name="connsiteY13" fmla="*/ 2060285 h 2064064"/>
                    <a:gd name="connsiteX14" fmla="*/ 66671 w 2264769"/>
                    <a:gd name="connsiteY14" fmla="*/ 1957460 h 2064064"/>
                    <a:gd name="connsiteX15" fmla="*/ 57719 w 2264769"/>
                    <a:gd name="connsiteY15" fmla="*/ 1531931 h 2064064"/>
                    <a:gd name="connsiteX16" fmla="*/ 83681 w 2264769"/>
                    <a:gd name="connsiteY16" fmla="*/ 1487416 h 2064064"/>
                    <a:gd name="connsiteX17" fmla="*/ 82471 w 2264769"/>
                    <a:gd name="connsiteY17" fmla="*/ 1479266 h 2064064"/>
                    <a:gd name="connsiteX18" fmla="*/ 821369 w 2264769"/>
                    <a:gd name="connsiteY18" fmla="*/ 205305 h 2064064"/>
                    <a:gd name="connsiteX19" fmla="*/ 823655 w 2264769"/>
                    <a:gd name="connsiteY19" fmla="*/ 204362 h 2064064"/>
                    <a:gd name="connsiteX20" fmla="*/ 827198 w 2264769"/>
                    <a:gd name="connsiteY20" fmla="*/ 203426 h 2064064"/>
                    <a:gd name="connsiteX21" fmla="*/ 841535 w 2264769"/>
                    <a:gd name="connsiteY21" fmla="*/ 177153 h 2064064"/>
                    <a:gd name="connsiteX22" fmla="*/ 1124413 w 2264769"/>
                    <a:gd name="connsiteY22" fmla="*/ 0 h 20640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264769" h="2064064">
                      <a:moveTo>
                        <a:pt x="1124413" y="0"/>
                      </a:moveTo>
                      <a:cubicBezTo>
                        <a:pt x="1234884" y="0"/>
                        <a:pt x="1334897" y="67699"/>
                        <a:pt x="1407292" y="177153"/>
                      </a:cubicBezTo>
                      <a:lnTo>
                        <a:pt x="1414406" y="190190"/>
                      </a:lnTo>
                      <a:lnTo>
                        <a:pt x="1419467" y="191527"/>
                      </a:lnTo>
                      <a:lnTo>
                        <a:pt x="2197219" y="1532479"/>
                      </a:lnTo>
                      <a:lnTo>
                        <a:pt x="2196011" y="1537307"/>
                      </a:lnTo>
                      <a:lnTo>
                        <a:pt x="2220090" y="1578935"/>
                      </a:lnTo>
                      <a:cubicBezTo>
                        <a:pt x="2275937" y="1697688"/>
                        <a:pt x="2281758" y="1818318"/>
                        <a:pt x="2224313" y="1912679"/>
                      </a:cubicBezTo>
                      <a:cubicBezTo>
                        <a:pt x="2166869" y="2007040"/>
                        <a:pt x="2057037" y="2057265"/>
                        <a:pt x="1925900" y="2062187"/>
                      </a:cubicBezTo>
                      <a:lnTo>
                        <a:pt x="1905445" y="2061219"/>
                      </a:lnTo>
                      <a:lnTo>
                        <a:pt x="1902399" y="2064064"/>
                      </a:lnTo>
                      <a:lnTo>
                        <a:pt x="389291" y="2064064"/>
                      </a:lnTo>
                      <a:lnTo>
                        <a:pt x="385062" y="2060114"/>
                      </a:lnTo>
                      <a:lnTo>
                        <a:pt x="384209" y="2060285"/>
                      </a:lnTo>
                      <a:cubicBezTo>
                        <a:pt x="253827" y="2075184"/>
                        <a:pt x="137680" y="2042086"/>
                        <a:pt x="66671" y="1957460"/>
                      </a:cubicBezTo>
                      <a:cubicBezTo>
                        <a:pt x="-22091" y="1851678"/>
                        <a:pt x="-19317" y="1690420"/>
                        <a:pt x="57719" y="1531931"/>
                      </a:cubicBezTo>
                      <a:lnTo>
                        <a:pt x="83681" y="1487416"/>
                      </a:lnTo>
                      <a:lnTo>
                        <a:pt x="82471" y="1479266"/>
                      </a:lnTo>
                      <a:lnTo>
                        <a:pt x="821369" y="205305"/>
                      </a:lnTo>
                      <a:lnTo>
                        <a:pt x="823655" y="204362"/>
                      </a:lnTo>
                      <a:lnTo>
                        <a:pt x="827198" y="203426"/>
                      </a:lnTo>
                      <a:lnTo>
                        <a:pt x="841535" y="177153"/>
                      </a:lnTo>
                      <a:cubicBezTo>
                        <a:pt x="913930" y="67699"/>
                        <a:pt x="1013942" y="0"/>
                        <a:pt x="1124413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07F757">
                        <a:alpha val="93725"/>
                      </a:srgbClr>
                    </a:gs>
                    <a:gs pos="100000">
                      <a:srgbClr val="36DEA6">
                        <a:alpha val="51000"/>
                      </a:srgbClr>
                    </a:gs>
                  </a:gsLst>
                  <a:lin ang="0" scaled="0"/>
                  <a:tileRect/>
                </a:gra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3" name="任意多边形 42"/>
                <p:cNvSpPr/>
                <p:nvPr/>
              </p:nvSpPr>
              <p:spPr>
                <a:xfrm rot="5400000">
                  <a:off x="355104" y="1360962"/>
                  <a:ext cx="5119518" cy="4466146"/>
                </a:xfrm>
                <a:custGeom>
                  <a:avLst/>
                  <a:gdLst>
                    <a:gd name="connsiteX0" fmla="*/ 1124413 w 2264769"/>
                    <a:gd name="connsiteY0" fmla="*/ 0 h 2064064"/>
                    <a:gd name="connsiteX1" fmla="*/ 1407292 w 2264769"/>
                    <a:gd name="connsiteY1" fmla="*/ 177153 h 2064064"/>
                    <a:gd name="connsiteX2" fmla="*/ 1414406 w 2264769"/>
                    <a:gd name="connsiteY2" fmla="*/ 190190 h 2064064"/>
                    <a:gd name="connsiteX3" fmla="*/ 1419467 w 2264769"/>
                    <a:gd name="connsiteY3" fmla="*/ 191527 h 2064064"/>
                    <a:gd name="connsiteX4" fmla="*/ 2197219 w 2264769"/>
                    <a:gd name="connsiteY4" fmla="*/ 1532479 h 2064064"/>
                    <a:gd name="connsiteX5" fmla="*/ 2196011 w 2264769"/>
                    <a:gd name="connsiteY5" fmla="*/ 1537307 h 2064064"/>
                    <a:gd name="connsiteX6" fmla="*/ 2220090 w 2264769"/>
                    <a:gd name="connsiteY6" fmla="*/ 1578935 h 2064064"/>
                    <a:gd name="connsiteX7" fmla="*/ 2224313 w 2264769"/>
                    <a:gd name="connsiteY7" fmla="*/ 1912679 h 2064064"/>
                    <a:gd name="connsiteX8" fmla="*/ 1925900 w 2264769"/>
                    <a:gd name="connsiteY8" fmla="*/ 2062187 h 2064064"/>
                    <a:gd name="connsiteX9" fmla="*/ 1905445 w 2264769"/>
                    <a:gd name="connsiteY9" fmla="*/ 2061219 h 2064064"/>
                    <a:gd name="connsiteX10" fmla="*/ 1902399 w 2264769"/>
                    <a:gd name="connsiteY10" fmla="*/ 2064064 h 2064064"/>
                    <a:gd name="connsiteX11" fmla="*/ 389291 w 2264769"/>
                    <a:gd name="connsiteY11" fmla="*/ 2064064 h 2064064"/>
                    <a:gd name="connsiteX12" fmla="*/ 385062 w 2264769"/>
                    <a:gd name="connsiteY12" fmla="*/ 2060114 h 2064064"/>
                    <a:gd name="connsiteX13" fmla="*/ 384209 w 2264769"/>
                    <a:gd name="connsiteY13" fmla="*/ 2060285 h 2064064"/>
                    <a:gd name="connsiteX14" fmla="*/ 66671 w 2264769"/>
                    <a:gd name="connsiteY14" fmla="*/ 1957460 h 2064064"/>
                    <a:gd name="connsiteX15" fmla="*/ 57719 w 2264769"/>
                    <a:gd name="connsiteY15" fmla="*/ 1531931 h 2064064"/>
                    <a:gd name="connsiteX16" fmla="*/ 83681 w 2264769"/>
                    <a:gd name="connsiteY16" fmla="*/ 1487416 h 2064064"/>
                    <a:gd name="connsiteX17" fmla="*/ 82471 w 2264769"/>
                    <a:gd name="connsiteY17" fmla="*/ 1479266 h 2064064"/>
                    <a:gd name="connsiteX18" fmla="*/ 821369 w 2264769"/>
                    <a:gd name="connsiteY18" fmla="*/ 205305 h 2064064"/>
                    <a:gd name="connsiteX19" fmla="*/ 823655 w 2264769"/>
                    <a:gd name="connsiteY19" fmla="*/ 204362 h 2064064"/>
                    <a:gd name="connsiteX20" fmla="*/ 827198 w 2264769"/>
                    <a:gd name="connsiteY20" fmla="*/ 203426 h 2064064"/>
                    <a:gd name="connsiteX21" fmla="*/ 841535 w 2264769"/>
                    <a:gd name="connsiteY21" fmla="*/ 177153 h 2064064"/>
                    <a:gd name="connsiteX22" fmla="*/ 1124413 w 2264769"/>
                    <a:gd name="connsiteY22" fmla="*/ 0 h 20640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264769" h="2064064">
                      <a:moveTo>
                        <a:pt x="1124413" y="0"/>
                      </a:moveTo>
                      <a:cubicBezTo>
                        <a:pt x="1234884" y="0"/>
                        <a:pt x="1334897" y="67699"/>
                        <a:pt x="1407292" y="177153"/>
                      </a:cubicBezTo>
                      <a:lnTo>
                        <a:pt x="1414406" y="190190"/>
                      </a:lnTo>
                      <a:lnTo>
                        <a:pt x="1419467" y="191527"/>
                      </a:lnTo>
                      <a:lnTo>
                        <a:pt x="2197219" y="1532479"/>
                      </a:lnTo>
                      <a:lnTo>
                        <a:pt x="2196011" y="1537307"/>
                      </a:lnTo>
                      <a:lnTo>
                        <a:pt x="2220090" y="1578935"/>
                      </a:lnTo>
                      <a:cubicBezTo>
                        <a:pt x="2275937" y="1697688"/>
                        <a:pt x="2281758" y="1818318"/>
                        <a:pt x="2224313" y="1912679"/>
                      </a:cubicBezTo>
                      <a:cubicBezTo>
                        <a:pt x="2166869" y="2007040"/>
                        <a:pt x="2057037" y="2057265"/>
                        <a:pt x="1925900" y="2062187"/>
                      </a:cubicBezTo>
                      <a:lnTo>
                        <a:pt x="1905445" y="2061219"/>
                      </a:lnTo>
                      <a:lnTo>
                        <a:pt x="1902399" y="2064064"/>
                      </a:lnTo>
                      <a:lnTo>
                        <a:pt x="389291" y="2064064"/>
                      </a:lnTo>
                      <a:lnTo>
                        <a:pt x="385062" y="2060114"/>
                      </a:lnTo>
                      <a:lnTo>
                        <a:pt x="384209" y="2060285"/>
                      </a:lnTo>
                      <a:cubicBezTo>
                        <a:pt x="253827" y="2075184"/>
                        <a:pt x="137680" y="2042086"/>
                        <a:pt x="66671" y="1957460"/>
                      </a:cubicBezTo>
                      <a:cubicBezTo>
                        <a:pt x="-22091" y="1851678"/>
                        <a:pt x="-19317" y="1690420"/>
                        <a:pt x="57719" y="1531931"/>
                      </a:cubicBezTo>
                      <a:lnTo>
                        <a:pt x="83681" y="1487416"/>
                      </a:lnTo>
                      <a:lnTo>
                        <a:pt x="82471" y="1479266"/>
                      </a:lnTo>
                      <a:lnTo>
                        <a:pt x="821369" y="205305"/>
                      </a:lnTo>
                      <a:lnTo>
                        <a:pt x="823655" y="204362"/>
                      </a:lnTo>
                      <a:lnTo>
                        <a:pt x="827198" y="203426"/>
                      </a:lnTo>
                      <a:lnTo>
                        <a:pt x="841535" y="177153"/>
                      </a:lnTo>
                      <a:cubicBezTo>
                        <a:pt x="913930" y="67699"/>
                        <a:pt x="1013942" y="0"/>
                        <a:pt x="1124413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31000">
                      <a:srgbClr val="27408F"/>
                    </a:gs>
                    <a:gs pos="100000">
                      <a:srgbClr val="7030A0">
                        <a:alpha val="58000"/>
                      </a:srgbClr>
                    </a:gs>
                  </a:gsLst>
                  <a:lin ang="0" scaled="0"/>
                  <a:tileRect/>
                </a:gra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5" name="文本框 4"/>
              <p:cNvSpPr txBox="1"/>
              <p:nvPr/>
            </p:nvSpPr>
            <p:spPr>
              <a:xfrm>
                <a:off x="1739942" y="2828835"/>
                <a:ext cx="300729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PART/</a:t>
                </a:r>
                <a:r>
                  <a:rPr kumimoji="0" lang="en-US" altLang="zh-CN" sz="7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02</a:t>
                </a:r>
                <a:endParaRPr kumimoji="0" lang="zh-CN" altLang="en-US" sz="6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14" name="任意多边形 42"/>
            <p:cNvSpPr/>
            <p:nvPr/>
          </p:nvSpPr>
          <p:spPr>
            <a:xfrm rot="5400000">
              <a:off x="1246358" y="3769633"/>
              <a:ext cx="831359" cy="725258"/>
            </a:xfrm>
            <a:custGeom>
              <a:avLst/>
              <a:gdLst>
                <a:gd name="connsiteX0" fmla="*/ 1124413 w 2264769"/>
                <a:gd name="connsiteY0" fmla="*/ 0 h 2064064"/>
                <a:gd name="connsiteX1" fmla="*/ 1407292 w 2264769"/>
                <a:gd name="connsiteY1" fmla="*/ 177153 h 2064064"/>
                <a:gd name="connsiteX2" fmla="*/ 1414406 w 2264769"/>
                <a:gd name="connsiteY2" fmla="*/ 190190 h 2064064"/>
                <a:gd name="connsiteX3" fmla="*/ 1419467 w 2264769"/>
                <a:gd name="connsiteY3" fmla="*/ 191527 h 2064064"/>
                <a:gd name="connsiteX4" fmla="*/ 2197219 w 2264769"/>
                <a:gd name="connsiteY4" fmla="*/ 1532479 h 2064064"/>
                <a:gd name="connsiteX5" fmla="*/ 2196011 w 2264769"/>
                <a:gd name="connsiteY5" fmla="*/ 1537307 h 2064064"/>
                <a:gd name="connsiteX6" fmla="*/ 2220090 w 2264769"/>
                <a:gd name="connsiteY6" fmla="*/ 1578935 h 2064064"/>
                <a:gd name="connsiteX7" fmla="*/ 2224313 w 2264769"/>
                <a:gd name="connsiteY7" fmla="*/ 1912679 h 2064064"/>
                <a:gd name="connsiteX8" fmla="*/ 1925900 w 2264769"/>
                <a:gd name="connsiteY8" fmla="*/ 2062187 h 2064064"/>
                <a:gd name="connsiteX9" fmla="*/ 1905445 w 2264769"/>
                <a:gd name="connsiteY9" fmla="*/ 2061219 h 2064064"/>
                <a:gd name="connsiteX10" fmla="*/ 1902399 w 2264769"/>
                <a:gd name="connsiteY10" fmla="*/ 2064064 h 2064064"/>
                <a:gd name="connsiteX11" fmla="*/ 389291 w 2264769"/>
                <a:gd name="connsiteY11" fmla="*/ 2064064 h 2064064"/>
                <a:gd name="connsiteX12" fmla="*/ 385062 w 2264769"/>
                <a:gd name="connsiteY12" fmla="*/ 2060114 h 2064064"/>
                <a:gd name="connsiteX13" fmla="*/ 384209 w 2264769"/>
                <a:gd name="connsiteY13" fmla="*/ 2060285 h 2064064"/>
                <a:gd name="connsiteX14" fmla="*/ 66671 w 2264769"/>
                <a:gd name="connsiteY14" fmla="*/ 1957460 h 2064064"/>
                <a:gd name="connsiteX15" fmla="*/ 57719 w 2264769"/>
                <a:gd name="connsiteY15" fmla="*/ 1531931 h 2064064"/>
                <a:gd name="connsiteX16" fmla="*/ 83681 w 2264769"/>
                <a:gd name="connsiteY16" fmla="*/ 1487416 h 2064064"/>
                <a:gd name="connsiteX17" fmla="*/ 82471 w 2264769"/>
                <a:gd name="connsiteY17" fmla="*/ 1479266 h 2064064"/>
                <a:gd name="connsiteX18" fmla="*/ 821369 w 2264769"/>
                <a:gd name="connsiteY18" fmla="*/ 205305 h 2064064"/>
                <a:gd name="connsiteX19" fmla="*/ 823655 w 2264769"/>
                <a:gd name="connsiteY19" fmla="*/ 204362 h 2064064"/>
                <a:gd name="connsiteX20" fmla="*/ 827198 w 2264769"/>
                <a:gd name="connsiteY20" fmla="*/ 203426 h 2064064"/>
                <a:gd name="connsiteX21" fmla="*/ 841535 w 2264769"/>
                <a:gd name="connsiteY21" fmla="*/ 177153 h 2064064"/>
                <a:gd name="connsiteX22" fmla="*/ 1124413 w 2264769"/>
                <a:gd name="connsiteY22" fmla="*/ 0 h 2064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264769" h="2064064">
                  <a:moveTo>
                    <a:pt x="1124413" y="0"/>
                  </a:moveTo>
                  <a:cubicBezTo>
                    <a:pt x="1234884" y="0"/>
                    <a:pt x="1334897" y="67699"/>
                    <a:pt x="1407292" y="177153"/>
                  </a:cubicBezTo>
                  <a:lnTo>
                    <a:pt x="1414406" y="190190"/>
                  </a:lnTo>
                  <a:lnTo>
                    <a:pt x="1419467" y="191527"/>
                  </a:lnTo>
                  <a:lnTo>
                    <a:pt x="2197219" y="1532479"/>
                  </a:lnTo>
                  <a:lnTo>
                    <a:pt x="2196011" y="1537307"/>
                  </a:lnTo>
                  <a:lnTo>
                    <a:pt x="2220090" y="1578935"/>
                  </a:lnTo>
                  <a:cubicBezTo>
                    <a:pt x="2275937" y="1697688"/>
                    <a:pt x="2281758" y="1818318"/>
                    <a:pt x="2224313" y="1912679"/>
                  </a:cubicBezTo>
                  <a:cubicBezTo>
                    <a:pt x="2166869" y="2007040"/>
                    <a:pt x="2057037" y="2057265"/>
                    <a:pt x="1925900" y="2062187"/>
                  </a:cubicBezTo>
                  <a:lnTo>
                    <a:pt x="1905445" y="2061219"/>
                  </a:lnTo>
                  <a:lnTo>
                    <a:pt x="1902399" y="2064064"/>
                  </a:lnTo>
                  <a:lnTo>
                    <a:pt x="389291" y="2064064"/>
                  </a:lnTo>
                  <a:lnTo>
                    <a:pt x="385062" y="2060114"/>
                  </a:lnTo>
                  <a:lnTo>
                    <a:pt x="384209" y="2060285"/>
                  </a:lnTo>
                  <a:cubicBezTo>
                    <a:pt x="253827" y="2075184"/>
                    <a:pt x="137680" y="2042086"/>
                    <a:pt x="66671" y="1957460"/>
                  </a:cubicBezTo>
                  <a:cubicBezTo>
                    <a:pt x="-22091" y="1851678"/>
                    <a:pt x="-19317" y="1690420"/>
                    <a:pt x="57719" y="1531931"/>
                  </a:cubicBezTo>
                  <a:lnTo>
                    <a:pt x="83681" y="1487416"/>
                  </a:lnTo>
                  <a:lnTo>
                    <a:pt x="82471" y="1479266"/>
                  </a:lnTo>
                  <a:lnTo>
                    <a:pt x="821369" y="205305"/>
                  </a:lnTo>
                  <a:lnTo>
                    <a:pt x="823655" y="204362"/>
                  </a:lnTo>
                  <a:lnTo>
                    <a:pt x="827198" y="203426"/>
                  </a:lnTo>
                  <a:lnTo>
                    <a:pt x="841535" y="177153"/>
                  </a:lnTo>
                  <a:cubicBezTo>
                    <a:pt x="913930" y="67699"/>
                    <a:pt x="1013942" y="0"/>
                    <a:pt x="1124413" y="0"/>
                  </a:cubicBezTo>
                  <a:close/>
                </a:path>
              </a:pathLst>
            </a:custGeom>
            <a:noFill/>
            <a:ln w="63500" cap="flat" cmpd="sng" algn="ctr">
              <a:solidFill>
                <a:srgbClr val="07F356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5" name="任意多边形 42"/>
          <p:cNvSpPr/>
          <p:nvPr/>
        </p:nvSpPr>
        <p:spPr>
          <a:xfrm rot="10219290">
            <a:off x="11063952" y="1357712"/>
            <a:ext cx="913632" cy="797031"/>
          </a:xfrm>
          <a:custGeom>
            <a:avLst/>
            <a:gdLst>
              <a:gd name="connsiteX0" fmla="*/ 1124413 w 2264769"/>
              <a:gd name="connsiteY0" fmla="*/ 0 h 2064064"/>
              <a:gd name="connsiteX1" fmla="*/ 1407292 w 2264769"/>
              <a:gd name="connsiteY1" fmla="*/ 177153 h 2064064"/>
              <a:gd name="connsiteX2" fmla="*/ 1414406 w 2264769"/>
              <a:gd name="connsiteY2" fmla="*/ 190190 h 2064064"/>
              <a:gd name="connsiteX3" fmla="*/ 1419467 w 2264769"/>
              <a:gd name="connsiteY3" fmla="*/ 191527 h 2064064"/>
              <a:gd name="connsiteX4" fmla="*/ 2197219 w 2264769"/>
              <a:gd name="connsiteY4" fmla="*/ 1532479 h 2064064"/>
              <a:gd name="connsiteX5" fmla="*/ 2196011 w 2264769"/>
              <a:gd name="connsiteY5" fmla="*/ 1537307 h 2064064"/>
              <a:gd name="connsiteX6" fmla="*/ 2220090 w 2264769"/>
              <a:gd name="connsiteY6" fmla="*/ 1578935 h 2064064"/>
              <a:gd name="connsiteX7" fmla="*/ 2224313 w 2264769"/>
              <a:gd name="connsiteY7" fmla="*/ 1912679 h 2064064"/>
              <a:gd name="connsiteX8" fmla="*/ 1925900 w 2264769"/>
              <a:gd name="connsiteY8" fmla="*/ 2062187 h 2064064"/>
              <a:gd name="connsiteX9" fmla="*/ 1905445 w 2264769"/>
              <a:gd name="connsiteY9" fmla="*/ 2061219 h 2064064"/>
              <a:gd name="connsiteX10" fmla="*/ 1902399 w 2264769"/>
              <a:gd name="connsiteY10" fmla="*/ 2064064 h 2064064"/>
              <a:gd name="connsiteX11" fmla="*/ 389291 w 2264769"/>
              <a:gd name="connsiteY11" fmla="*/ 2064064 h 2064064"/>
              <a:gd name="connsiteX12" fmla="*/ 385062 w 2264769"/>
              <a:gd name="connsiteY12" fmla="*/ 2060114 h 2064064"/>
              <a:gd name="connsiteX13" fmla="*/ 384209 w 2264769"/>
              <a:gd name="connsiteY13" fmla="*/ 2060285 h 2064064"/>
              <a:gd name="connsiteX14" fmla="*/ 66671 w 2264769"/>
              <a:gd name="connsiteY14" fmla="*/ 1957460 h 2064064"/>
              <a:gd name="connsiteX15" fmla="*/ 57719 w 2264769"/>
              <a:gd name="connsiteY15" fmla="*/ 1531931 h 2064064"/>
              <a:gd name="connsiteX16" fmla="*/ 83681 w 2264769"/>
              <a:gd name="connsiteY16" fmla="*/ 1487416 h 2064064"/>
              <a:gd name="connsiteX17" fmla="*/ 82471 w 2264769"/>
              <a:gd name="connsiteY17" fmla="*/ 1479266 h 2064064"/>
              <a:gd name="connsiteX18" fmla="*/ 821369 w 2264769"/>
              <a:gd name="connsiteY18" fmla="*/ 205305 h 2064064"/>
              <a:gd name="connsiteX19" fmla="*/ 823655 w 2264769"/>
              <a:gd name="connsiteY19" fmla="*/ 204362 h 2064064"/>
              <a:gd name="connsiteX20" fmla="*/ 827198 w 2264769"/>
              <a:gd name="connsiteY20" fmla="*/ 203426 h 2064064"/>
              <a:gd name="connsiteX21" fmla="*/ 841535 w 2264769"/>
              <a:gd name="connsiteY21" fmla="*/ 177153 h 2064064"/>
              <a:gd name="connsiteX22" fmla="*/ 1124413 w 2264769"/>
              <a:gd name="connsiteY22" fmla="*/ 0 h 2064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264769" h="2064064">
                <a:moveTo>
                  <a:pt x="1124413" y="0"/>
                </a:moveTo>
                <a:cubicBezTo>
                  <a:pt x="1234884" y="0"/>
                  <a:pt x="1334897" y="67699"/>
                  <a:pt x="1407292" y="177153"/>
                </a:cubicBezTo>
                <a:lnTo>
                  <a:pt x="1414406" y="190190"/>
                </a:lnTo>
                <a:lnTo>
                  <a:pt x="1419467" y="191527"/>
                </a:lnTo>
                <a:lnTo>
                  <a:pt x="2197219" y="1532479"/>
                </a:lnTo>
                <a:lnTo>
                  <a:pt x="2196011" y="1537307"/>
                </a:lnTo>
                <a:lnTo>
                  <a:pt x="2220090" y="1578935"/>
                </a:lnTo>
                <a:cubicBezTo>
                  <a:pt x="2275937" y="1697688"/>
                  <a:pt x="2281758" y="1818318"/>
                  <a:pt x="2224313" y="1912679"/>
                </a:cubicBezTo>
                <a:cubicBezTo>
                  <a:pt x="2166869" y="2007040"/>
                  <a:pt x="2057037" y="2057265"/>
                  <a:pt x="1925900" y="2062187"/>
                </a:cubicBezTo>
                <a:lnTo>
                  <a:pt x="1905445" y="2061219"/>
                </a:lnTo>
                <a:lnTo>
                  <a:pt x="1902399" y="2064064"/>
                </a:lnTo>
                <a:lnTo>
                  <a:pt x="389291" y="2064064"/>
                </a:lnTo>
                <a:lnTo>
                  <a:pt x="385062" y="2060114"/>
                </a:lnTo>
                <a:lnTo>
                  <a:pt x="384209" y="2060285"/>
                </a:lnTo>
                <a:cubicBezTo>
                  <a:pt x="253827" y="2075184"/>
                  <a:pt x="137680" y="2042086"/>
                  <a:pt x="66671" y="1957460"/>
                </a:cubicBezTo>
                <a:cubicBezTo>
                  <a:pt x="-22091" y="1851678"/>
                  <a:pt x="-19317" y="1690420"/>
                  <a:pt x="57719" y="1531931"/>
                </a:cubicBezTo>
                <a:lnTo>
                  <a:pt x="83681" y="1487416"/>
                </a:lnTo>
                <a:lnTo>
                  <a:pt x="82471" y="1479266"/>
                </a:lnTo>
                <a:lnTo>
                  <a:pt x="821369" y="205305"/>
                </a:lnTo>
                <a:lnTo>
                  <a:pt x="823655" y="204362"/>
                </a:lnTo>
                <a:lnTo>
                  <a:pt x="827198" y="203426"/>
                </a:lnTo>
                <a:lnTo>
                  <a:pt x="841535" y="177153"/>
                </a:lnTo>
                <a:cubicBezTo>
                  <a:pt x="913930" y="67699"/>
                  <a:pt x="1013942" y="0"/>
                  <a:pt x="1124413" y="0"/>
                </a:cubicBezTo>
                <a:close/>
              </a:path>
            </a:pathLst>
          </a:custGeom>
          <a:gradFill>
            <a:gsLst>
              <a:gs pos="0">
                <a:srgbClr val="07F757">
                  <a:alpha val="93725"/>
                </a:srgbClr>
              </a:gs>
              <a:gs pos="100000">
                <a:srgbClr val="36DEA6">
                  <a:alpha val="51000"/>
                </a:srgbClr>
              </a:gs>
            </a:gsLst>
            <a:lin ang="0" scaled="0"/>
          </a:gradFill>
          <a:ln w="635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6" name="任意多边形: 形状 15"/>
          <p:cNvSpPr/>
          <p:nvPr/>
        </p:nvSpPr>
        <p:spPr>
          <a:xfrm flipV="1">
            <a:off x="513349" y="6160036"/>
            <a:ext cx="930442" cy="232791"/>
          </a:xfrm>
          <a:custGeom>
            <a:avLst/>
            <a:gdLst>
              <a:gd name="connsiteX0" fmla="*/ 0 w 2486526"/>
              <a:gd name="connsiteY0" fmla="*/ 401185 h 465581"/>
              <a:gd name="connsiteX1" fmla="*/ 529389 w 2486526"/>
              <a:gd name="connsiteY1" fmla="*/ 132 h 465581"/>
              <a:gd name="connsiteX2" fmla="*/ 1042737 w 2486526"/>
              <a:gd name="connsiteY2" fmla="*/ 353058 h 465581"/>
              <a:gd name="connsiteX3" fmla="*/ 1604210 w 2486526"/>
              <a:gd name="connsiteY3" fmla="*/ 16174 h 465581"/>
              <a:gd name="connsiteX4" fmla="*/ 2101516 w 2486526"/>
              <a:gd name="connsiteY4" fmla="*/ 465353 h 465581"/>
              <a:gd name="connsiteX5" fmla="*/ 2486526 w 2486526"/>
              <a:gd name="connsiteY5" fmla="*/ 64300 h 465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86526" h="465581">
                <a:moveTo>
                  <a:pt x="0" y="401185"/>
                </a:moveTo>
                <a:cubicBezTo>
                  <a:pt x="177800" y="204669"/>
                  <a:pt x="355600" y="8153"/>
                  <a:pt x="529389" y="132"/>
                </a:cubicBezTo>
                <a:cubicBezTo>
                  <a:pt x="703178" y="-7889"/>
                  <a:pt x="863600" y="350384"/>
                  <a:pt x="1042737" y="353058"/>
                </a:cubicBezTo>
                <a:cubicBezTo>
                  <a:pt x="1221874" y="355732"/>
                  <a:pt x="1427747" y="-2542"/>
                  <a:pt x="1604210" y="16174"/>
                </a:cubicBezTo>
                <a:cubicBezTo>
                  <a:pt x="1780673" y="34890"/>
                  <a:pt x="1954463" y="457332"/>
                  <a:pt x="2101516" y="465353"/>
                </a:cubicBezTo>
                <a:cubicBezTo>
                  <a:pt x="2248569" y="473374"/>
                  <a:pt x="2367547" y="268837"/>
                  <a:pt x="2486526" y="64300"/>
                </a:cubicBezTo>
              </a:path>
            </a:pathLst>
          </a:cu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672226" y="2932357"/>
            <a:ext cx="503809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800" b="1">
                <a:solidFill>
                  <a:schemeClr val="bg1"/>
                </a:solidFill>
                <a:cs typeface="+mn-ea"/>
              </a:defRPr>
            </a:lvl1pPr>
          </a:lstStyle>
          <a:p>
            <a:r>
              <a:rPr lang="zh-CN" altLang="en-US" noProof="0" dirty="0">
                <a:ln w="0">
                  <a:noFill/>
                </a:ln>
                <a:effectLst/>
                <a:uLnTx/>
                <a:uFillTx/>
                <a:sym typeface="+mn-lt"/>
              </a:rPr>
              <a:t>功能的实现原理</a:t>
            </a:r>
            <a:endParaRPr kumimoji="0" lang="en-US" altLang="zh-CN" b="1" i="0" u="none" strike="noStrike" kern="1200" cap="none" spc="0" normalizeH="0" baseline="0" noProof="0" dirty="0">
              <a:ln w="0"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endParaRPr lang="zh-CN" altLang="en-US" dirty="0">
              <a:sym typeface="+mn-lt"/>
            </a:endParaRPr>
          </a:p>
        </p:txBody>
      </p:sp>
    </p:spTree>
  </p:cSld>
  <p:clrMapOvr>
    <a:masterClrMapping/>
  </p:clrMapOvr>
  <p:transition spd="slow" advClick="0" advTm="0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tx1">
              <a:lumMod val="75000"/>
              <a:lumOff val="25000"/>
            </a:schemeClr>
          </a:fgClr>
          <a:bgClr>
            <a:schemeClr val="tx1">
              <a:lumMod val="85000"/>
              <a:lumOff val="1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/>
          <p:cNvSpPr/>
          <p:nvPr/>
        </p:nvSpPr>
        <p:spPr>
          <a:xfrm>
            <a:off x="962527" y="1216758"/>
            <a:ext cx="10214459" cy="46024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59101" y="339725"/>
            <a:ext cx="6980685" cy="607595"/>
            <a:chOff x="259101" y="339725"/>
            <a:chExt cx="5665378" cy="607595"/>
          </a:xfrm>
        </p:grpSpPr>
        <p:grpSp>
          <p:nvGrpSpPr>
            <p:cNvPr id="4" name="组合 3"/>
            <p:cNvGrpSpPr/>
            <p:nvPr/>
          </p:nvGrpSpPr>
          <p:grpSpPr>
            <a:xfrm>
              <a:off x="259101" y="339725"/>
              <a:ext cx="570885" cy="607595"/>
              <a:chOff x="681790" y="556207"/>
              <a:chExt cx="5368312" cy="5713511"/>
            </a:xfrm>
          </p:grpSpPr>
          <p:sp>
            <p:nvSpPr>
              <p:cNvPr id="2" name="任意多边形 42"/>
              <p:cNvSpPr/>
              <p:nvPr/>
            </p:nvSpPr>
            <p:spPr>
              <a:xfrm rot="5400000">
                <a:off x="1137214" y="1356830"/>
                <a:ext cx="5713511" cy="4112265"/>
              </a:xfrm>
              <a:custGeom>
                <a:avLst/>
                <a:gdLst>
                  <a:gd name="connsiteX0" fmla="*/ 1124413 w 2264769"/>
                  <a:gd name="connsiteY0" fmla="*/ 0 h 2064064"/>
                  <a:gd name="connsiteX1" fmla="*/ 1407292 w 2264769"/>
                  <a:gd name="connsiteY1" fmla="*/ 177153 h 2064064"/>
                  <a:gd name="connsiteX2" fmla="*/ 1414406 w 2264769"/>
                  <a:gd name="connsiteY2" fmla="*/ 190190 h 2064064"/>
                  <a:gd name="connsiteX3" fmla="*/ 1419467 w 2264769"/>
                  <a:gd name="connsiteY3" fmla="*/ 191527 h 2064064"/>
                  <a:gd name="connsiteX4" fmla="*/ 2197219 w 2264769"/>
                  <a:gd name="connsiteY4" fmla="*/ 1532479 h 2064064"/>
                  <a:gd name="connsiteX5" fmla="*/ 2196011 w 2264769"/>
                  <a:gd name="connsiteY5" fmla="*/ 1537307 h 2064064"/>
                  <a:gd name="connsiteX6" fmla="*/ 2220090 w 2264769"/>
                  <a:gd name="connsiteY6" fmla="*/ 1578935 h 2064064"/>
                  <a:gd name="connsiteX7" fmla="*/ 2224313 w 2264769"/>
                  <a:gd name="connsiteY7" fmla="*/ 1912679 h 2064064"/>
                  <a:gd name="connsiteX8" fmla="*/ 1925900 w 2264769"/>
                  <a:gd name="connsiteY8" fmla="*/ 2062187 h 2064064"/>
                  <a:gd name="connsiteX9" fmla="*/ 1905445 w 2264769"/>
                  <a:gd name="connsiteY9" fmla="*/ 2061219 h 2064064"/>
                  <a:gd name="connsiteX10" fmla="*/ 1902399 w 2264769"/>
                  <a:gd name="connsiteY10" fmla="*/ 2064064 h 2064064"/>
                  <a:gd name="connsiteX11" fmla="*/ 389291 w 2264769"/>
                  <a:gd name="connsiteY11" fmla="*/ 2064064 h 2064064"/>
                  <a:gd name="connsiteX12" fmla="*/ 385062 w 2264769"/>
                  <a:gd name="connsiteY12" fmla="*/ 2060114 h 2064064"/>
                  <a:gd name="connsiteX13" fmla="*/ 384209 w 2264769"/>
                  <a:gd name="connsiteY13" fmla="*/ 2060285 h 2064064"/>
                  <a:gd name="connsiteX14" fmla="*/ 66671 w 2264769"/>
                  <a:gd name="connsiteY14" fmla="*/ 1957460 h 2064064"/>
                  <a:gd name="connsiteX15" fmla="*/ 57719 w 2264769"/>
                  <a:gd name="connsiteY15" fmla="*/ 1531931 h 2064064"/>
                  <a:gd name="connsiteX16" fmla="*/ 83681 w 2264769"/>
                  <a:gd name="connsiteY16" fmla="*/ 1487416 h 2064064"/>
                  <a:gd name="connsiteX17" fmla="*/ 82471 w 2264769"/>
                  <a:gd name="connsiteY17" fmla="*/ 1479266 h 2064064"/>
                  <a:gd name="connsiteX18" fmla="*/ 821369 w 2264769"/>
                  <a:gd name="connsiteY18" fmla="*/ 205305 h 2064064"/>
                  <a:gd name="connsiteX19" fmla="*/ 823655 w 2264769"/>
                  <a:gd name="connsiteY19" fmla="*/ 204362 h 2064064"/>
                  <a:gd name="connsiteX20" fmla="*/ 827198 w 2264769"/>
                  <a:gd name="connsiteY20" fmla="*/ 203426 h 2064064"/>
                  <a:gd name="connsiteX21" fmla="*/ 841535 w 2264769"/>
                  <a:gd name="connsiteY21" fmla="*/ 177153 h 2064064"/>
                  <a:gd name="connsiteX22" fmla="*/ 1124413 w 2264769"/>
                  <a:gd name="connsiteY22" fmla="*/ 0 h 20640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264769" h="2064064">
                    <a:moveTo>
                      <a:pt x="1124413" y="0"/>
                    </a:moveTo>
                    <a:cubicBezTo>
                      <a:pt x="1234884" y="0"/>
                      <a:pt x="1334897" y="67699"/>
                      <a:pt x="1407292" y="177153"/>
                    </a:cubicBezTo>
                    <a:lnTo>
                      <a:pt x="1414406" y="190190"/>
                    </a:lnTo>
                    <a:lnTo>
                      <a:pt x="1419467" y="191527"/>
                    </a:lnTo>
                    <a:lnTo>
                      <a:pt x="2197219" y="1532479"/>
                    </a:lnTo>
                    <a:lnTo>
                      <a:pt x="2196011" y="1537307"/>
                    </a:lnTo>
                    <a:lnTo>
                      <a:pt x="2220090" y="1578935"/>
                    </a:lnTo>
                    <a:cubicBezTo>
                      <a:pt x="2275937" y="1697688"/>
                      <a:pt x="2281758" y="1818318"/>
                      <a:pt x="2224313" y="1912679"/>
                    </a:cubicBezTo>
                    <a:cubicBezTo>
                      <a:pt x="2166869" y="2007040"/>
                      <a:pt x="2057037" y="2057265"/>
                      <a:pt x="1925900" y="2062187"/>
                    </a:cubicBezTo>
                    <a:lnTo>
                      <a:pt x="1905445" y="2061219"/>
                    </a:lnTo>
                    <a:lnTo>
                      <a:pt x="1902399" y="2064064"/>
                    </a:lnTo>
                    <a:lnTo>
                      <a:pt x="389291" y="2064064"/>
                    </a:lnTo>
                    <a:lnTo>
                      <a:pt x="385062" y="2060114"/>
                    </a:lnTo>
                    <a:lnTo>
                      <a:pt x="384209" y="2060285"/>
                    </a:lnTo>
                    <a:cubicBezTo>
                      <a:pt x="253827" y="2075184"/>
                      <a:pt x="137680" y="2042086"/>
                      <a:pt x="66671" y="1957460"/>
                    </a:cubicBezTo>
                    <a:cubicBezTo>
                      <a:pt x="-22091" y="1851678"/>
                      <a:pt x="-19317" y="1690420"/>
                      <a:pt x="57719" y="1531931"/>
                    </a:cubicBezTo>
                    <a:lnTo>
                      <a:pt x="83681" y="1487416"/>
                    </a:lnTo>
                    <a:lnTo>
                      <a:pt x="82471" y="1479266"/>
                    </a:lnTo>
                    <a:lnTo>
                      <a:pt x="821369" y="205305"/>
                    </a:lnTo>
                    <a:lnTo>
                      <a:pt x="823655" y="204362"/>
                    </a:lnTo>
                    <a:lnTo>
                      <a:pt x="827198" y="203426"/>
                    </a:lnTo>
                    <a:lnTo>
                      <a:pt x="841535" y="177153"/>
                    </a:lnTo>
                    <a:cubicBezTo>
                      <a:pt x="913930" y="67699"/>
                      <a:pt x="1013942" y="0"/>
                      <a:pt x="1124413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07F757">
                      <a:alpha val="93725"/>
                    </a:srgbClr>
                  </a:gs>
                  <a:gs pos="100000">
                    <a:srgbClr val="36DEA6">
                      <a:alpha val="51000"/>
                    </a:srgbClr>
                  </a:gs>
                </a:gsLst>
                <a:lin ang="0" scaled="0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3" name="任意多边形 42"/>
              <p:cNvSpPr/>
              <p:nvPr/>
            </p:nvSpPr>
            <p:spPr>
              <a:xfrm rot="5400000">
                <a:off x="178171" y="1537899"/>
                <a:ext cx="5119521" cy="4112283"/>
              </a:xfrm>
              <a:custGeom>
                <a:avLst/>
                <a:gdLst>
                  <a:gd name="connsiteX0" fmla="*/ 1124413 w 2264769"/>
                  <a:gd name="connsiteY0" fmla="*/ 0 h 2064064"/>
                  <a:gd name="connsiteX1" fmla="*/ 1407292 w 2264769"/>
                  <a:gd name="connsiteY1" fmla="*/ 177153 h 2064064"/>
                  <a:gd name="connsiteX2" fmla="*/ 1414406 w 2264769"/>
                  <a:gd name="connsiteY2" fmla="*/ 190190 h 2064064"/>
                  <a:gd name="connsiteX3" fmla="*/ 1419467 w 2264769"/>
                  <a:gd name="connsiteY3" fmla="*/ 191527 h 2064064"/>
                  <a:gd name="connsiteX4" fmla="*/ 2197219 w 2264769"/>
                  <a:gd name="connsiteY4" fmla="*/ 1532479 h 2064064"/>
                  <a:gd name="connsiteX5" fmla="*/ 2196011 w 2264769"/>
                  <a:gd name="connsiteY5" fmla="*/ 1537307 h 2064064"/>
                  <a:gd name="connsiteX6" fmla="*/ 2220090 w 2264769"/>
                  <a:gd name="connsiteY6" fmla="*/ 1578935 h 2064064"/>
                  <a:gd name="connsiteX7" fmla="*/ 2224313 w 2264769"/>
                  <a:gd name="connsiteY7" fmla="*/ 1912679 h 2064064"/>
                  <a:gd name="connsiteX8" fmla="*/ 1925900 w 2264769"/>
                  <a:gd name="connsiteY8" fmla="*/ 2062187 h 2064064"/>
                  <a:gd name="connsiteX9" fmla="*/ 1905445 w 2264769"/>
                  <a:gd name="connsiteY9" fmla="*/ 2061219 h 2064064"/>
                  <a:gd name="connsiteX10" fmla="*/ 1902399 w 2264769"/>
                  <a:gd name="connsiteY10" fmla="*/ 2064064 h 2064064"/>
                  <a:gd name="connsiteX11" fmla="*/ 389291 w 2264769"/>
                  <a:gd name="connsiteY11" fmla="*/ 2064064 h 2064064"/>
                  <a:gd name="connsiteX12" fmla="*/ 385062 w 2264769"/>
                  <a:gd name="connsiteY12" fmla="*/ 2060114 h 2064064"/>
                  <a:gd name="connsiteX13" fmla="*/ 384209 w 2264769"/>
                  <a:gd name="connsiteY13" fmla="*/ 2060285 h 2064064"/>
                  <a:gd name="connsiteX14" fmla="*/ 66671 w 2264769"/>
                  <a:gd name="connsiteY14" fmla="*/ 1957460 h 2064064"/>
                  <a:gd name="connsiteX15" fmla="*/ 57719 w 2264769"/>
                  <a:gd name="connsiteY15" fmla="*/ 1531931 h 2064064"/>
                  <a:gd name="connsiteX16" fmla="*/ 83681 w 2264769"/>
                  <a:gd name="connsiteY16" fmla="*/ 1487416 h 2064064"/>
                  <a:gd name="connsiteX17" fmla="*/ 82471 w 2264769"/>
                  <a:gd name="connsiteY17" fmla="*/ 1479266 h 2064064"/>
                  <a:gd name="connsiteX18" fmla="*/ 821369 w 2264769"/>
                  <a:gd name="connsiteY18" fmla="*/ 205305 h 2064064"/>
                  <a:gd name="connsiteX19" fmla="*/ 823655 w 2264769"/>
                  <a:gd name="connsiteY19" fmla="*/ 204362 h 2064064"/>
                  <a:gd name="connsiteX20" fmla="*/ 827198 w 2264769"/>
                  <a:gd name="connsiteY20" fmla="*/ 203426 h 2064064"/>
                  <a:gd name="connsiteX21" fmla="*/ 841535 w 2264769"/>
                  <a:gd name="connsiteY21" fmla="*/ 177153 h 2064064"/>
                  <a:gd name="connsiteX22" fmla="*/ 1124413 w 2264769"/>
                  <a:gd name="connsiteY22" fmla="*/ 0 h 20640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264769" h="2064064">
                    <a:moveTo>
                      <a:pt x="1124413" y="0"/>
                    </a:moveTo>
                    <a:cubicBezTo>
                      <a:pt x="1234884" y="0"/>
                      <a:pt x="1334897" y="67699"/>
                      <a:pt x="1407292" y="177153"/>
                    </a:cubicBezTo>
                    <a:lnTo>
                      <a:pt x="1414406" y="190190"/>
                    </a:lnTo>
                    <a:lnTo>
                      <a:pt x="1419467" y="191527"/>
                    </a:lnTo>
                    <a:lnTo>
                      <a:pt x="2197219" y="1532479"/>
                    </a:lnTo>
                    <a:lnTo>
                      <a:pt x="2196011" y="1537307"/>
                    </a:lnTo>
                    <a:lnTo>
                      <a:pt x="2220090" y="1578935"/>
                    </a:lnTo>
                    <a:cubicBezTo>
                      <a:pt x="2275937" y="1697688"/>
                      <a:pt x="2281758" y="1818318"/>
                      <a:pt x="2224313" y="1912679"/>
                    </a:cubicBezTo>
                    <a:cubicBezTo>
                      <a:pt x="2166869" y="2007040"/>
                      <a:pt x="2057037" y="2057265"/>
                      <a:pt x="1925900" y="2062187"/>
                    </a:cubicBezTo>
                    <a:lnTo>
                      <a:pt x="1905445" y="2061219"/>
                    </a:lnTo>
                    <a:lnTo>
                      <a:pt x="1902399" y="2064064"/>
                    </a:lnTo>
                    <a:lnTo>
                      <a:pt x="389291" y="2064064"/>
                    </a:lnTo>
                    <a:lnTo>
                      <a:pt x="385062" y="2060114"/>
                    </a:lnTo>
                    <a:lnTo>
                      <a:pt x="384209" y="2060285"/>
                    </a:lnTo>
                    <a:cubicBezTo>
                      <a:pt x="253827" y="2075184"/>
                      <a:pt x="137680" y="2042086"/>
                      <a:pt x="66671" y="1957460"/>
                    </a:cubicBezTo>
                    <a:cubicBezTo>
                      <a:pt x="-22091" y="1851678"/>
                      <a:pt x="-19317" y="1690420"/>
                      <a:pt x="57719" y="1531931"/>
                    </a:cubicBezTo>
                    <a:lnTo>
                      <a:pt x="83681" y="1487416"/>
                    </a:lnTo>
                    <a:lnTo>
                      <a:pt x="82471" y="1479266"/>
                    </a:lnTo>
                    <a:lnTo>
                      <a:pt x="821369" y="205305"/>
                    </a:lnTo>
                    <a:lnTo>
                      <a:pt x="823655" y="204362"/>
                    </a:lnTo>
                    <a:lnTo>
                      <a:pt x="827198" y="203426"/>
                    </a:lnTo>
                    <a:lnTo>
                      <a:pt x="841535" y="177153"/>
                    </a:lnTo>
                    <a:cubicBezTo>
                      <a:pt x="913930" y="67699"/>
                      <a:pt x="1013942" y="0"/>
                      <a:pt x="1124413" y="0"/>
                    </a:cubicBezTo>
                    <a:close/>
                  </a:path>
                </a:pathLst>
              </a:custGeom>
              <a:gradFill flip="none" rotWithShape="1">
                <a:gsLst>
                  <a:gs pos="31000">
                    <a:srgbClr val="27408F"/>
                  </a:gs>
                  <a:gs pos="100000">
                    <a:srgbClr val="7030A0">
                      <a:alpha val="58000"/>
                    </a:srgbClr>
                  </a:gs>
                </a:gsLst>
                <a:lin ang="0" scaled="0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20" name="文本框 19"/>
            <p:cNvSpPr txBox="1"/>
            <p:nvPr/>
          </p:nvSpPr>
          <p:spPr>
            <a:xfrm>
              <a:off x="962527" y="381911"/>
              <a:ext cx="4961952" cy="52197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 w="0"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实现原理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60871" y="6504388"/>
            <a:ext cx="1440159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模板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http://www.1ppt.com/hangye/</a:t>
            </a:r>
          </a:p>
        </p:txBody>
      </p:sp>
      <p:sp>
        <p:nvSpPr>
          <p:cNvPr id="10" name="矩形: 圆角 9"/>
          <p:cNvSpPr/>
          <p:nvPr/>
        </p:nvSpPr>
        <p:spPr>
          <a:xfrm>
            <a:off x="4986559" y="2844790"/>
            <a:ext cx="1427226" cy="1141580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主程序</a:t>
            </a: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9ECE08AE-920D-A05E-F085-563A5A2E7390}"/>
              </a:ext>
            </a:extLst>
          </p:cNvPr>
          <p:cNvGrpSpPr/>
          <p:nvPr/>
        </p:nvGrpSpPr>
        <p:grpSpPr>
          <a:xfrm>
            <a:off x="1043256" y="2204916"/>
            <a:ext cx="2303162" cy="2626163"/>
            <a:chOff x="1775534" y="1669002"/>
            <a:chExt cx="2974970" cy="3027285"/>
          </a:xfrm>
        </p:grpSpPr>
        <p:sp>
          <p:nvSpPr>
            <p:cNvPr id="19" name="圆柱体 18">
              <a:extLst>
                <a:ext uri="{FF2B5EF4-FFF2-40B4-BE49-F238E27FC236}">
                  <a16:creationId xmlns:a16="http://schemas.microsoft.com/office/drawing/2014/main" id="{691AFBF3-55CA-BF09-8F18-4EF877B6CC46}"/>
                </a:ext>
              </a:extLst>
            </p:cNvPr>
            <p:cNvSpPr/>
            <p:nvPr/>
          </p:nvSpPr>
          <p:spPr>
            <a:xfrm>
              <a:off x="1775534" y="1669002"/>
              <a:ext cx="2974970" cy="3027285"/>
            </a:xfrm>
            <a:prstGeom prst="can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8900000" scaled="1"/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2132185" y="2153981"/>
              <a:ext cx="2261667" cy="2057326"/>
            </a:xfrm>
            <a:prstGeom prst="rect">
              <a:avLst/>
            </a:prstGeom>
            <a:solidFill>
              <a:schemeClr val="tx2"/>
            </a:solidFill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/>
                <a:t>学生信息</a:t>
              </a:r>
              <a:endParaRPr lang="en-US" altLang="zh-CN" sz="2400" b="1" dirty="0"/>
            </a:p>
            <a:p>
              <a:pPr algn="ctr"/>
              <a:endParaRPr lang="en-US" altLang="zh-CN" sz="1600" dirty="0"/>
            </a:p>
            <a:p>
              <a:pPr algn="ctr"/>
              <a:r>
                <a:rPr lang="zh-CN" altLang="en-US" sz="1600" dirty="0"/>
                <a:t>（姓名，学号，   各科成绩）</a:t>
              </a: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F063E248-EB1B-C18F-775D-2C2DC75DFE1D}"/>
                </a:ext>
              </a:extLst>
            </p:cNvPr>
            <p:cNvSpPr txBox="1"/>
            <p:nvPr/>
          </p:nvSpPr>
          <p:spPr>
            <a:xfrm>
              <a:off x="2114816" y="1768309"/>
              <a:ext cx="23477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/>
                <a:t>本地部署数据库</a:t>
              </a:r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D7AB4A60-3ECF-5D71-1430-11057F15D690}"/>
              </a:ext>
            </a:extLst>
          </p:cNvPr>
          <p:cNvGrpSpPr/>
          <p:nvPr/>
        </p:nvGrpSpPr>
        <p:grpSpPr>
          <a:xfrm>
            <a:off x="8010812" y="2464184"/>
            <a:ext cx="3038482" cy="2151004"/>
            <a:chOff x="7650454" y="2215655"/>
            <a:chExt cx="3131622" cy="2151004"/>
          </a:xfrm>
        </p:grpSpPr>
        <p:sp>
          <p:nvSpPr>
            <p:cNvPr id="9" name="矩形 8"/>
            <p:cNvSpPr/>
            <p:nvPr/>
          </p:nvSpPr>
          <p:spPr>
            <a:xfrm>
              <a:off x="7650454" y="2215655"/>
              <a:ext cx="3131622" cy="2151004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406D2534-19B5-F7D9-AFE5-3B4FE6D17BC3}"/>
                </a:ext>
              </a:extLst>
            </p:cNvPr>
            <p:cNvSpPr/>
            <p:nvPr/>
          </p:nvSpPr>
          <p:spPr>
            <a:xfrm>
              <a:off x="7650454" y="2384387"/>
              <a:ext cx="3131622" cy="198227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    软件图形界面（</a:t>
              </a:r>
              <a:r>
                <a:rPr lang="en-US" altLang="zh-CN" dirty="0">
                  <a:solidFill>
                    <a:schemeClr val="tx1"/>
                  </a:solidFill>
                </a:rPr>
                <a:t>GUI</a:t>
              </a:r>
              <a:r>
                <a:rPr lang="zh-CN" altLang="en-US" dirty="0">
                  <a:solidFill>
                    <a:schemeClr val="tx1"/>
                  </a:solidFill>
                </a:rPr>
                <a:t>）</a:t>
              </a:r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sz="1100" dirty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1100" dirty="0">
                  <a:solidFill>
                    <a:schemeClr val="tx1"/>
                  </a:solidFill>
                </a:rPr>
                <a:t>显示成绩信息，提供信息修改入口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BBB7B156-C4F5-4497-F2AD-04A76FC1D85C}"/>
                </a:ext>
              </a:extLst>
            </p:cNvPr>
            <p:cNvSpPr/>
            <p:nvPr/>
          </p:nvSpPr>
          <p:spPr>
            <a:xfrm>
              <a:off x="10591800" y="2260486"/>
              <a:ext cx="112670" cy="11267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3" name="箭头: 右 42">
            <a:extLst>
              <a:ext uri="{FF2B5EF4-FFF2-40B4-BE49-F238E27FC236}">
                <a16:creationId xmlns:a16="http://schemas.microsoft.com/office/drawing/2014/main" id="{90C1079A-037C-8FF6-5104-50234A16EA6D}"/>
              </a:ext>
            </a:extLst>
          </p:cNvPr>
          <p:cNvSpPr/>
          <p:nvPr/>
        </p:nvSpPr>
        <p:spPr>
          <a:xfrm flipH="1">
            <a:off x="6448336" y="2810696"/>
            <a:ext cx="1425462" cy="64369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用户指令</a:t>
            </a:r>
          </a:p>
        </p:txBody>
      </p:sp>
      <p:sp>
        <p:nvSpPr>
          <p:cNvPr id="44" name="箭头: 右 43">
            <a:extLst>
              <a:ext uri="{FF2B5EF4-FFF2-40B4-BE49-F238E27FC236}">
                <a16:creationId xmlns:a16="http://schemas.microsoft.com/office/drawing/2014/main" id="{E59D33AA-7983-51A3-62D3-3DB1F4366B1C}"/>
              </a:ext>
            </a:extLst>
          </p:cNvPr>
          <p:cNvSpPr/>
          <p:nvPr/>
        </p:nvSpPr>
        <p:spPr>
          <a:xfrm>
            <a:off x="6541477" y="3342676"/>
            <a:ext cx="1425463" cy="64369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  显示信息</a:t>
            </a:r>
          </a:p>
        </p:txBody>
      </p:sp>
      <p:sp>
        <p:nvSpPr>
          <p:cNvPr id="45" name="箭头: 右 44">
            <a:extLst>
              <a:ext uri="{FF2B5EF4-FFF2-40B4-BE49-F238E27FC236}">
                <a16:creationId xmlns:a16="http://schemas.microsoft.com/office/drawing/2014/main" id="{AB8E9AF9-95BF-9992-C156-17172E7E4699}"/>
              </a:ext>
            </a:extLst>
          </p:cNvPr>
          <p:cNvSpPr/>
          <p:nvPr/>
        </p:nvSpPr>
        <p:spPr>
          <a:xfrm flipH="1">
            <a:off x="3404750" y="2810696"/>
            <a:ext cx="1496715" cy="114157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抓取</a:t>
            </a:r>
            <a:r>
              <a:rPr lang="en-US" altLang="zh-CN" dirty="0"/>
              <a:t>/</a:t>
            </a:r>
            <a:r>
              <a:rPr lang="zh-CN" altLang="en-US" dirty="0"/>
              <a:t>修改数据</a:t>
            </a:r>
          </a:p>
        </p:txBody>
      </p:sp>
    </p:spTree>
  </p:cSld>
  <p:clrMapOvr>
    <a:masterClrMapping/>
  </p:clrMapOvr>
  <p:transition spd="slow" advClick="0" advTm="0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tx1">
              <a:lumMod val="75000"/>
              <a:lumOff val="25000"/>
            </a:schemeClr>
          </a:fgClr>
          <a:bgClr>
            <a:schemeClr val="tx1">
              <a:lumMod val="85000"/>
              <a:lumOff val="1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9833809" y="4740958"/>
            <a:ext cx="1864249" cy="1603698"/>
            <a:chOff x="9625262" y="3826557"/>
            <a:chExt cx="1864249" cy="1603698"/>
          </a:xfrm>
        </p:grpSpPr>
        <p:sp>
          <p:nvSpPr>
            <p:cNvPr id="12" name="任意多边形 42"/>
            <p:cNvSpPr/>
            <p:nvPr/>
          </p:nvSpPr>
          <p:spPr>
            <a:xfrm rot="5400000">
              <a:off x="9988148" y="3928892"/>
              <a:ext cx="1603698" cy="1399028"/>
            </a:xfrm>
            <a:custGeom>
              <a:avLst/>
              <a:gdLst>
                <a:gd name="connsiteX0" fmla="*/ 1124413 w 2264769"/>
                <a:gd name="connsiteY0" fmla="*/ 0 h 2064064"/>
                <a:gd name="connsiteX1" fmla="*/ 1407292 w 2264769"/>
                <a:gd name="connsiteY1" fmla="*/ 177153 h 2064064"/>
                <a:gd name="connsiteX2" fmla="*/ 1414406 w 2264769"/>
                <a:gd name="connsiteY2" fmla="*/ 190190 h 2064064"/>
                <a:gd name="connsiteX3" fmla="*/ 1419467 w 2264769"/>
                <a:gd name="connsiteY3" fmla="*/ 191527 h 2064064"/>
                <a:gd name="connsiteX4" fmla="*/ 2197219 w 2264769"/>
                <a:gd name="connsiteY4" fmla="*/ 1532479 h 2064064"/>
                <a:gd name="connsiteX5" fmla="*/ 2196011 w 2264769"/>
                <a:gd name="connsiteY5" fmla="*/ 1537307 h 2064064"/>
                <a:gd name="connsiteX6" fmla="*/ 2220090 w 2264769"/>
                <a:gd name="connsiteY6" fmla="*/ 1578935 h 2064064"/>
                <a:gd name="connsiteX7" fmla="*/ 2224313 w 2264769"/>
                <a:gd name="connsiteY7" fmla="*/ 1912679 h 2064064"/>
                <a:gd name="connsiteX8" fmla="*/ 1925900 w 2264769"/>
                <a:gd name="connsiteY8" fmla="*/ 2062187 h 2064064"/>
                <a:gd name="connsiteX9" fmla="*/ 1905445 w 2264769"/>
                <a:gd name="connsiteY9" fmla="*/ 2061219 h 2064064"/>
                <a:gd name="connsiteX10" fmla="*/ 1902399 w 2264769"/>
                <a:gd name="connsiteY10" fmla="*/ 2064064 h 2064064"/>
                <a:gd name="connsiteX11" fmla="*/ 389291 w 2264769"/>
                <a:gd name="connsiteY11" fmla="*/ 2064064 h 2064064"/>
                <a:gd name="connsiteX12" fmla="*/ 385062 w 2264769"/>
                <a:gd name="connsiteY12" fmla="*/ 2060114 h 2064064"/>
                <a:gd name="connsiteX13" fmla="*/ 384209 w 2264769"/>
                <a:gd name="connsiteY13" fmla="*/ 2060285 h 2064064"/>
                <a:gd name="connsiteX14" fmla="*/ 66671 w 2264769"/>
                <a:gd name="connsiteY14" fmla="*/ 1957460 h 2064064"/>
                <a:gd name="connsiteX15" fmla="*/ 57719 w 2264769"/>
                <a:gd name="connsiteY15" fmla="*/ 1531931 h 2064064"/>
                <a:gd name="connsiteX16" fmla="*/ 83681 w 2264769"/>
                <a:gd name="connsiteY16" fmla="*/ 1487416 h 2064064"/>
                <a:gd name="connsiteX17" fmla="*/ 82471 w 2264769"/>
                <a:gd name="connsiteY17" fmla="*/ 1479266 h 2064064"/>
                <a:gd name="connsiteX18" fmla="*/ 821369 w 2264769"/>
                <a:gd name="connsiteY18" fmla="*/ 205305 h 2064064"/>
                <a:gd name="connsiteX19" fmla="*/ 823655 w 2264769"/>
                <a:gd name="connsiteY19" fmla="*/ 204362 h 2064064"/>
                <a:gd name="connsiteX20" fmla="*/ 827198 w 2264769"/>
                <a:gd name="connsiteY20" fmla="*/ 203426 h 2064064"/>
                <a:gd name="connsiteX21" fmla="*/ 841535 w 2264769"/>
                <a:gd name="connsiteY21" fmla="*/ 177153 h 2064064"/>
                <a:gd name="connsiteX22" fmla="*/ 1124413 w 2264769"/>
                <a:gd name="connsiteY22" fmla="*/ 0 h 2064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264769" h="2064064">
                  <a:moveTo>
                    <a:pt x="1124413" y="0"/>
                  </a:moveTo>
                  <a:cubicBezTo>
                    <a:pt x="1234884" y="0"/>
                    <a:pt x="1334897" y="67699"/>
                    <a:pt x="1407292" y="177153"/>
                  </a:cubicBezTo>
                  <a:lnTo>
                    <a:pt x="1414406" y="190190"/>
                  </a:lnTo>
                  <a:lnTo>
                    <a:pt x="1419467" y="191527"/>
                  </a:lnTo>
                  <a:lnTo>
                    <a:pt x="2197219" y="1532479"/>
                  </a:lnTo>
                  <a:lnTo>
                    <a:pt x="2196011" y="1537307"/>
                  </a:lnTo>
                  <a:lnTo>
                    <a:pt x="2220090" y="1578935"/>
                  </a:lnTo>
                  <a:cubicBezTo>
                    <a:pt x="2275937" y="1697688"/>
                    <a:pt x="2281758" y="1818318"/>
                    <a:pt x="2224313" y="1912679"/>
                  </a:cubicBezTo>
                  <a:cubicBezTo>
                    <a:pt x="2166869" y="2007040"/>
                    <a:pt x="2057037" y="2057265"/>
                    <a:pt x="1925900" y="2062187"/>
                  </a:cubicBezTo>
                  <a:lnTo>
                    <a:pt x="1905445" y="2061219"/>
                  </a:lnTo>
                  <a:lnTo>
                    <a:pt x="1902399" y="2064064"/>
                  </a:lnTo>
                  <a:lnTo>
                    <a:pt x="389291" y="2064064"/>
                  </a:lnTo>
                  <a:lnTo>
                    <a:pt x="385062" y="2060114"/>
                  </a:lnTo>
                  <a:lnTo>
                    <a:pt x="384209" y="2060285"/>
                  </a:lnTo>
                  <a:cubicBezTo>
                    <a:pt x="253827" y="2075184"/>
                    <a:pt x="137680" y="2042086"/>
                    <a:pt x="66671" y="1957460"/>
                  </a:cubicBezTo>
                  <a:cubicBezTo>
                    <a:pt x="-22091" y="1851678"/>
                    <a:pt x="-19317" y="1690420"/>
                    <a:pt x="57719" y="1531931"/>
                  </a:cubicBezTo>
                  <a:lnTo>
                    <a:pt x="83681" y="1487416"/>
                  </a:lnTo>
                  <a:lnTo>
                    <a:pt x="82471" y="1479266"/>
                  </a:lnTo>
                  <a:lnTo>
                    <a:pt x="821369" y="205305"/>
                  </a:lnTo>
                  <a:lnTo>
                    <a:pt x="823655" y="204362"/>
                  </a:lnTo>
                  <a:lnTo>
                    <a:pt x="827198" y="203426"/>
                  </a:lnTo>
                  <a:lnTo>
                    <a:pt x="841535" y="177153"/>
                  </a:lnTo>
                  <a:cubicBezTo>
                    <a:pt x="913930" y="67699"/>
                    <a:pt x="1013942" y="0"/>
                    <a:pt x="1124413" y="0"/>
                  </a:cubicBezTo>
                  <a:close/>
                </a:path>
              </a:pathLst>
            </a:custGeom>
            <a:noFill/>
            <a:ln w="63500" cap="flat" cmpd="sng" algn="ctr">
              <a:solidFill>
                <a:srgbClr val="FF0066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" name="任意多边形 42"/>
            <p:cNvSpPr/>
            <p:nvPr/>
          </p:nvSpPr>
          <p:spPr>
            <a:xfrm rot="5400000">
              <a:off x="9576906" y="4696747"/>
              <a:ext cx="757802" cy="661089"/>
            </a:xfrm>
            <a:custGeom>
              <a:avLst/>
              <a:gdLst>
                <a:gd name="connsiteX0" fmla="*/ 1124413 w 2264769"/>
                <a:gd name="connsiteY0" fmla="*/ 0 h 2064064"/>
                <a:gd name="connsiteX1" fmla="*/ 1407292 w 2264769"/>
                <a:gd name="connsiteY1" fmla="*/ 177153 h 2064064"/>
                <a:gd name="connsiteX2" fmla="*/ 1414406 w 2264769"/>
                <a:gd name="connsiteY2" fmla="*/ 190190 h 2064064"/>
                <a:gd name="connsiteX3" fmla="*/ 1419467 w 2264769"/>
                <a:gd name="connsiteY3" fmla="*/ 191527 h 2064064"/>
                <a:gd name="connsiteX4" fmla="*/ 2197219 w 2264769"/>
                <a:gd name="connsiteY4" fmla="*/ 1532479 h 2064064"/>
                <a:gd name="connsiteX5" fmla="*/ 2196011 w 2264769"/>
                <a:gd name="connsiteY5" fmla="*/ 1537307 h 2064064"/>
                <a:gd name="connsiteX6" fmla="*/ 2220090 w 2264769"/>
                <a:gd name="connsiteY6" fmla="*/ 1578935 h 2064064"/>
                <a:gd name="connsiteX7" fmla="*/ 2224313 w 2264769"/>
                <a:gd name="connsiteY7" fmla="*/ 1912679 h 2064064"/>
                <a:gd name="connsiteX8" fmla="*/ 1925900 w 2264769"/>
                <a:gd name="connsiteY8" fmla="*/ 2062187 h 2064064"/>
                <a:gd name="connsiteX9" fmla="*/ 1905445 w 2264769"/>
                <a:gd name="connsiteY9" fmla="*/ 2061219 h 2064064"/>
                <a:gd name="connsiteX10" fmla="*/ 1902399 w 2264769"/>
                <a:gd name="connsiteY10" fmla="*/ 2064064 h 2064064"/>
                <a:gd name="connsiteX11" fmla="*/ 389291 w 2264769"/>
                <a:gd name="connsiteY11" fmla="*/ 2064064 h 2064064"/>
                <a:gd name="connsiteX12" fmla="*/ 385062 w 2264769"/>
                <a:gd name="connsiteY12" fmla="*/ 2060114 h 2064064"/>
                <a:gd name="connsiteX13" fmla="*/ 384209 w 2264769"/>
                <a:gd name="connsiteY13" fmla="*/ 2060285 h 2064064"/>
                <a:gd name="connsiteX14" fmla="*/ 66671 w 2264769"/>
                <a:gd name="connsiteY14" fmla="*/ 1957460 h 2064064"/>
                <a:gd name="connsiteX15" fmla="*/ 57719 w 2264769"/>
                <a:gd name="connsiteY15" fmla="*/ 1531931 h 2064064"/>
                <a:gd name="connsiteX16" fmla="*/ 83681 w 2264769"/>
                <a:gd name="connsiteY16" fmla="*/ 1487416 h 2064064"/>
                <a:gd name="connsiteX17" fmla="*/ 82471 w 2264769"/>
                <a:gd name="connsiteY17" fmla="*/ 1479266 h 2064064"/>
                <a:gd name="connsiteX18" fmla="*/ 821369 w 2264769"/>
                <a:gd name="connsiteY18" fmla="*/ 205305 h 2064064"/>
                <a:gd name="connsiteX19" fmla="*/ 823655 w 2264769"/>
                <a:gd name="connsiteY19" fmla="*/ 204362 h 2064064"/>
                <a:gd name="connsiteX20" fmla="*/ 827198 w 2264769"/>
                <a:gd name="connsiteY20" fmla="*/ 203426 h 2064064"/>
                <a:gd name="connsiteX21" fmla="*/ 841535 w 2264769"/>
                <a:gd name="connsiteY21" fmla="*/ 177153 h 2064064"/>
                <a:gd name="connsiteX22" fmla="*/ 1124413 w 2264769"/>
                <a:gd name="connsiteY22" fmla="*/ 0 h 2064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264769" h="2064064">
                  <a:moveTo>
                    <a:pt x="1124413" y="0"/>
                  </a:moveTo>
                  <a:cubicBezTo>
                    <a:pt x="1234884" y="0"/>
                    <a:pt x="1334897" y="67699"/>
                    <a:pt x="1407292" y="177153"/>
                  </a:cubicBezTo>
                  <a:lnTo>
                    <a:pt x="1414406" y="190190"/>
                  </a:lnTo>
                  <a:lnTo>
                    <a:pt x="1419467" y="191527"/>
                  </a:lnTo>
                  <a:lnTo>
                    <a:pt x="2197219" y="1532479"/>
                  </a:lnTo>
                  <a:lnTo>
                    <a:pt x="2196011" y="1537307"/>
                  </a:lnTo>
                  <a:lnTo>
                    <a:pt x="2220090" y="1578935"/>
                  </a:lnTo>
                  <a:cubicBezTo>
                    <a:pt x="2275937" y="1697688"/>
                    <a:pt x="2281758" y="1818318"/>
                    <a:pt x="2224313" y="1912679"/>
                  </a:cubicBezTo>
                  <a:cubicBezTo>
                    <a:pt x="2166869" y="2007040"/>
                    <a:pt x="2057037" y="2057265"/>
                    <a:pt x="1925900" y="2062187"/>
                  </a:cubicBezTo>
                  <a:lnTo>
                    <a:pt x="1905445" y="2061219"/>
                  </a:lnTo>
                  <a:lnTo>
                    <a:pt x="1902399" y="2064064"/>
                  </a:lnTo>
                  <a:lnTo>
                    <a:pt x="389291" y="2064064"/>
                  </a:lnTo>
                  <a:lnTo>
                    <a:pt x="385062" y="2060114"/>
                  </a:lnTo>
                  <a:lnTo>
                    <a:pt x="384209" y="2060285"/>
                  </a:lnTo>
                  <a:cubicBezTo>
                    <a:pt x="253827" y="2075184"/>
                    <a:pt x="137680" y="2042086"/>
                    <a:pt x="66671" y="1957460"/>
                  </a:cubicBezTo>
                  <a:cubicBezTo>
                    <a:pt x="-22091" y="1851678"/>
                    <a:pt x="-19317" y="1690420"/>
                    <a:pt x="57719" y="1531931"/>
                  </a:cubicBezTo>
                  <a:lnTo>
                    <a:pt x="83681" y="1487416"/>
                  </a:lnTo>
                  <a:lnTo>
                    <a:pt x="82471" y="1479266"/>
                  </a:lnTo>
                  <a:lnTo>
                    <a:pt x="821369" y="205305"/>
                  </a:lnTo>
                  <a:lnTo>
                    <a:pt x="823655" y="204362"/>
                  </a:lnTo>
                  <a:lnTo>
                    <a:pt x="827198" y="203426"/>
                  </a:lnTo>
                  <a:lnTo>
                    <a:pt x="841535" y="177153"/>
                  </a:lnTo>
                  <a:cubicBezTo>
                    <a:pt x="913930" y="67699"/>
                    <a:pt x="1013942" y="0"/>
                    <a:pt x="1124413" y="0"/>
                  </a:cubicBezTo>
                  <a:close/>
                </a:path>
              </a:pathLst>
            </a:custGeom>
            <a:solidFill>
              <a:srgbClr val="FFC000"/>
            </a:solidFill>
            <a:ln w="635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852658" y="1445794"/>
            <a:ext cx="4332171" cy="3966411"/>
            <a:chOff x="852658" y="1445794"/>
            <a:chExt cx="4332171" cy="3966411"/>
          </a:xfrm>
        </p:grpSpPr>
        <p:grpSp>
          <p:nvGrpSpPr>
            <p:cNvPr id="8" name="组合 7"/>
            <p:cNvGrpSpPr/>
            <p:nvPr/>
          </p:nvGrpSpPr>
          <p:grpSpPr>
            <a:xfrm>
              <a:off x="852658" y="1445794"/>
              <a:ext cx="4332171" cy="3966411"/>
              <a:chOff x="852658" y="1445794"/>
              <a:chExt cx="4332171" cy="3966411"/>
            </a:xfrm>
          </p:grpSpPr>
          <p:grpSp>
            <p:nvGrpSpPr>
              <p:cNvPr id="4" name="组合 3"/>
              <p:cNvGrpSpPr/>
              <p:nvPr/>
            </p:nvGrpSpPr>
            <p:grpSpPr>
              <a:xfrm>
                <a:off x="852658" y="1445794"/>
                <a:ext cx="4332171" cy="3966411"/>
                <a:chOff x="681790" y="556202"/>
                <a:chExt cx="6240379" cy="5713511"/>
              </a:xfrm>
            </p:grpSpPr>
            <p:sp>
              <p:nvSpPr>
                <p:cNvPr id="2" name="任意多边形 42"/>
                <p:cNvSpPr/>
                <p:nvPr/>
              </p:nvSpPr>
              <p:spPr>
                <a:xfrm rot="5400000">
                  <a:off x="1573248" y="920793"/>
                  <a:ext cx="5713511" cy="4984330"/>
                </a:xfrm>
                <a:custGeom>
                  <a:avLst/>
                  <a:gdLst>
                    <a:gd name="connsiteX0" fmla="*/ 1124413 w 2264769"/>
                    <a:gd name="connsiteY0" fmla="*/ 0 h 2064064"/>
                    <a:gd name="connsiteX1" fmla="*/ 1407292 w 2264769"/>
                    <a:gd name="connsiteY1" fmla="*/ 177153 h 2064064"/>
                    <a:gd name="connsiteX2" fmla="*/ 1414406 w 2264769"/>
                    <a:gd name="connsiteY2" fmla="*/ 190190 h 2064064"/>
                    <a:gd name="connsiteX3" fmla="*/ 1419467 w 2264769"/>
                    <a:gd name="connsiteY3" fmla="*/ 191527 h 2064064"/>
                    <a:gd name="connsiteX4" fmla="*/ 2197219 w 2264769"/>
                    <a:gd name="connsiteY4" fmla="*/ 1532479 h 2064064"/>
                    <a:gd name="connsiteX5" fmla="*/ 2196011 w 2264769"/>
                    <a:gd name="connsiteY5" fmla="*/ 1537307 h 2064064"/>
                    <a:gd name="connsiteX6" fmla="*/ 2220090 w 2264769"/>
                    <a:gd name="connsiteY6" fmla="*/ 1578935 h 2064064"/>
                    <a:gd name="connsiteX7" fmla="*/ 2224313 w 2264769"/>
                    <a:gd name="connsiteY7" fmla="*/ 1912679 h 2064064"/>
                    <a:gd name="connsiteX8" fmla="*/ 1925900 w 2264769"/>
                    <a:gd name="connsiteY8" fmla="*/ 2062187 h 2064064"/>
                    <a:gd name="connsiteX9" fmla="*/ 1905445 w 2264769"/>
                    <a:gd name="connsiteY9" fmla="*/ 2061219 h 2064064"/>
                    <a:gd name="connsiteX10" fmla="*/ 1902399 w 2264769"/>
                    <a:gd name="connsiteY10" fmla="*/ 2064064 h 2064064"/>
                    <a:gd name="connsiteX11" fmla="*/ 389291 w 2264769"/>
                    <a:gd name="connsiteY11" fmla="*/ 2064064 h 2064064"/>
                    <a:gd name="connsiteX12" fmla="*/ 385062 w 2264769"/>
                    <a:gd name="connsiteY12" fmla="*/ 2060114 h 2064064"/>
                    <a:gd name="connsiteX13" fmla="*/ 384209 w 2264769"/>
                    <a:gd name="connsiteY13" fmla="*/ 2060285 h 2064064"/>
                    <a:gd name="connsiteX14" fmla="*/ 66671 w 2264769"/>
                    <a:gd name="connsiteY14" fmla="*/ 1957460 h 2064064"/>
                    <a:gd name="connsiteX15" fmla="*/ 57719 w 2264769"/>
                    <a:gd name="connsiteY15" fmla="*/ 1531931 h 2064064"/>
                    <a:gd name="connsiteX16" fmla="*/ 83681 w 2264769"/>
                    <a:gd name="connsiteY16" fmla="*/ 1487416 h 2064064"/>
                    <a:gd name="connsiteX17" fmla="*/ 82471 w 2264769"/>
                    <a:gd name="connsiteY17" fmla="*/ 1479266 h 2064064"/>
                    <a:gd name="connsiteX18" fmla="*/ 821369 w 2264769"/>
                    <a:gd name="connsiteY18" fmla="*/ 205305 h 2064064"/>
                    <a:gd name="connsiteX19" fmla="*/ 823655 w 2264769"/>
                    <a:gd name="connsiteY19" fmla="*/ 204362 h 2064064"/>
                    <a:gd name="connsiteX20" fmla="*/ 827198 w 2264769"/>
                    <a:gd name="connsiteY20" fmla="*/ 203426 h 2064064"/>
                    <a:gd name="connsiteX21" fmla="*/ 841535 w 2264769"/>
                    <a:gd name="connsiteY21" fmla="*/ 177153 h 2064064"/>
                    <a:gd name="connsiteX22" fmla="*/ 1124413 w 2264769"/>
                    <a:gd name="connsiteY22" fmla="*/ 0 h 20640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264769" h="2064064">
                      <a:moveTo>
                        <a:pt x="1124413" y="0"/>
                      </a:moveTo>
                      <a:cubicBezTo>
                        <a:pt x="1234884" y="0"/>
                        <a:pt x="1334897" y="67699"/>
                        <a:pt x="1407292" y="177153"/>
                      </a:cubicBezTo>
                      <a:lnTo>
                        <a:pt x="1414406" y="190190"/>
                      </a:lnTo>
                      <a:lnTo>
                        <a:pt x="1419467" y="191527"/>
                      </a:lnTo>
                      <a:lnTo>
                        <a:pt x="2197219" y="1532479"/>
                      </a:lnTo>
                      <a:lnTo>
                        <a:pt x="2196011" y="1537307"/>
                      </a:lnTo>
                      <a:lnTo>
                        <a:pt x="2220090" y="1578935"/>
                      </a:lnTo>
                      <a:cubicBezTo>
                        <a:pt x="2275937" y="1697688"/>
                        <a:pt x="2281758" y="1818318"/>
                        <a:pt x="2224313" y="1912679"/>
                      </a:cubicBezTo>
                      <a:cubicBezTo>
                        <a:pt x="2166869" y="2007040"/>
                        <a:pt x="2057037" y="2057265"/>
                        <a:pt x="1925900" y="2062187"/>
                      </a:cubicBezTo>
                      <a:lnTo>
                        <a:pt x="1905445" y="2061219"/>
                      </a:lnTo>
                      <a:lnTo>
                        <a:pt x="1902399" y="2064064"/>
                      </a:lnTo>
                      <a:lnTo>
                        <a:pt x="389291" y="2064064"/>
                      </a:lnTo>
                      <a:lnTo>
                        <a:pt x="385062" y="2060114"/>
                      </a:lnTo>
                      <a:lnTo>
                        <a:pt x="384209" y="2060285"/>
                      </a:lnTo>
                      <a:cubicBezTo>
                        <a:pt x="253827" y="2075184"/>
                        <a:pt x="137680" y="2042086"/>
                        <a:pt x="66671" y="1957460"/>
                      </a:cubicBezTo>
                      <a:cubicBezTo>
                        <a:pt x="-22091" y="1851678"/>
                        <a:pt x="-19317" y="1690420"/>
                        <a:pt x="57719" y="1531931"/>
                      </a:cubicBezTo>
                      <a:lnTo>
                        <a:pt x="83681" y="1487416"/>
                      </a:lnTo>
                      <a:lnTo>
                        <a:pt x="82471" y="1479266"/>
                      </a:lnTo>
                      <a:lnTo>
                        <a:pt x="821369" y="205305"/>
                      </a:lnTo>
                      <a:lnTo>
                        <a:pt x="823655" y="204362"/>
                      </a:lnTo>
                      <a:lnTo>
                        <a:pt x="827198" y="203426"/>
                      </a:lnTo>
                      <a:lnTo>
                        <a:pt x="841535" y="177153"/>
                      </a:lnTo>
                      <a:cubicBezTo>
                        <a:pt x="913930" y="67699"/>
                        <a:pt x="1013942" y="0"/>
                        <a:pt x="1124413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07F757">
                        <a:alpha val="93725"/>
                      </a:srgbClr>
                    </a:gs>
                    <a:gs pos="100000">
                      <a:srgbClr val="36DEA6">
                        <a:alpha val="51000"/>
                      </a:srgbClr>
                    </a:gs>
                  </a:gsLst>
                  <a:lin ang="0" scaled="0"/>
                  <a:tileRect/>
                </a:gra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3" name="任意多边形 42"/>
                <p:cNvSpPr/>
                <p:nvPr/>
              </p:nvSpPr>
              <p:spPr>
                <a:xfrm rot="5400000">
                  <a:off x="355104" y="1360962"/>
                  <a:ext cx="5119518" cy="4466146"/>
                </a:xfrm>
                <a:custGeom>
                  <a:avLst/>
                  <a:gdLst>
                    <a:gd name="connsiteX0" fmla="*/ 1124413 w 2264769"/>
                    <a:gd name="connsiteY0" fmla="*/ 0 h 2064064"/>
                    <a:gd name="connsiteX1" fmla="*/ 1407292 w 2264769"/>
                    <a:gd name="connsiteY1" fmla="*/ 177153 h 2064064"/>
                    <a:gd name="connsiteX2" fmla="*/ 1414406 w 2264769"/>
                    <a:gd name="connsiteY2" fmla="*/ 190190 h 2064064"/>
                    <a:gd name="connsiteX3" fmla="*/ 1419467 w 2264769"/>
                    <a:gd name="connsiteY3" fmla="*/ 191527 h 2064064"/>
                    <a:gd name="connsiteX4" fmla="*/ 2197219 w 2264769"/>
                    <a:gd name="connsiteY4" fmla="*/ 1532479 h 2064064"/>
                    <a:gd name="connsiteX5" fmla="*/ 2196011 w 2264769"/>
                    <a:gd name="connsiteY5" fmla="*/ 1537307 h 2064064"/>
                    <a:gd name="connsiteX6" fmla="*/ 2220090 w 2264769"/>
                    <a:gd name="connsiteY6" fmla="*/ 1578935 h 2064064"/>
                    <a:gd name="connsiteX7" fmla="*/ 2224313 w 2264769"/>
                    <a:gd name="connsiteY7" fmla="*/ 1912679 h 2064064"/>
                    <a:gd name="connsiteX8" fmla="*/ 1925900 w 2264769"/>
                    <a:gd name="connsiteY8" fmla="*/ 2062187 h 2064064"/>
                    <a:gd name="connsiteX9" fmla="*/ 1905445 w 2264769"/>
                    <a:gd name="connsiteY9" fmla="*/ 2061219 h 2064064"/>
                    <a:gd name="connsiteX10" fmla="*/ 1902399 w 2264769"/>
                    <a:gd name="connsiteY10" fmla="*/ 2064064 h 2064064"/>
                    <a:gd name="connsiteX11" fmla="*/ 389291 w 2264769"/>
                    <a:gd name="connsiteY11" fmla="*/ 2064064 h 2064064"/>
                    <a:gd name="connsiteX12" fmla="*/ 385062 w 2264769"/>
                    <a:gd name="connsiteY12" fmla="*/ 2060114 h 2064064"/>
                    <a:gd name="connsiteX13" fmla="*/ 384209 w 2264769"/>
                    <a:gd name="connsiteY13" fmla="*/ 2060285 h 2064064"/>
                    <a:gd name="connsiteX14" fmla="*/ 66671 w 2264769"/>
                    <a:gd name="connsiteY14" fmla="*/ 1957460 h 2064064"/>
                    <a:gd name="connsiteX15" fmla="*/ 57719 w 2264769"/>
                    <a:gd name="connsiteY15" fmla="*/ 1531931 h 2064064"/>
                    <a:gd name="connsiteX16" fmla="*/ 83681 w 2264769"/>
                    <a:gd name="connsiteY16" fmla="*/ 1487416 h 2064064"/>
                    <a:gd name="connsiteX17" fmla="*/ 82471 w 2264769"/>
                    <a:gd name="connsiteY17" fmla="*/ 1479266 h 2064064"/>
                    <a:gd name="connsiteX18" fmla="*/ 821369 w 2264769"/>
                    <a:gd name="connsiteY18" fmla="*/ 205305 h 2064064"/>
                    <a:gd name="connsiteX19" fmla="*/ 823655 w 2264769"/>
                    <a:gd name="connsiteY19" fmla="*/ 204362 h 2064064"/>
                    <a:gd name="connsiteX20" fmla="*/ 827198 w 2264769"/>
                    <a:gd name="connsiteY20" fmla="*/ 203426 h 2064064"/>
                    <a:gd name="connsiteX21" fmla="*/ 841535 w 2264769"/>
                    <a:gd name="connsiteY21" fmla="*/ 177153 h 2064064"/>
                    <a:gd name="connsiteX22" fmla="*/ 1124413 w 2264769"/>
                    <a:gd name="connsiteY22" fmla="*/ 0 h 20640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264769" h="2064064">
                      <a:moveTo>
                        <a:pt x="1124413" y="0"/>
                      </a:moveTo>
                      <a:cubicBezTo>
                        <a:pt x="1234884" y="0"/>
                        <a:pt x="1334897" y="67699"/>
                        <a:pt x="1407292" y="177153"/>
                      </a:cubicBezTo>
                      <a:lnTo>
                        <a:pt x="1414406" y="190190"/>
                      </a:lnTo>
                      <a:lnTo>
                        <a:pt x="1419467" y="191527"/>
                      </a:lnTo>
                      <a:lnTo>
                        <a:pt x="2197219" y="1532479"/>
                      </a:lnTo>
                      <a:lnTo>
                        <a:pt x="2196011" y="1537307"/>
                      </a:lnTo>
                      <a:lnTo>
                        <a:pt x="2220090" y="1578935"/>
                      </a:lnTo>
                      <a:cubicBezTo>
                        <a:pt x="2275937" y="1697688"/>
                        <a:pt x="2281758" y="1818318"/>
                        <a:pt x="2224313" y="1912679"/>
                      </a:cubicBezTo>
                      <a:cubicBezTo>
                        <a:pt x="2166869" y="2007040"/>
                        <a:pt x="2057037" y="2057265"/>
                        <a:pt x="1925900" y="2062187"/>
                      </a:cubicBezTo>
                      <a:lnTo>
                        <a:pt x="1905445" y="2061219"/>
                      </a:lnTo>
                      <a:lnTo>
                        <a:pt x="1902399" y="2064064"/>
                      </a:lnTo>
                      <a:lnTo>
                        <a:pt x="389291" y="2064064"/>
                      </a:lnTo>
                      <a:lnTo>
                        <a:pt x="385062" y="2060114"/>
                      </a:lnTo>
                      <a:lnTo>
                        <a:pt x="384209" y="2060285"/>
                      </a:lnTo>
                      <a:cubicBezTo>
                        <a:pt x="253827" y="2075184"/>
                        <a:pt x="137680" y="2042086"/>
                        <a:pt x="66671" y="1957460"/>
                      </a:cubicBezTo>
                      <a:cubicBezTo>
                        <a:pt x="-22091" y="1851678"/>
                        <a:pt x="-19317" y="1690420"/>
                        <a:pt x="57719" y="1531931"/>
                      </a:cubicBezTo>
                      <a:lnTo>
                        <a:pt x="83681" y="1487416"/>
                      </a:lnTo>
                      <a:lnTo>
                        <a:pt x="82471" y="1479266"/>
                      </a:lnTo>
                      <a:lnTo>
                        <a:pt x="821369" y="205305"/>
                      </a:lnTo>
                      <a:lnTo>
                        <a:pt x="823655" y="204362"/>
                      </a:lnTo>
                      <a:lnTo>
                        <a:pt x="827198" y="203426"/>
                      </a:lnTo>
                      <a:lnTo>
                        <a:pt x="841535" y="177153"/>
                      </a:lnTo>
                      <a:cubicBezTo>
                        <a:pt x="913930" y="67699"/>
                        <a:pt x="1013942" y="0"/>
                        <a:pt x="1124413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31000">
                      <a:srgbClr val="27408F"/>
                    </a:gs>
                    <a:gs pos="100000">
                      <a:srgbClr val="7030A0">
                        <a:alpha val="58000"/>
                      </a:srgbClr>
                    </a:gs>
                  </a:gsLst>
                  <a:lin ang="0" scaled="0"/>
                  <a:tileRect/>
                </a:gra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5" name="文本框 4"/>
              <p:cNvSpPr txBox="1"/>
              <p:nvPr/>
            </p:nvSpPr>
            <p:spPr>
              <a:xfrm>
                <a:off x="1739942" y="2828835"/>
                <a:ext cx="300729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PART/</a:t>
                </a:r>
                <a:r>
                  <a:rPr kumimoji="0" lang="en-US" altLang="zh-CN" sz="7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03</a:t>
                </a:r>
                <a:endParaRPr kumimoji="0" lang="zh-CN" altLang="en-US" sz="6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14" name="任意多边形 42"/>
            <p:cNvSpPr/>
            <p:nvPr/>
          </p:nvSpPr>
          <p:spPr>
            <a:xfrm rot="5400000">
              <a:off x="1246358" y="3769633"/>
              <a:ext cx="831359" cy="725258"/>
            </a:xfrm>
            <a:custGeom>
              <a:avLst/>
              <a:gdLst>
                <a:gd name="connsiteX0" fmla="*/ 1124413 w 2264769"/>
                <a:gd name="connsiteY0" fmla="*/ 0 h 2064064"/>
                <a:gd name="connsiteX1" fmla="*/ 1407292 w 2264769"/>
                <a:gd name="connsiteY1" fmla="*/ 177153 h 2064064"/>
                <a:gd name="connsiteX2" fmla="*/ 1414406 w 2264769"/>
                <a:gd name="connsiteY2" fmla="*/ 190190 h 2064064"/>
                <a:gd name="connsiteX3" fmla="*/ 1419467 w 2264769"/>
                <a:gd name="connsiteY3" fmla="*/ 191527 h 2064064"/>
                <a:gd name="connsiteX4" fmla="*/ 2197219 w 2264769"/>
                <a:gd name="connsiteY4" fmla="*/ 1532479 h 2064064"/>
                <a:gd name="connsiteX5" fmla="*/ 2196011 w 2264769"/>
                <a:gd name="connsiteY5" fmla="*/ 1537307 h 2064064"/>
                <a:gd name="connsiteX6" fmla="*/ 2220090 w 2264769"/>
                <a:gd name="connsiteY6" fmla="*/ 1578935 h 2064064"/>
                <a:gd name="connsiteX7" fmla="*/ 2224313 w 2264769"/>
                <a:gd name="connsiteY7" fmla="*/ 1912679 h 2064064"/>
                <a:gd name="connsiteX8" fmla="*/ 1925900 w 2264769"/>
                <a:gd name="connsiteY8" fmla="*/ 2062187 h 2064064"/>
                <a:gd name="connsiteX9" fmla="*/ 1905445 w 2264769"/>
                <a:gd name="connsiteY9" fmla="*/ 2061219 h 2064064"/>
                <a:gd name="connsiteX10" fmla="*/ 1902399 w 2264769"/>
                <a:gd name="connsiteY10" fmla="*/ 2064064 h 2064064"/>
                <a:gd name="connsiteX11" fmla="*/ 389291 w 2264769"/>
                <a:gd name="connsiteY11" fmla="*/ 2064064 h 2064064"/>
                <a:gd name="connsiteX12" fmla="*/ 385062 w 2264769"/>
                <a:gd name="connsiteY12" fmla="*/ 2060114 h 2064064"/>
                <a:gd name="connsiteX13" fmla="*/ 384209 w 2264769"/>
                <a:gd name="connsiteY13" fmla="*/ 2060285 h 2064064"/>
                <a:gd name="connsiteX14" fmla="*/ 66671 w 2264769"/>
                <a:gd name="connsiteY14" fmla="*/ 1957460 h 2064064"/>
                <a:gd name="connsiteX15" fmla="*/ 57719 w 2264769"/>
                <a:gd name="connsiteY15" fmla="*/ 1531931 h 2064064"/>
                <a:gd name="connsiteX16" fmla="*/ 83681 w 2264769"/>
                <a:gd name="connsiteY16" fmla="*/ 1487416 h 2064064"/>
                <a:gd name="connsiteX17" fmla="*/ 82471 w 2264769"/>
                <a:gd name="connsiteY17" fmla="*/ 1479266 h 2064064"/>
                <a:gd name="connsiteX18" fmla="*/ 821369 w 2264769"/>
                <a:gd name="connsiteY18" fmla="*/ 205305 h 2064064"/>
                <a:gd name="connsiteX19" fmla="*/ 823655 w 2264769"/>
                <a:gd name="connsiteY19" fmla="*/ 204362 h 2064064"/>
                <a:gd name="connsiteX20" fmla="*/ 827198 w 2264769"/>
                <a:gd name="connsiteY20" fmla="*/ 203426 h 2064064"/>
                <a:gd name="connsiteX21" fmla="*/ 841535 w 2264769"/>
                <a:gd name="connsiteY21" fmla="*/ 177153 h 2064064"/>
                <a:gd name="connsiteX22" fmla="*/ 1124413 w 2264769"/>
                <a:gd name="connsiteY22" fmla="*/ 0 h 2064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264769" h="2064064">
                  <a:moveTo>
                    <a:pt x="1124413" y="0"/>
                  </a:moveTo>
                  <a:cubicBezTo>
                    <a:pt x="1234884" y="0"/>
                    <a:pt x="1334897" y="67699"/>
                    <a:pt x="1407292" y="177153"/>
                  </a:cubicBezTo>
                  <a:lnTo>
                    <a:pt x="1414406" y="190190"/>
                  </a:lnTo>
                  <a:lnTo>
                    <a:pt x="1419467" y="191527"/>
                  </a:lnTo>
                  <a:lnTo>
                    <a:pt x="2197219" y="1532479"/>
                  </a:lnTo>
                  <a:lnTo>
                    <a:pt x="2196011" y="1537307"/>
                  </a:lnTo>
                  <a:lnTo>
                    <a:pt x="2220090" y="1578935"/>
                  </a:lnTo>
                  <a:cubicBezTo>
                    <a:pt x="2275937" y="1697688"/>
                    <a:pt x="2281758" y="1818318"/>
                    <a:pt x="2224313" y="1912679"/>
                  </a:cubicBezTo>
                  <a:cubicBezTo>
                    <a:pt x="2166869" y="2007040"/>
                    <a:pt x="2057037" y="2057265"/>
                    <a:pt x="1925900" y="2062187"/>
                  </a:cubicBezTo>
                  <a:lnTo>
                    <a:pt x="1905445" y="2061219"/>
                  </a:lnTo>
                  <a:lnTo>
                    <a:pt x="1902399" y="2064064"/>
                  </a:lnTo>
                  <a:lnTo>
                    <a:pt x="389291" y="2064064"/>
                  </a:lnTo>
                  <a:lnTo>
                    <a:pt x="385062" y="2060114"/>
                  </a:lnTo>
                  <a:lnTo>
                    <a:pt x="384209" y="2060285"/>
                  </a:lnTo>
                  <a:cubicBezTo>
                    <a:pt x="253827" y="2075184"/>
                    <a:pt x="137680" y="2042086"/>
                    <a:pt x="66671" y="1957460"/>
                  </a:cubicBezTo>
                  <a:cubicBezTo>
                    <a:pt x="-22091" y="1851678"/>
                    <a:pt x="-19317" y="1690420"/>
                    <a:pt x="57719" y="1531931"/>
                  </a:cubicBezTo>
                  <a:lnTo>
                    <a:pt x="83681" y="1487416"/>
                  </a:lnTo>
                  <a:lnTo>
                    <a:pt x="82471" y="1479266"/>
                  </a:lnTo>
                  <a:lnTo>
                    <a:pt x="821369" y="205305"/>
                  </a:lnTo>
                  <a:lnTo>
                    <a:pt x="823655" y="204362"/>
                  </a:lnTo>
                  <a:lnTo>
                    <a:pt x="827198" y="203426"/>
                  </a:lnTo>
                  <a:lnTo>
                    <a:pt x="841535" y="177153"/>
                  </a:lnTo>
                  <a:cubicBezTo>
                    <a:pt x="913930" y="67699"/>
                    <a:pt x="1013942" y="0"/>
                    <a:pt x="1124413" y="0"/>
                  </a:cubicBezTo>
                  <a:close/>
                </a:path>
              </a:pathLst>
            </a:custGeom>
            <a:noFill/>
            <a:ln w="63500" cap="flat" cmpd="sng" algn="ctr">
              <a:solidFill>
                <a:srgbClr val="07F356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5" name="任意多边形 42"/>
          <p:cNvSpPr/>
          <p:nvPr/>
        </p:nvSpPr>
        <p:spPr>
          <a:xfrm rot="10219290">
            <a:off x="11063952" y="1357712"/>
            <a:ext cx="913632" cy="797031"/>
          </a:xfrm>
          <a:custGeom>
            <a:avLst/>
            <a:gdLst>
              <a:gd name="connsiteX0" fmla="*/ 1124413 w 2264769"/>
              <a:gd name="connsiteY0" fmla="*/ 0 h 2064064"/>
              <a:gd name="connsiteX1" fmla="*/ 1407292 w 2264769"/>
              <a:gd name="connsiteY1" fmla="*/ 177153 h 2064064"/>
              <a:gd name="connsiteX2" fmla="*/ 1414406 w 2264769"/>
              <a:gd name="connsiteY2" fmla="*/ 190190 h 2064064"/>
              <a:gd name="connsiteX3" fmla="*/ 1419467 w 2264769"/>
              <a:gd name="connsiteY3" fmla="*/ 191527 h 2064064"/>
              <a:gd name="connsiteX4" fmla="*/ 2197219 w 2264769"/>
              <a:gd name="connsiteY4" fmla="*/ 1532479 h 2064064"/>
              <a:gd name="connsiteX5" fmla="*/ 2196011 w 2264769"/>
              <a:gd name="connsiteY5" fmla="*/ 1537307 h 2064064"/>
              <a:gd name="connsiteX6" fmla="*/ 2220090 w 2264769"/>
              <a:gd name="connsiteY6" fmla="*/ 1578935 h 2064064"/>
              <a:gd name="connsiteX7" fmla="*/ 2224313 w 2264769"/>
              <a:gd name="connsiteY7" fmla="*/ 1912679 h 2064064"/>
              <a:gd name="connsiteX8" fmla="*/ 1925900 w 2264769"/>
              <a:gd name="connsiteY8" fmla="*/ 2062187 h 2064064"/>
              <a:gd name="connsiteX9" fmla="*/ 1905445 w 2264769"/>
              <a:gd name="connsiteY9" fmla="*/ 2061219 h 2064064"/>
              <a:gd name="connsiteX10" fmla="*/ 1902399 w 2264769"/>
              <a:gd name="connsiteY10" fmla="*/ 2064064 h 2064064"/>
              <a:gd name="connsiteX11" fmla="*/ 389291 w 2264769"/>
              <a:gd name="connsiteY11" fmla="*/ 2064064 h 2064064"/>
              <a:gd name="connsiteX12" fmla="*/ 385062 w 2264769"/>
              <a:gd name="connsiteY12" fmla="*/ 2060114 h 2064064"/>
              <a:gd name="connsiteX13" fmla="*/ 384209 w 2264769"/>
              <a:gd name="connsiteY13" fmla="*/ 2060285 h 2064064"/>
              <a:gd name="connsiteX14" fmla="*/ 66671 w 2264769"/>
              <a:gd name="connsiteY14" fmla="*/ 1957460 h 2064064"/>
              <a:gd name="connsiteX15" fmla="*/ 57719 w 2264769"/>
              <a:gd name="connsiteY15" fmla="*/ 1531931 h 2064064"/>
              <a:gd name="connsiteX16" fmla="*/ 83681 w 2264769"/>
              <a:gd name="connsiteY16" fmla="*/ 1487416 h 2064064"/>
              <a:gd name="connsiteX17" fmla="*/ 82471 w 2264769"/>
              <a:gd name="connsiteY17" fmla="*/ 1479266 h 2064064"/>
              <a:gd name="connsiteX18" fmla="*/ 821369 w 2264769"/>
              <a:gd name="connsiteY18" fmla="*/ 205305 h 2064064"/>
              <a:gd name="connsiteX19" fmla="*/ 823655 w 2264769"/>
              <a:gd name="connsiteY19" fmla="*/ 204362 h 2064064"/>
              <a:gd name="connsiteX20" fmla="*/ 827198 w 2264769"/>
              <a:gd name="connsiteY20" fmla="*/ 203426 h 2064064"/>
              <a:gd name="connsiteX21" fmla="*/ 841535 w 2264769"/>
              <a:gd name="connsiteY21" fmla="*/ 177153 h 2064064"/>
              <a:gd name="connsiteX22" fmla="*/ 1124413 w 2264769"/>
              <a:gd name="connsiteY22" fmla="*/ 0 h 2064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264769" h="2064064">
                <a:moveTo>
                  <a:pt x="1124413" y="0"/>
                </a:moveTo>
                <a:cubicBezTo>
                  <a:pt x="1234884" y="0"/>
                  <a:pt x="1334897" y="67699"/>
                  <a:pt x="1407292" y="177153"/>
                </a:cubicBezTo>
                <a:lnTo>
                  <a:pt x="1414406" y="190190"/>
                </a:lnTo>
                <a:lnTo>
                  <a:pt x="1419467" y="191527"/>
                </a:lnTo>
                <a:lnTo>
                  <a:pt x="2197219" y="1532479"/>
                </a:lnTo>
                <a:lnTo>
                  <a:pt x="2196011" y="1537307"/>
                </a:lnTo>
                <a:lnTo>
                  <a:pt x="2220090" y="1578935"/>
                </a:lnTo>
                <a:cubicBezTo>
                  <a:pt x="2275937" y="1697688"/>
                  <a:pt x="2281758" y="1818318"/>
                  <a:pt x="2224313" y="1912679"/>
                </a:cubicBezTo>
                <a:cubicBezTo>
                  <a:pt x="2166869" y="2007040"/>
                  <a:pt x="2057037" y="2057265"/>
                  <a:pt x="1925900" y="2062187"/>
                </a:cubicBezTo>
                <a:lnTo>
                  <a:pt x="1905445" y="2061219"/>
                </a:lnTo>
                <a:lnTo>
                  <a:pt x="1902399" y="2064064"/>
                </a:lnTo>
                <a:lnTo>
                  <a:pt x="389291" y="2064064"/>
                </a:lnTo>
                <a:lnTo>
                  <a:pt x="385062" y="2060114"/>
                </a:lnTo>
                <a:lnTo>
                  <a:pt x="384209" y="2060285"/>
                </a:lnTo>
                <a:cubicBezTo>
                  <a:pt x="253827" y="2075184"/>
                  <a:pt x="137680" y="2042086"/>
                  <a:pt x="66671" y="1957460"/>
                </a:cubicBezTo>
                <a:cubicBezTo>
                  <a:pt x="-22091" y="1851678"/>
                  <a:pt x="-19317" y="1690420"/>
                  <a:pt x="57719" y="1531931"/>
                </a:cubicBezTo>
                <a:lnTo>
                  <a:pt x="83681" y="1487416"/>
                </a:lnTo>
                <a:lnTo>
                  <a:pt x="82471" y="1479266"/>
                </a:lnTo>
                <a:lnTo>
                  <a:pt x="821369" y="205305"/>
                </a:lnTo>
                <a:lnTo>
                  <a:pt x="823655" y="204362"/>
                </a:lnTo>
                <a:lnTo>
                  <a:pt x="827198" y="203426"/>
                </a:lnTo>
                <a:lnTo>
                  <a:pt x="841535" y="177153"/>
                </a:lnTo>
                <a:cubicBezTo>
                  <a:pt x="913930" y="67699"/>
                  <a:pt x="1013942" y="0"/>
                  <a:pt x="1124413" y="0"/>
                </a:cubicBezTo>
                <a:close/>
              </a:path>
            </a:pathLst>
          </a:custGeom>
          <a:gradFill>
            <a:gsLst>
              <a:gs pos="0">
                <a:srgbClr val="07F757">
                  <a:alpha val="93725"/>
                </a:srgbClr>
              </a:gs>
              <a:gs pos="100000">
                <a:srgbClr val="36DEA6">
                  <a:alpha val="51000"/>
                </a:srgbClr>
              </a:gs>
            </a:gsLst>
            <a:lin ang="0" scaled="0"/>
          </a:gradFill>
          <a:ln w="635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6" name="任意多边形: 形状 15"/>
          <p:cNvSpPr/>
          <p:nvPr/>
        </p:nvSpPr>
        <p:spPr>
          <a:xfrm flipV="1">
            <a:off x="513349" y="6160036"/>
            <a:ext cx="930442" cy="232791"/>
          </a:xfrm>
          <a:custGeom>
            <a:avLst/>
            <a:gdLst>
              <a:gd name="connsiteX0" fmla="*/ 0 w 2486526"/>
              <a:gd name="connsiteY0" fmla="*/ 401185 h 465581"/>
              <a:gd name="connsiteX1" fmla="*/ 529389 w 2486526"/>
              <a:gd name="connsiteY1" fmla="*/ 132 h 465581"/>
              <a:gd name="connsiteX2" fmla="*/ 1042737 w 2486526"/>
              <a:gd name="connsiteY2" fmla="*/ 353058 h 465581"/>
              <a:gd name="connsiteX3" fmla="*/ 1604210 w 2486526"/>
              <a:gd name="connsiteY3" fmla="*/ 16174 h 465581"/>
              <a:gd name="connsiteX4" fmla="*/ 2101516 w 2486526"/>
              <a:gd name="connsiteY4" fmla="*/ 465353 h 465581"/>
              <a:gd name="connsiteX5" fmla="*/ 2486526 w 2486526"/>
              <a:gd name="connsiteY5" fmla="*/ 64300 h 465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86526" h="465581">
                <a:moveTo>
                  <a:pt x="0" y="401185"/>
                </a:moveTo>
                <a:cubicBezTo>
                  <a:pt x="177800" y="204669"/>
                  <a:pt x="355600" y="8153"/>
                  <a:pt x="529389" y="132"/>
                </a:cubicBezTo>
                <a:cubicBezTo>
                  <a:pt x="703178" y="-7889"/>
                  <a:pt x="863600" y="350384"/>
                  <a:pt x="1042737" y="353058"/>
                </a:cubicBezTo>
                <a:cubicBezTo>
                  <a:pt x="1221874" y="355732"/>
                  <a:pt x="1427747" y="-2542"/>
                  <a:pt x="1604210" y="16174"/>
                </a:cubicBezTo>
                <a:cubicBezTo>
                  <a:pt x="1780673" y="34890"/>
                  <a:pt x="1954463" y="457332"/>
                  <a:pt x="2101516" y="465353"/>
                </a:cubicBezTo>
                <a:cubicBezTo>
                  <a:pt x="2248569" y="473374"/>
                  <a:pt x="2367547" y="268837"/>
                  <a:pt x="2486526" y="64300"/>
                </a:cubicBezTo>
              </a:path>
            </a:pathLst>
          </a:cu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833110" y="2886637"/>
            <a:ext cx="478472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800" b="1">
                <a:solidFill>
                  <a:schemeClr val="bg1"/>
                </a:solidFill>
                <a:cs typeface="+mn-ea"/>
              </a:defRPr>
            </a:lvl1pPr>
          </a:lstStyle>
          <a:p>
            <a:pPr lvl="0">
              <a:defRPr/>
            </a:pPr>
            <a:r>
              <a:rPr lang="zh-CN" altLang="en-US" dirty="0">
                <a:ln w="0">
                  <a:noFill/>
                </a:ln>
                <a:sym typeface="+mn-lt"/>
              </a:rPr>
              <a:t>具体的技术应用</a:t>
            </a:r>
          </a:p>
        </p:txBody>
      </p:sp>
    </p:spTree>
  </p:cSld>
  <p:clrMapOvr>
    <a:masterClrMapping/>
  </p:clrMapOvr>
  <p:transition spd="slow" advClick="0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tx1">
              <a:lumMod val="75000"/>
              <a:lumOff val="25000"/>
            </a:schemeClr>
          </a:fgClr>
          <a:bgClr>
            <a:schemeClr val="tx1">
              <a:lumMod val="85000"/>
              <a:lumOff val="1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259101" y="339724"/>
            <a:ext cx="4926303" cy="607595"/>
            <a:chOff x="259101" y="339724"/>
            <a:chExt cx="4926303" cy="607595"/>
          </a:xfrm>
        </p:grpSpPr>
        <p:grpSp>
          <p:nvGrpSpPr>
            <p:cNvPr id="4" name="组合 3"/>
            <p:cNvGrpSpPr/>
            <p:nvPr/>
          </p:nvGrpSpPr>
          <p:grpSpPr>
            <a:xfrm>
              <a:off x="259101" y="339724"/>
              <a:ext cx="663624" cy="607595"/>
              <a:chOff x="681790" y="556202"/>
              <a:chExt cx="6240379" cy="5713511"/>
            </a:xfrm>
          </p:grpSpPr>
          <p:sp>
            <p:nvSpPr>
              <p:cNvPr id="2" name="任意多边形 42"/>
              <p:cNvSpPr/>
              <p:nvPr/>
            </p:nvSpPr>
            <p:spPr>
              <a:xfrm rot="5400000">
                <a:off x="1573248" y="920793"/>
                <a:ext cx="5713511" cy="4984330"/>
              </a:xfrm>
              <a:custGeom>
                <a:avLst/>
                <a:gdLst>
                  <a:gd name="connsiteX0" fmla="*/ 1124413 w 2264769"/>
                  <a:gd name="connsiteY0" fmla="*/ 0 h 2064064"/>
                  <a:gd name="connsiteX1" fmla="*/ 1407292 w 2264769"/>
                  <a:gd name="connsiteY1" fmla="*/ 177153 h 2064064"/>
                  <a:gd name="connsiteX2" fmla="*/ 1414406 w 2264769"/>
                  <a:gd name="connsiteY2" fmla="*/ 190190 h 2064064"/>
                  <a:gd name="connsiteX3" fmla="*/ 1419467 w 2264769"/>
                  <a:gd name="connsiteY3" fmla="*/ 191527 h 2064064"/>
                  <a:gd name="connsiteX4" fmla="*/ 2197219 w 2264769"/>
                  <a:gd name="connsiteY4" fmla="*/ 1532479 h 2064064"/>
                  <a:gd name="connsiteX5" fmla="*/ 2196011 w 2264769"/>
                  <a:gd name="connsiteY5" fmla="*/ 1537307 h 2064064"/>
                  <a:gd name="connsiteX6" fmla="*/ 2220090 w 2264769"/>
                  <a:gd name="connsiteY6" fmla="*/ 1578935 h 2064064"/>
                  <a:gd name="connsiteX7" fmla="*/ 2224313 w 2264769"/>
                  <a:gd name="connsiteY7" fmla="*/ 1912679 h 2064064"/>
                  <a:gd name="connsiteX8" fmla="*/ 1925900 w 2264769"/>
                  <a:gd name="connsiteY8" fmla="*/ 2062187 h 2064064"/>
                  <a:gd name="connsiteX9" fmla="*/ 1905445 w 2264769"/>
                  <a:gd name="connsiteY9" fmla="*/ 2061219 h 2064064"/>
                  <a:gd name="connsiteX10" fmla="*/ 1902399 w 2264769"/>
                  <a:gd name="connsiteY10" fmla="*/ 2064064 h 2064064"/>
                  <a:gd name="connsiteX11" fmla="*/ 389291 w 2264769"/>
                  <a:gd name="connsiteY11" fmla="*/ 2064064 h 2064064"/>
                  <a:gd name="connsiteX12" fmla="*/ 385062 w 2264769"/>
                  <a:gd name="connsiteY12" fmla="*/ 2060114 h 2064064"/>
                  <a:gd name="connsiteX13" fmla="*/ 384209 w 2264769"/>
                  <a:gd name="connsiteY13" fmla="*/ 2060285 h 2064064"/>
                  <a:gd name="connsiteX14" fmla="*/ 66671 w 2264769"/>
                  <a:gd name="connsiteY14" fmla="*/ 1957460 h 2064064"/>
                  <a:gd name="connsiteX15" fmla="*/ 57719 w 2264769"/>
                  <a:gd name="connsiteY15" fmla="*/ 1531931 h 2064064"/>
                  <a:gd name="connsiteX16" fmla="*/ 83681 w 2264769"/>
                  <a:gd name="connsiteY16" fmla="*/ 1487416 h 2064064"/>
                  <a:gd name="connsiteX17" fmla="*/ 82471 w 2264769"/>
                  <a:gd name="connsiteY17" fmla="*/ 1479266 h 2064064"/>
                  <a:gd name="connsiteX18" fmla="*/ 821369 w 2264769"/>
                  <a:gd name="connsiteY18" fmla="*/ 205305 h 2064064"/>
                  <a:gd name="connsiteX19" fmla="*/ 823655 w 2264769"/>
                  <a:gd name="connsiteY19" fmla="*/ 204362 h 2064064"/>
                  <a:gd name="connsiteX20" fmla="*/ 827198 w 2264769"/>
                  <a:gd name="connsiteY20" fmla="*/ 203426 h 2064064"/>
                  <a:gd name="connsiteX21" fmla="*/ 841535 w 2264769"/>
                  <a:gd name="connsiteY21" fmla="*/ 177153 h 2064064"/>
                  <a:gd name="connsiteX22" fmla="*/ 1124413 w 2264769"/>
                  <a:gd name="connsiteY22" fmla="*/ 0 h 20640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264769" h="2064064">
                    <a:moveTo>
                      <a:pt x="1124413" y="0"/>
                    </a:moveTo>
                    <a:cubicBezTo>
                      <a:pt x="1234884" y="0"/>
                      <a:pt x="1334897" y="67699"/>
                      <a:pt x="1407292" y="177153"/>
                    </a:cubicBezTo>
                    <a:lnTo>
                      <a:pt x="1414406" y="190190"/>
                    </a:lnTo>
                    <a:lnTo>
                      <a:pt x="1419467" y="191527"/>
                    </a:lnTo>
                    <a:lnTo>
                      <a:pt x="2197219" y="1532479"/>
                    </a:lnTo>
                    <a:lnTo>
                      <a:pt x="2196011" y="1537307"/>
                    </a:lnTo>
                    <a:lnTo>
                      <a:pt x="2220090" y="1578935"/>
                    </a:lnTo>
                    <a:cubicBezTo>
                      <a:pt x="2275937" y="1697688"/>
                      <a:pt x="2281758" y="1818318"/>
                      <a:pt x="2224313" y="1912679"/>
                    </a:cubicBezTo>
                    <a:cubicBezTo>
                      <a:pt x="2166869" y="2007040"/>
                      <a:pt x="2057037" y="2057265"/>
                      <a:pt x="1925900" y="2062187"/>
                    </a:cubicBezTo>
                    <a:lnTo>
                      <a:pt x="1905445" y="2061219"/>
                    </a:lnTo>
                    <a:lnTo>
                      <a:pt x="1902399" y="2064064"/>
                    </a:lnTo>
                    <a:lnTo>
                      <a:pt x="389291" y="2064064"/>
                    </a:lnTo>
                    <a:lnTo>
                      <a:pt x="385062" y="2060114"/>
                    </a:lnTo>
                    <a:lnTo>
                      <a:pt x="384209" y="2060285"/>
                    </a:lnTo>
                    <a:cubicBezTo>
                      <a:pt x="253827" y="2075184"/>
                      <a:pt x="137680" y="2042086"/>
                      <a:pt x="66671" y="1957460"/>
                    </a:cubicBezTo>
                    <a:cubicBezTo>
                      <a:pt x="-22091" y="1851678"/>
                      <a:pt x="-19317" y="1690420"/>
                      <a:pt x="57719" y="1531931"/>
                    </a:cubicBezTo>
                    <a:lnTo>
                      <a:pt x="83681" y="1487416"/>
                    </a:lnTo>
                    <a:lnTo>
                      <a:pt x="82471" y="1479266"/>
                    </a:lnTo>
                    <a:lnTo>
                      <a:pt x="821369" y="205305"/>
                    </a:lnTo>
                    <a:lnTo>
                      <a:pt x="823655" y="204362"/>
                    </a:lnTo>
                    <a:lnTo>
                      <a:pt x="827198" y="203426"/>
                    </a:lnTo>
                    <a:lnTo>
                      <a:pt x="841535" y="177153"/>
                    </a:lnTo>
                    <a:cubicBezTo>
                      <a:pt x="913930" y="67699"/>
                      <a:pt x="1013942" y="0"/>
                      <a:pt x="1124413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07F757">
                      <a:alpha val="93725"/>
                    </a:srgbClr>
                  </a:gs>
                  <a:gs pos="100000">
                    <a:srgbClr val="36DEA6">
                      <a:alpha val="51000"/>
                    </a:srgbClr>
                  </a:gs>
                </a:gsLst>
                <a:lin ang="0" scaled="0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" name="任意多边形 42"/>
              <p:cNvSpPr/>
              <p:nvPr/>
            </p:nvSpPr>
            <p:spPr>
              <a:xfrm rot="5400000">
                <a:off x="355104" y="1360962"/>
                <a:ext cx="5119518" cy="4466146"/>
              </a:xfrm>
              <a:custGeom>
                <a:avLst/>
                <a:gdLst>
                  <a:gd name="connsiteX0" fmla="*/ 1124413 w 2264769"/>
                  <a:gd name="connsiteY0" fmla="*/ 0 h 2064064"/>
                  <a:gd name="connsiteX1" fmla="*/ 1407292 w 2264769"/>
                  <a:gd name="connsiteY1" fmla="*/ 177153 h 2064064"/>
                  <a:gd name="connsiteX2" fmla="*/ 1414406 w 2264769"/>
                  <a:gd name="connsiteY2" fmla="*/ 190190 h 2064064"/>
                  <a:gd name="connsiteX3" fmla="*/ 1419467 w 2264769"/>
                  <a:gd name="connsiteY3" fmla="*/ 191527 h 2064064"/>
                  <a:gd name="connsiteX4" fmla="*/ 2197219 w 2264769"/>
                  <a:gd name="connsiteY4" fmla="*/ 1532479 h 2064064"/>
                  <a:gd name="connsiteX5" fmla="*/ 2196011 w 2264769"/>
                  <a:gd name="connsiteY5" fmla="*/ 1537307 h 2064064"/>
                  <a:gd name="connsiteX6" fmla="*/ 2220090 w 2264769"/>
                  <a:gd name="connsiteY6" fmla="*/ 1578935 h 2064064"/>
                  <a:gd name="connsiteX7" fmla="*/ 2224313 w 2264769"/>
                  <a:gd name="connsiteY7" fmla="*/ 1912679 h 2064064"/>
                  <a:gd name="connsiteX8" fmla="*/ 1925900 w 2264769"/>
                  <a:gd name="connsiteY8" fmla="*/ 2062187 h 2064064"/>
                  <a:gd name="connsiteX9" fmla="*/ 1905445 w 2264769"/>
                  <a:gd name="connsiteY9" fmla="*/ 2061219 h 2064064"/>
                  <a:gd name="connsiteX10" fmla="*/ 1902399 w 2264769"/>
                  <a:gd name="connsiteY10" fmla="*/ 2064064 h 2064064"/>
                  <a:gd name="connsiteX11" fmla="*/ 389291 w 2264769"/>
                  <a:gd name="connsiteY11" fmla="*/ 2064064 h 2064064"/>
                  <a:gd name="connsiteX12" fmla="*/ 385062 w 2264769"/>
                  <a:gd name="connsiteY12" fmla="*/ 2060114 h 2064064"/>
                  <a:gd name="connsiteX13" fmla="*/ 384209 w 2264769"/>
                  <a:gd name="connsiteY13" fmla="*/ 2060285 h 2064064"/>
                  <a:gd name="connsiteX14" fmla="*/ 66671 w 2264769"/>
                  <a:gd name="connsiteY14" fmla="*/ 1957460 h 2064064"/>
                  <a:gd name="connsiteX15" fmla="*/ 57719 w 2264769"/>
                  <a:gd name="connsiteY15" fmla="*/ 1531931 h 2064064"/>
                  <a:gd name="connsiteX16" fmla="*/ 83681 w 2264769"/>
                  <a:gd name="connsiteY16" fmla="*/ 1487416 h 2064064"/>
                  <a:gd name="connsiteX17" fmla="*/ 82471 w 2264769"/>
                  <a:gd name="connsiteY17" fmla="*/ 1479266 h 2064064"/>
                  <a:gd name="connsiteX18" fmla="*/ 821369 w 2264769"/>
                  <a:gd name="connsiteY18" fmla="*/ 205305 h 2064064"/>
                  <a:gd name="connsiteX19" fmla="*/ 823655 w 2264769"/>
                  <a:gd name="connsiteY19" fmla="*/ 204362 h 2064064"/>
                  <a:gd name="connsiteX20" fmla="*/ 827198 w 2264769"/>
                  <a:gd name="connsiteY20" fmla="*/ 203426 h 2064064"/>
                  <a:gd name="connsiteX21" fmla="*/ 841535 w 2264769"/>
                  <a:gd name="connsiteY21" fmla="*/ 177153 h 2064064"/>
                  <a:gd name="connsiteX22" fmla="*/ 1124413 w 2264769"/>
                  <a:gd name="connsiteY22" fmla="*/ 0 h 20640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264769" h="2064064">
                    <a:moveTo>
                      <a:pt x="1124413" y="0"/>
                    </a:moveTo>
                    <a:cubicBezTo>
                      <a:pt x="1234884" y="0"/>
                      <a:pt x="1334897" y="67699"/>
                      <a:pt x="1407292" y="177153"/>
                    </a:cubicBezTo>
                    <a:lnTo>
                      <a:pt x="1414406" y="190190"/>
                    </a:lnTo>
                    <a:lnTo>
                      <a:pt x="1419467" y="191527"/>
                    </a:lnTo>
                    <a:lnTo>
                      <a:pt x="2197219" y="1532479"/>
                    </a:lnTo>
                    <a:lnTo>
                      <a:pt x="2196011" y="1537307"/>
                    </a:lnTo>
                    <a:lnTo>
                      <a:pt x="2220090" y="1578935"/>
                    </a:lnTo>
                    <a:cubicBezTo>
                      <a:pt x="2275937" y="1697688"/>
                      <a:pt x="2281758" y="1818318"/>
                      <a:pt x="2224313" y="1912679"/>
                    </a:cubicBezTo>
                    <a:cubicBezTo>
                      <a:pt x="2166869" y="2007040"/>
                      <a:pt x="2057037" y="2057265"/>
                      <a:pt x="1925900" y="2062187"/>
                    </a:cubicBezTo>
                    <a:lnTo>
                      <a:pt x="1905445" y="2061219"/>
                    </a:lnTo>
                    <a:lnTo>
                      <a:pt x="1902399" y="2064064"/>
                    </a:lnTo>
                    <a:lnTo>
                      <a:pt x="389291" y="2064064"/>
                    </a:lnTo>
                    <a:lnTo>
                      <a:pt x="385062" y="2060114"/>
                    </a:lnTo>
                    <a:lnTo>
                      <a:pt x="384209" y="2060285"/>
                    </a:lnTo>
                    <a:cubicBezTo>
                      <a:pt x="253827" y="2075184"/>
                      <a:pt x="137680" y="2042086"/>
                      <a:pt x="66671" y="1957460"/>
                    </a:cubicBezTo>
                    <a:cubicBezTo>
                      <a:pt x="-22091" y="1851678"/>
                      <a:pt x="-19317" y="1690420"/>
                      <a:pt x="57719" y="1531931"/>
                    </a:cubicBezTo>
                    <a:lnTo>
                      <a:pt x="83681" y="1487416"/>
                    </a:lnTo>
                    <a:lnTo>
                      <a:pt x="82471" y="1479266"/>
                    </a:lnTo>
                    <a:lnTo>
                      <a:pt x="821369" y="205305"/>
                    </a:lnTo>
                    <a:lnTo>
                      <a:pt x="823655" y="204362"/>
                    </a:lnTo>
                    <a:lnTo>
                      <a:pt x="827198" y="203426"/>
                    </a:lnTo>
                    <a:lnTo>
                      <a:pt x="841535" y="177153"/>
                    </a:lnTo>
                    <a:cubicBezTo>
                      <a:pt x="913930" y="67699"/>
                      <a:pt x="1013942" y="0"/>
                      <a:pt x="1124413" y="0"/>
                    </a:cubicBezTo>
                    <a:close/>
                  </a:path>
                </a:pathLst>
              </a:custGeom>
              <a:gradFill flip="none" rotWithShape="1">
                <a:gsLst>
                  <a:gs pos="31000">
                    <a:srgbClr val="27408F"/>
                  </a:gs>
                  <a:gs pos="100000">
                    <a:srgbClr val="7030A0">
                      <a:alpha val="58000"/>
                    </a:srgbClr>
                  </a:gs>
                </a:gsLst>
                <a:lin ang="0" scaled="0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20" name="文本框 19"/>
            <p:cNvSpPr txBox="1"/>
            <p:nvPr/>
          </p:nvSpPr>
          <p:spPr>
            <a:xfrm>
              <a:off x="962527" y="381911"/>
              <a:ext cx="4222877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 w="0"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技术途径</a:t>
              </a: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1123991" y="1917750"/>
            <a:ext cx="2644342" cy="1499494"/>
            <a:chOff x="1196502" y="952384"/>
            <a:chExt cx="3070677" cy="1741251"/>
          </a:xfrm>
        </p:grpSpPr>
        <p:sp>
          <p:nvSpPr>
            <p:cNvPr id="28" name="圆角矩形标注 40"/>
            <p:cNvSpPr/>
            <p:nvPr/>
          </p:nvSpPr>
          <p:spPr>
            <a:xfrm>
              <a:off x="1196502" y="952384"/>
              <a:ext cx="3035030" cy="1741251"/>
            </a:xfrm>
            <a:prstGeom prst="wedgeRoundRectCallout">
              <a:avLst/>
            </a:prstGeom>
            <a:solidFill>
              <a:srgbClr val="4277CE"/>
            </a:solidFill>
            <a:ln w="12700" cap="flat" cmpd="sng" algn="ctr">
              <a:noFill/>
              <a:prstDash val="solid"/>
              <a:miter lim="800000"/>
            </a:ln>
            <a:effectLst>
              <a:outerShdw blurRad="508000" dist="254000" dir="8100000" algn="tr" rotWithShape="0">
                <a:prstClr val="black">
                  <a:alpha val="3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1419408" y="1216094"/>
              <a:ext cx="2847771" cy="1116274"/>
              <a:chOff x="2464370" y="2306560"/>
              <a:chExt cx="3055024" cy="1116274"/>
            </a:xfrm>
          </p:grpSpPr>
          <p:sp>
            <p:nvSpPr>
              <p:cNvPr id="30" name="矩形 29"/>
              <p:cNvSpPr/>
              <p:nvPr/>
            </p:nvSpPr>
            <p:spPr>
              <a:xfrm>
                <a:off x="2502641" y="2306560"/>
                <a:ext cx="3016753" cy="11162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000" b="1" i="0" u="none" strike="noStrike" kern="0" cap="none" spc="30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C#</a:t>
                </a:r>
                <a:endParaRPr kumimoji="0" lang="en-US" altLang="zh-CN" sz="2000" b="1" i="0" u="none" strike="noStrike" kern="0" cap="none" spc="30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1" i="0" u="none" strike="noStrike" kern="0" cap="none" spc="30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——</a:t>
                </a:r>
                <a:r>
                  <a:rPr kumimoji="0" lang="zh-CN" altLang="en-US" sz="2000" b="1" i="0" u="none" strike="noStrike" kern="0" cap="none" spc="30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编程语言</a:t>
                </a: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2464370" y="2703351"/>
                <a:ext cx="2769778" cy="5345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38" name="组合 37"/>
          <p:cNvGrpSpPr/>
          <p:nvPr/>
        </p:nvGrpSpPr>
        <p:grpSpPr>
          <a:xfrm>
            <a:off x="4540960" y="1917750"/>
            <a:ext cx="2613644" cy="1499494"/>
            <a:chOff x="1196502" y="952384"/>
            <a:chExt cx="3035030" cy="1741251"/>
          </a:xfrm>
        </p:grpSpPr>
        <p:sp>
          <p:nvSpPr>
            <p:cNvPr id="39" name="圆角矩形标注 40"/>
            <p:cNvSpPr/>
            <p:nvPr/>
          </p:nvSpPr>
          <p:spPr>
            <a:xfrm>
              <a:off x="1196502" y="952384"/>
              <a:ext cx="3035030" cy="1741251"/>
            </a:xfrm>
            <a:prstGeom prst="wedgeRoundRectCallout">
              <a:avLst/>
            </a:prstGeom>
            <a:solidFill>
              <a:srgbClr val="4277CE"/>
            </a:solidFill>
            <a:ln w="12700" cap="flat" cmpd="sng" algn="ctr">
              <a:noFill/>
              <a:prstDash val="solid"/>
              <a:miter lim="800000"/>
            </a:ln>
            <a:effectLst>
              <a:outerShdw blurRad="508000" dist="254000" dir="8100000" algn="tr" rotWithShape="0">
                <a:prstClr val="black">
                  <a:alpha val="3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1419408" y="1216094"/>
              <a:ext cx="2812123" cy="1116274"/>
              <a:chOff x="2464370" y="2306560"/>
              <a:chExt cx="3016782" cy="1116274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2502608" y="2306560"/>
                <a:ext cx="2940304" cy="11162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000" b="1" i="0" u="none" strike="noStrike" kern="0" cap="none" spc="30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Visual Studio</a:t>
                </a:r>
                <a:endParaRPr kumimoji="0" lang="en-US" altLang="zh-CN" sz="2000" b="1" i="0" u="none" strike="noStrike" kern="0" cap="none" spc="30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en-US" altLang="zh-CN" sz="2000" b="1" kern="0" spc="300" dirty="0">
                    <a:solidFill>
                      <a:schemeClr val="bg1"/>
                    </a:solidFill>
                    <a:cs typeface="+mn-ea"/>
                    <a:sym typeface="+mn-lt"/>
                  </a:rPr>
                  <a:t>——</a:t>
                </a:r>
                <a:r>
                  <a:rPr lang="zh-CN" altLang="en-US" sz="2000" b="1" kern="0" spc="300" dirty="0">
                    <a:solidFill>
                      <a:schemeClr val="bg1"/>
                    </a:solidFill>
                    <a:cs typeface="+mn-ea"/>
                    <a:sym typeface="+mn-lt"/>
                  </a:rPr>
                  <a:t>开发环境</a:t>
                </a:r>
                <a:endParaRPr kumimoji="0" lang="zh-CN" altLang="en-US" sz="2000" b="1" i="0" u="none" strike="noStrike" kern="0" cap="none" spc="30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2464370" y="2703351"/>
                <a:ext cx="3016782" cy="5345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43" name="组合 42"/>
          <p:cNvGrpSpPr/>
          <p:nvPr/>
        </p:nvGrpSpPr>
        <p:grpSpPr>
          <a:xfrm>
            <a:off x="7957928" y="1917750"/>
            <a:ext cx="2613644" cy="1499494"/>
            <a:chOff x="1196502" y="952384"/>
            <a:chExt cx="3035030" cy="1741251"/>
          </a:xfrm>
        </p:grpSpPr>
        <p:sp>
          <p:nvSpPr>
            <p:cNvPr id="44" name="圆角矩形标注 40"/>
            <p:cNvSpPr/>
            <p:nvPr/>
          </p:nvSpPr>
          <p:spPr>
            <a:xfrm>
              <a:off x="1196502" y="952384"/>
              <a:ext cx="3035030" cy="1741251"/>
            </a:xfrm>
            <a:prstGeom prst="wedgeRoundRectCallout">
              <a:avLst/>
            </a:prstGeom>
            <a:solidFill>
              <a:srgbClr val="4277CE"/>
            </a:solidFill>
            <a:ln w="12700" cap="flat" cmpd="sng" algn="ctr">
              <a:noFill/>
              <a:prstDash val="solid"/>
              <a:miter lim="800000"/>
            </a:ln>
            <a:effectLst>
              <a:outerShdw blurRad="508000" dist="254000" dir="8100000" algn="tr" rotWithShape="0">
                <a:prstClr val="black">
                  <a:alpha val="3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45" name="组合 44"/>
            <p:cNvGrpSpPr/>
            <p:nvPr/>
          </p:nvGrpSpPr>
          <p:grpSpPr>
            <a:xfrm>
              <a:off x="1419408" y="1180753"/>
              <a:ext cx="2804782" cy="1116274"/>
              <a:chOff x="2464370" y="2271219"/>
              <a:chExt cx="3008907" cy="1116274"/>
            </a:xfrm>
          </p:grpSpPr>
          <p:sp>
            <p:nvSpPr>
              <p:cNvPr id="46" name="矩形 45"/>
              <p:cNvSpPr/>
              <p:nvPr/>
            </p:nvSpPr>
            <p:spPr>
              <a:xfrm>
                <a:off x="2586020" y="2271219"/>
                <a:ext cx="2887257" cy="11162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1" i="0" u="none" strike="noStrike" kern="0" cap="none" spc="300" normalizeH="0" baseline="0" noProof="0" dirty="0" err="1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MySql</a:t>
                </a:r>
                <a:endParaRPr kumimoji="0" lang="en-US" altLang="zh-CN" sz="2000" b="1" i="0" u="none" strike="noStrike" kern="0" cap="none" spc="30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en-US" altLang="zh-CN" sz="2000" b="1" kern="0" spc="300" dirty="0">
                    <a:solidFill>
                      <a:schemeClr val="bg1"/>
                    </a:solidFill>
                    <a:cs typeface="+mn-ea"/>
                    <a:sym typeface="+mn-lt"/>
                  </a:rPr>
                  <a:t>——</a:t>
                </a:r>
                <a:r>
                  <a:rPr lang="zh-CN" altLang="en-US" sz="2000" b="1" kern="0" spc="300" dirty="0">
                    <a:solidFill>
                      <a:schemeClr val="bg1"/>
                    </a:solidFill>
                    <a:cs typeface="+mn-ea"/>
                    <a:sym typeface="+mn-lt"/>
                  </a:rPr>
                  <a:t>数据库类型</a:t>
                </a:r>
                <a:endParaRPr kumimoji="0" lang="en-US" altLang="zh-CN" sz="2000" b="1" i="0" u="none" strike="noStrike" kern="0" cap="none" spc="30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2464370" y="2703351"/>
                <a:ext cx="2769778" cy="5345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pic>
        <p:nvPicPr>
          <p:cNvPr id="1742859013" name="图片 1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36"/>
          <a:stretch>
            <a:fillRect/>
          </a:stretch>
        </p:blipFill>
        <p:spPr>
          <a:xfrm>
            <a:off x="963295" y="3721735"/>
            <a:ext cx="2774315" cy="19329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3197433" name="图片 3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40885" y="3860165"/>
            <a:ext cx="2613025" cy="18649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65B0B513-B2CA-0937-5C09-B1B374F7FB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347" y="3860165"/>
            <a:ext cx="2487903" cy="1864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afterEffect" p14:presetBounceEnd="6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4000">
                                          <p:cBhvr additive="base">
                                            <p:cTn id="7" dur="1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4000">
                                          <p:cBhvr additive="base">
                                            <p:cTn id="8" dur="1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 p14:presetBounceEnd="6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4000">
                                          <p:cBhvr additive="base">
                                            <p:cTn id="11" dur="1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4000">
                                          <p:cBhvr additive="base">
                                            <p:cTn id="12" dur="1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nodeType="withEffect" p14:presetBounceEnd="6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4000">
                                          <p:cBhvr additive="base">
                                            <p:cTn id="15" dur="1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4000">
                                          <p:cBhvr additive="base">
                                            <p:cTn id="16" dur="1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tx1">
              <a:lumMod val="75000"/>
              <a:lumOff val="25000"/>
            </a:schemeClr>
          </a:fgClr>
          <a:bgClr>
            <a:schemeClr val="tx1">
              <a:lumMod val="85000"/>
              <a:lumOff val="1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259101" y="339724"/>
            <a:ext cx="3334331" cy="779422"/>
            <a:chOff x="259101" y="339724"/>
            <a:chExt cx="3334331" cy="779422"/>
          </a:xfrm>
        </p:grpSpPr>
        <p:grpSp>
          <p:nvGrpSpPr>
            <p:cNvPr id="4" name="组合 3"/>
            <p:cNvGrpSpPr/>
            <p:nvPr/>
          </p:nvGrpSpPr>
          <p:grpSpPr>
            <a:xfrm>
              <a:off x="259101" y="339724"/>
              <a:ext cx="663624" cy="607595"/>
              <a:chOff x="681790" y="556202"/>
              <a:chExt cx="6240379" cy="5713511"/>
            </a:xfrm>
          </p:grpSpPr>
          <p:sp>
            <p:nvSpPr>
              <p:cNvPr id="2" name="任意多边形 42"/>
              <p:cNvSpPr/>
              <p:nvPr/>
            </p:nvSpPr>
            <p:spPr>
              <a:xfrm rot="5400000">
                <a:off x="1573248" y="920793"/>
                <a:ext cx="5713511" cy="4984330"/>
              </a:xfrm>
              <a:custGeom>
                <a:avLst/>
                <a:gdLst>
                  <a:gd name="connsiteX0" fmla="*/ 1124413 w 2264769"/>
                  <a:gd name="connsiteY0" fmla="*/ 0 h 2064064"/>
                  <a:gd name="connsiteX1" fmla="*/ 1407292 w 2264769"/>
                  <a:gd name="connsiteY1" fmla="*/ 177153 h 2064064"/>
                  <a:gd name="connsiteX2" fmla="*/ 1414406 w 2264769"/>
                  <a:gd name="connsiteY2" fmla="*/ 190190 h 2064064"/>
                  <a:gd name="connsiteX3" fmla="*/ 1419467 w 2264769"/>
                  <a:gd name="connsiteY3" fmla="*/ 191527 h 2064064"/>
                  <a:gd name="connsiteX4" fmla="*/ 2197219 w 2264769"/>
                  <a:gd name="connsiteY4" fmla="*/ 1532479 h 2064064"/>
                  <a:gd name="connsiteX5" fmla="*/ 2196011 w 2264769"/>
                  <a:gd name="connsiteY5" fmla="*/ 1537307 h 2064064"/>
                  <a:gd name="connsiteX6" fmla="*/ 2220090 w 2264769"/>
                  <a:gd name="connsiteY6" fmla="*/ 1578935 h 2064064"/>
                  <a:gd name="connsiteX7" fmla="*/ 2224313 w 2264769"/>
                  <a:gd name="connsiteY7" fmla="*/ 1912679 h 2064064"/>
                  <a:gd name="connsiteX8" fmla="*/ 1925900 w 2264769"/>
                  <a:gd name="connsiteY8" fmla="*/ 2062187 h 2064064"/>
                  <a:gd name="connsiteX9" fmla="*/ 1905445 w 2264769"/>
                  <a:gd name="connsiteY9" fmla="*/ 2061219 h 2064064"/>
                  <a:gd name="connsiteX10" fmla="*/ 1902399 w 2264769"/>
                  <a:gd name="connsiteY10" fmla="*/ 2064064 h 2064064"/>
                  <a:gd name="connsiteX11" fmla="*/ 389291 w 2264769"/>
                  <a:gd name="connsiteY11" fmla="*/ 2064064 h 2064064"/>
                  <a:gd name="connsiteX12" fmla="*/ 385062 w 2264769"/>
                  <a:gd name="connsiteY12" fmla="*/ 2060114 h 2064064"/>
                  <a:gd name="connsiteX13" fmla="*/ 384209 w 2264769"/>
                  <a:gd name="connsiteY13" fmla="*/ 2060285 h 2064064"/>
                  <a:gd name="connsiteX14" fmla="*/ 66671 w 2264769"/>
                  <a:gd name="connsiteY14" fmla="*/ 1957460 h 2064064"/>
                  <a:gd name="connsiteX15" fmla="*/ 57719 w 2264769"/>
                  <a:gd name="connsiteY15" fmla="*/ 1531931 h 2064064"/>
                  <a:gd name="connsiteX16" fmla="*/ 83681 w 2264769"/>
                  <a:gd name="connsiteY16" fmla="*/ 1487416 h 2064064"/>
                  <a:gd name="connsiteX17" fmla="*/ 82471 w 2264769"/>
                  <a:gd name="connsiteY17" fmla="*/ 1479266 h 2064064"/>
                  <a:gd name="connsiteX18" fmla="*/ 821369 w 2264769"/>
                  <a:gd name="connsiteY18" fmla="*/ 205305 h 2064064"/>
                  <a:gd name="connsiteX19" fmla="*/ 823655 w 2264769"/>
                  <a:gd name="connsiteY19" fmla="*/ 204362 h 2064064"/>
                  <a:gd name="connsiteX20" fmla="*/ 827198 w 2264769"/>
                  <a:gd name="connsiteY20" fmla="*/ 203426 h 2064064"/>
                  <a:gd name="connsiteX21" fmla="*/ 841535 w 2264769"/>
                  <a:gd name="connsiteY21" fmla="*/ 177153 h 2064064"/>
                  <a:gd name="connsiteX22" fmla="*/ 1124413 w 2264769"/>
                  <a:gd name="connsiteY22" fmla="*/ 0 h 20640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264769" h="2064064">
                    <a:moveTo>
                      <a:pt x="1124413" y="0"/>
                    </a:moveTo>
                    <a:cubicBezTo>
                      <a:pt x="1234884" y="0"/>
                      <a:pt x="1334897" y="67699"/>
                      <a:pt x="1407292" y="177153"/>
                    </a:cubicBezTo>
                    <a:lnTo>
                      <a:pt x="1414406" y="190190"/>
                    </a:lnTo>
                    <a:lnTo>
                      <a:pt x="1419467" y="191527"/>
                    </a:lnTo>
                    <a:lnTo>
                      <a:pt x="2197219" y="1532479"/>
                    </a:lnTo>
                    <a:lnTo>
                      <a:pt x="2196011" y="1537307"/>
                    </a:lnTo>
                    <a:lnTo>
                      <a:pt x="2220090" y="1578935"/>
                    </a:lnTo>
                    <a:cubicBezTo>
                      <a:pt x="2275937" y="1697688"/>
                      <a:pt x="2281758" y="1818318"/>
                      <a:pt x="2224313" y="1912679"/>
                    </a:cubicBezTo>
                    <a:cubicBezTo>
                      <a:pt x="2166869" y="2007040"/>
                      <a:pt x="2057037" y="2057265"/>
                      <a:pt x="1925900" y="2062187"/>
                    </a:cubicBezTo>
                    <a:lnTo>
                      <a:pt x="1905445" y="2061219"/>
                    </a:lnTo>
                    <a:lnTo>
                      <a:pt x="1902399" y="2064064"/>
                    </a:lnTo>
                    <a:lnTo>
                      <a:pt x="389291" y="2064064"/>
                    </a:lnTo>
                    <a:lnTo>
                      <a:pt x="385062" y="2060114"/>
                    </a:lnTo>
                    <a:lnTo>
                      <a:pt x="384209" y="2060285"/>
                    </a:lnTo>
                    <a:cubicBezTo>
                      <a:pt x="253827" y="2075184"/>
                      <a:pt x="137680" y="2042086"/>
                      <a:pt x="66671" y="1957460"/>
                    </a:cubicBezTo>
                    <a:cubicBezTo>
                      <a:pt x="-22091" y="1851678"/>
                      <a:pt x="-19317" y="1690420"/>
                      <a:pt x="57719" y="1531931"/>
                    </a:cubicBezTo>
                    <a:lnTo>
                      <a:pt x="83681" y="1487416"/>
                    </a:lnTo>
                    <a:lnTo>
                      <a:pt x="82471" y="1479266"/>
                    </a:lnTo>
                    <a:lnTo>
                      <a:pt x="821369" y="205305"/>
                    </a:lnTo>
                    <a:lnTo>
                      <a:pt x="823655" y="204362"/>
                    </a:lnTo>
                    <a:lnTo>
                      <a:pt x="827198" y="203426"/>
                    </a:lnTo>
                    <a:lnTo>
                      <a:pt x="841535" y="177153"/>
                    </a:lnTo>
                    <a:cubicBezTo>
                      <a:pt x="913930" y="67699"/>
                      <a:pt x="1013942" y="0"/>
                      <a:pt x="1124413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07F757">
                      <a:alpha val="93725"/>
                    </a:srgbClr>
                  </a:gs>
                  <a:gs pos="100000">
                    <a:srgbClr val="36DEA6">
                      <a:alpha val="51000"/>
                    </a:srgbClr>
                  </a:gs>
                </a:gsLst>
                <a:lin ang="0" scaled="0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3" name="任意多边形 42"/>
              <p:cNvSpPr/>
              <p:nvPr/>
            </p:nvSpPr>
            <p:spPr>
              <a:xfrm rot="5400000">
                <a:off x="355104" y="1360962"/>
                <a:ext cx="5119518" cy="4466146"/>
              </a:xfrm>
              <a:custGeom>
                <a:avLst/>
                <a:gdLst>
                  <a:gd name="connsiteX0" fmla="*/ 1124413 w 2264769"/>
                  <a:gd name="connsiteY0" fmla="*/ 0 h 2064064"/>
                  <a:gd name="connsiteX1" fmla="*/ 1407292 w 2264769"/>
                  <a:gd name="connsiteY1" fmla="*/ 177153 h 2064064"/>
                  <a:gd name="connsiteX2" fmla="*/ 1414406 w 2264769"/>
                  <a:gd name="connsiteY2" fmla="*/ 190190 h 2064064"/>
                  <a:gd name="connsiteX3" fmla="*/ 1419467 w 2264769"/>
                  <a:gd name="connsiteY3" fmla="*/ 191527 h 2064064"/>
                  <a:gd name="connsiteX4" fmla="*/ 2197219 w 2264769"/>
                  <a:gd name="connsiteY4" fmla="*/ 1532479 h 2064064"/>
                  <a:gd name="connsiteX5" fmla="*/ 2196011 w 2264769"/>
                  <a:gd name="connsiteY5" fmla="*/ 1537307 h 2064064"/>
                  <a:gd name="connsiteX6" fmla="*/ 2220090 w 2264769"/>
                  <a:gd name="connsiteY6" fmla="*/ 1578935 h 2064064"/>
                  <a:gd name="connsiteX7" fmla="*/ 2224313 w 2264769"/>
                  <a:gd name="connsiteY7" fmla="*/ 1912679 h 2064064"/>
                  <a:gd name="connsiteX8" fmla="*/ 1925900 w 2264769"/>
                  <a:gd name="connsiteY8" fmla="*/ 2062187 h 2064064"/>
                  <a:gd name="connsiteX9" fmla="*/ 1905445 w 2264769"/>
                  <a:gd name="connsiteY9" fmla="*/ 2061219 h 2064064"/>
                  <a:gd name="connsiteX10" fmla="*/ 1902399 w 2264769"/>
                  <a:gd name="connsiteY10" fmla="*/ 2064064 h 2064064"/>
                  <a:gd name="connsiteX11" fmla="*/ 389291 w 2264769"/>
                  <a:gd name="connsiteY11" fmla="*/ 2064064 h 2064064"/>
                  <a:gd name="connsiteX12" fmla="*/ 385062 w 2264769"/>
                  <a:gd name="connsiteY12" fmla="*/ 2060114 h 2064064"/>
                  <a:gd name="connsiteX13" fmla="*/ 384209 w 2264769"/>
                  <a:gd name="connsiteY13" fmla="*/ 2060285 h 2064064"/>
                  <a:gd name="connsiteX14" fmla="*/ 66671 w 2264769"/>
                  <a:gd name="connsiteY14" fmla="*/ 1957460 h 2064064"/>
                  <a:gd name="connsiteX15" fmla="*/ 57719 w 2264769"/>
                  <a:gd name="connsiteY15" fmla="*/ 1531931 h 2064064"/>
                  <a:gd name="connsiteX16" fmla="*/ 83681 w 2264769"/>
                  <a:gd name="connsiteY16" fmla="*/ 1487416 h 2064064"/>
                  <a:gd name="connsiteX17" fmla="*/ 82471 w 2264769"/>
                  <a:gd name="connsiteY17" fmla="*/ 1479266 h 2064064"/>
                  <a:gd name="connsiteX18" fmla="*/ 821369 w 2264769"/>
                  <a:gd name="connsiteY18" fmla="*/ 205305 h 2064064"/>
                  <a:gd name="connsiteX19" fmla="*/ 823655 w 2264769"/>
                  <a:gd name="connsiteY19" fmla="*/ 204362 h 2064064"/>
                  <a:gd name="connsiteX20" fmla="*/ 827198 w 2264769"/>
                  <a:gd name="connsiteY20" fmla="*/ 203426 h 2064064"/>
                  <a:gd name="connsiteX21" fmla="*/ 841535 w 2264769"/>
                  <a:gd name="connsiteY21" fmla="*/ 177153 h 2064064"/>
                  <a:gd name="connsiteX22" fmla="*/ 1124413 w 2264769"/>
                  <a:gd name="connsiteY22" fmla="*/ 0 h 20640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264769" h="2064064">
                    <a:moveTo>
                      <a:pt x="1124413" y="0"/>
                    </a:moveTo>
                    <a:cubicBezTo>
                      <a:pt x="1234884" y="0"/>
                      <a:pt x="1334897" y="67699"/>
                      <a:pt x="1407292" y="177153"/>
                    </a:cubicBezTo>
                    <a:lnTo>
                      <a:pt x="1414406" y="190190"/>
                    </a:lnTo>
                    <a:lnTo>
                      <a:pt x="1419467" y="191527"/>
                    </a:lnTo>
                    <a:lnTo>
                      <a:pt x="2197219" y="1532479"/>
                    </a:lnTo>
                    <a:lnTo>
                      <a:pt x="2196011" y="1537307"/>
                    </a:lnTo>
                    <a:lnTo>
                      <a:pt x="2220090" y="1578935"/>
                    </a:lnTo>
                    <a:cubicBezTo>
                      <a:pt x="2275937" y="1697688"/>
                      <a:pt x="2281758" y="1818318"/>
                      <a:pt x="2224313" y="1912679"/>
                    </a:cubicBezTo>
                    <a:cubicBezTo>
                      <a:pt x="2166869" y="2007040"/>
                      <a:pt x="2057037" y="2057265"/>
                      <a:pt x="1925900" y="2062187"/>
                    </a:cubicBezTo>
                    <a:lnTo>
                      <a:pt x="1905445" y="2061219"/>
                    </a:lnTo>
                    <a:lnTo>
                      <a:pt x="1902399" y="2064064"/>
                    </a:lnTo>
                    <a:lnTo>
                      <a:pt x="389291" y="2064064"/>
                    </a:lnTo>
                    <a:lnTo>
                      <a:pt x="385062" y="2060114"/>
                    </a:lnTo>
                    <a:lnTo>
                      <a:pt x="384209" y="2060285"/>
                    </a:lnTo>
                    <a:cubicBezTo>
                      <a:pt x="253827" y="2075184"/>
                      <a:pt x="137680" y="2042086"/>
                      <a:pt x="66671" y="1957460"/>
                    </a:cubicBezTo>
                    <a:cubicBezTo>
                      <a:pt x="-22091" y="1851678"/>
                      <a:pt x="-19317" y="1690420"/>
                      <a:pt x="57719" y="1531931"/>
                    </a:cubicBezTo>
                    <a:lnTo>
                      <a:pt x="83681" y="1487416"/>
                    </a:lnTo>
                    <a:lnTo>
                      <a:pt x="82471" y="1479266"/>
                    </a:lnTo>
                    <a:lnTo>
                      <a:pt x="821369" y="205305"/>
                    </a:lnTo>
                    <a:lnTo>
                      <a:pt x="823655" y="204362"/>
                    </a:lnTo>
                    <a:lnTo>
                      <a:pt x="827198" y="203426"/>
                    </a:lnTo>
                    <a:lnTo>
                      <a:pt x="841535" y="177153"/>
                    </a:lnTo>
                    <a:cubicBezTo>
                      <a:pt x="913930" y="67699"/>
                      <a:pt x="1013942" y="0"/>
                      <a:pt x="1124413" y="0"/>
                    </a:cubicBezTo>
                    <a:close/>
                  </a:path>
                </a:pathLst>
              </a:custGeom>
              <a:gradFill flip="none" rotWithShape="1">
                <a:gsLst>
                  <a:gs pos="31000">
                    <a:srgbClr val="27408F"/>
                  </a:gs>
                  <a:gs pos="100000">
                    <a:srgbClr val="7030A0">
                      <a:alpha val="58000"/>
                    </a:srgbClr>
                  </a:gs>
                </a:gsLst>
                <a:lin ang="0" scaled="0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20" name="文本框 19"/>
            <p:cNvSpPr txBox="1"/>
            <p:nvPr/>
          </p:nvSpPr>
          <p:spPr>
            <a:xfrm>
              <a:off x="962527" y="381911"/>
              <a:ext cx="2630905" cy="7372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800" b="1" kern="0" spc="30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rPr>
                <a:t>C#简介</a:t>
              </a:r>
            </a:p>
          </p:txBody>
        </p:sp>
      </p:grpSp>
      <p:sp>
        <p:nvSpPr>
          <p:cNvPr id="43" name="矩形 42"/>
          <p:cNvSpPr/>
          <p:nvPr/>
        </p:nvSpPr>
        <p:spPr>
          <a:xfrm>
            <a:off x="1310858" y="1321752"/>
            <a:ext cx="5161062" cy="41060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 b="1" kern="0" spc="30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cs typeface="+mn-ea"/>
                <a:sym typeface="+mn-lt"/>
              </a:rPr>
              <a:t>C#</a:t>
            </a:r>
            <a:endParaRPr lang="en-US" altLang="zh-CN" sz="3200" b="1" kern="0" spc="30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kern="0" spc="3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    C#</a:t>
            </a:r>
            <a:r>
              <a:rPr lang="zh-CN" altLang="en-US" kern="0" spc="3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是其是一种安全、稳定、简单、优雅，在</a:t>
            </a:r>
            <a:r>
              <a:rPr lang="en-US" altLang="zh-CN" kern="0" spc="3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C</a:t>
            </a:r>
            <a:r>
              <a:rPr lang="zh-CN" altLang="en-US" kern="0" spc="3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及</a:t>
            </a:r>
            <a:r>
              <a:rPr lang="en-US" altLang="zh-CN" kern="0" spc="3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C++</a:t>
            </a:r>
            <a:r>
              <a:rPr lang="zh-CN" altLang="en-US" kern="0" spc="3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编程语言基础上衍生发展而来的面向对象的新的编程语言。不仅继承了</a:t>
            </a:r>
            <a:r>
              <a:rPr lang="en-US" altLang="zh-CN" kern="0" spc="3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C++</a:t>
            </a:r>
            <a:r>
              <a:rPr lang="zh-CN" altLang="en-US" kern="0" spc="3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类型安全检测及重载等强大功能，同时还提供了取代</a:t>
            </a:r>
            <a:r>
              <a:rPr lang="en-US" altLang="zh-CN" kern="0" spc="3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C++</a:t>
            </a:r>
            <a:r>
              <a:rPr lang="zh-CN" altLang="en-US" kern="0" spc="3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的</a:t>
            </a:r>
            <a:r>
              <a:rPr lang="en-US" altLang="zh-CN" kern="0" spc="3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ANSI</a:t>
            </a:r>
            <a:r>
              <a:rPr lang="zh-CN" altLang="en-US" kern="0" spc="3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和</a:t>
            </a:r>
            <a:r>
              <a:rPr lang="en-US" altLang="zh-CN" kern="0" spc="3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C</a:t>
            </a:r>
            <a:r>
              <a:rPr lang="zh-CN" altLang="en-US" kern="0" spc="3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预处理程序等功能的新功能，使类型安全性进一步提高。融合</a:t>
            </a:r>
            <a:r>
              <a:rPr lang="en-US" altLang="zh-CN" kern="0" spc="3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XML</a:t>
            </a:r>
            <a:r>
              <a:rPr lang="zh-CN" altLang="en-US" kern="0" spc="3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技术</a:t>
            </a:r>
            <a:r>
              <a:rPr lang="en-US" altLang="zh-CN" kern="0" spc="3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,</a:t>
            </a:r>
            <a:r>
              <a:rPr lang="zh-CN" altLang="en-US" kern="0" spc="3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并实现了跨平台操作，具备</a:t>
            </a:r>
            <a:r>
              <a:rPr lang="en-US" altLang="zh-CN" kern="0" spc="3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Web</a:t>
            </a:r>
            <a:r>
              <a:rPr lang="zh-CN" altLang="en-US" kern="0" spc="3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应用程序开发的强大功能。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433565" y="3346555"/>
            <a:ext cx="723775" cy="723775"/>
            <a:chOff x="1098074" y="902569"/>
            <a:chExt cx="723775" cy="723775"/>
          </a:xfrm>
        </p:grpSpPr>
        <p:sp>
          <p:nvSpPr>
            <p:cNvPr id="80" name="Oval 25"/>
            <p:cNvSpPr/>
            <p:nvPr/>
          </p:nvSpPr>
          <p:spPr>
            <a:xfrm>
              <a:off x="1098074" y="902569"/>
              <a:ext cx="723775" cy="723775"/>
            </a:xfrm>
            <a:prstGeom prst="ellipse">
              <a:avLst/>
            </a:prstGeom>
            <a:solidFill>
              <a:srgbClr val="29DB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1231361" y="1068829"/>
              <a:ext cx="457200" cy="457200"/>
              <a:chOff x="1231361" y="1035856"/>
              <a:chExt cx="457200" cy="457200"/>
            </a:xfrm>
          </p:grpSpPr>
          <p:sp>
            <p:nvSpPr>
              <p:cNvPr id="81" name="Freeform 124"/>
              <p:cNvSpPr>
                <a:spLocks noEditPoints="1"/>
              </p:cNvSpPr>
              <p:nvPr/>
            </p:nvSpPr>
            <p:spPr bwMode="auto">
              <a:xfrm>
                <a:off x="1231361" y="1035856"/>
                <a:ext cx="457200" cy="457200"/>
              </a:xfrm>
              <a:custGeom>
                <a:avLst/>
                <a:gdLst>
                  <a:gd name="T0" fmla="*/ 924 w 1152"/>
                  <a:gd name="T1" fmla="*/ 677 h 1152"/>
                  <a:gd name="T2" fmla="*/ 896 w 1152"/>
                  <a:gd name="T3" fmla="*/ 742 h 1152"/>
                  <a:gd name="T4" fmla="*/ 905 w 1152"/>
                  <a:gd name="T5" fmla="*/ 804 h 1152"/>
                  <a:gd name="T6" fmla="*/ 765 w 1152"/>
                  <a:gd name="T7" fmla="*/ 893 h 1152"/>
                  <a:gd name="T8" fmla="*/ 704 w 1152"/>
                  <a:gd name="T9" fmla="*/ 912 h 1152"/>
                  <a:gd name="T10" fmla="*/ 653 w 1152"/>
                  <a:gd name="T11" fmla="*/ 952 h 1152"/>
                  <a:gd name="T12" fmla="*/ 499 w 1152"/>
                  <a:gd name="T13" fmla="*/ 952 h 1152"/>
                  <a:gd name="T14" fmla="*/ 448 w 1152"/>
                  <a:gd name="T15" fmla="*/ 912 h 1152"/>
                  <a:gd name="T16" fmla="*/ 388 w 1152"/>
                  <a:gd name="T17" fmla="*/ 893 h 1152"/>
                  <a:gd name="T18" fmla="*/ 247 w 1152"/>
                  <a:gd name="T19" fmla="*/ 804 h 1152"/>
                  <a:gd name="T20" fmla="*/ 256 w 1152"/>
                  <a:gd name="T21" fmla="*/ 742 h 1152"/>
                  <a:gd name="T22" fmla="*/ 228 w 1152"/>
                  <a:gd name="T23" fmla="*/ 677 h 1152"/>
                  <a:gd name="T24" fmla="*/ 72 w 1152"/>
                  <a:gd name="T25" fmla="*/ 625 h 1152"/>
                  <a:gd name="T26" fmla="*/ 222 w 1152"/>
                  <a:gd name="T27" fmla="*/ 482 h 1152"/>
                  <a:gd name="T28" fmla="*/ 253 w 1152"/>
                  <a:gd name="T29" fmla="*/ 420 h 1152"/>
                  <a:gd name="T30" fmla="*/ 253 w 1152"/>
                  <a:gd name="T31" fmla="*/ 356 h 1152"/>
                  <a:gd name="T32" fmla="*/ 378 w 1152"/>
                  <a:gd name="T33" fmla="*/ 259 h 1152"/>
                  <a:gd name="T34" fmla="*/ 438 w 1152"/>
                  <a:gd name="T35" fmla="*/ 244 h 1152"/>
                  <a:gd name="T36" fmla="*/ 495 w 1152"/>
                  <a:gd name="T37" fmla="*/ 208 h 1152"/>
                  <a:gd name="T38" fmla="*/ 649 w 1152"/>
                  <a:gd name="T39" fmla="*/ 192 h 1152"/>
                  <a:gd name="T40" fmla="*/ 694 w 1152"/>
                  <a:gd name="T41" fmla="*/ 236 h 1152"/>
                  <a:gd name="T42" fmla="*/ 756 w 1152"/>
                  <a:gd name="T43" fmla="*/ 259 h 1152"/>
                  <a:gd name="T44" fmla="*/ 967 w 1152"/>
                  <a:gd name="T45" fmla="*/ 255 h 1152"/>
                  <a:gd name="T46" fmla="*/ 894 w 1152"/>
                  <a:gd name="T47" fmla="*/ 401 h 1152"/>
                  <a:gd name="T48" fmla="*/ 919 w 1152"/>
                  <a:gd name="T49" fmla="*/ 466 h 1152"/>
                  <a:gd name="T50" fmla="*/ 970 w 1152"/>
                  <a:gd name="T51" fmla="*/ 505 h 1152"/>
                  <a:gd name="T52" fmla="*/ 975 w 1152"/>
                  <a:gd name="T53" fmla="*/ 411 h 1152"/>
                  <a:gd name="T54" fmla="*/ 1037 w 1152"/>
                  <a:gd name="T55" fmla="*/ 272 h 1152"/>
                  <a:gd name="T56" fmla="*/ 1023 w 1152"/>
                  <a:gd name="T57" fmla="*/ 208 h 1152"/>
                  <a:gd name="T58" fmla="*/ 918 w 1152"/>
                  <a:gd name="T59" fmla="*/ 116 h 1152"/>
                  <a:gd name="T60" fmla="*/ 857 w 1152"/>
                  <a:gd name="T61" fmla="*/ 125 h 1152"/>
                  <a:gd name="T62" fmla="*/ 694 w 1152"/>
                  <a:gd name="T63" fmla="*/ 51 h 1152"/>
                  <a:gd name="T64" fmla="*/ 649 w 1152"/>
                  <a:gd name="T65" fmla="*/ 4 h 1152"/>
                  <a:gd name="T66" fmla="*/ 514 w 1152"/>
                  <a:gd name="T67" fmla="*/ 1 h 1152"/>
                  <a:gd name="T68" fmla="*/ 462 w 1152"/>
                  <a:gd name="T69" fmla="*/ 40 h 1152"/>
                  <a:gd name="T70" fmla="*/ 400 w 1152"/>
                  <a:gd name="T71" fmla="*/ 182 h 1152"/>
                  <a:gd name="T72" fmla="*/ 247 w 1152"/>
                  <a:gd name="T73" fmla="*/ 113 h 1152"/>
                  <a:gd name="T74" fmla="*/ 203 w 1152"/>
                  <a:gd name="T75" fmla="*/ 134 h 1152"/>
                  <a:gd name="T76" fmla="*/ 113 w 1152"/>
                  <a:gd name="T77" fmla="*/ 247 h 1152"/>
                  <a:gd name="T78" fmla="*/ 188 w 1152"/>
                  <a:gd name="T79" fmla="*/ 387 h 1152"/>
                  <a:gd name="T80" fmla="*/ 45 w 1152"/>
                  <a:gd name="T81" fmla="*/ 460 h 1152"/>
                  <a:gd name="T82" fmla="*/ 2 w 1152"/>
                  <a:gd name="T83" fmla="*/ 508 h 1152"/>
                  <a:gd name="T84" fmla="*/ 2 w 1152"/>
                  <a:gd name="T85" fmla="*/ 643 h 1152"/>
                  <a:gd name="T86" fmla="*/ 45 w 1152"/>
                  <a:gd name="T87" fmla="*/ 692 h 1152"/>
                  <a:gd name="T88" fmla="*/ 188 w 1152"/>
                  <a:gd name="T89" fmla="*/ 764 h 1152"/>
                  <a:gd name="T90" fmla="*/ 113 w 1152"/>
                  <a:gd name="T91" fmla="*/ 905 h 1152"/>
                  <a:gd name="T92" fmla="*/ 203 w 1152"/>
                  <a:gd name="T93" fmla="*/ 1018 h 1152"/>
                  <a:gd name="T94" fmla="*/ 247 w 1152"/>
                  <a:gd name="T95" fmla="*/ 1039 h 1152"/>
                  <a:gd name="T96" fmla="*/ 400 w 1152"/>
                  <a:gd name="T97" fmla="*/ 969 h 1152"/>
                  <a:gd name="T98" fmla="*/ 462 w 1152"/>
                  <a:gd name="T99" fmla="*/ 1112 h 1152"/>
                  <a:gd name="T100" fmla="*/ 514 w 1152"/>
                  <a:gd name="T101" fmla="*/ 1151 h 1152"/>
                  <a:gd name="T102" fmla="*/ 649 w 1152"/>
                  <a:gd name="T103" fmla="*/ 1148 h 1152"/>
                  <a:gd name="T104" fmla="*/ 694 w 1152"/>
                  <a:gd name="T105" fmla="*/ 1100 h 1152"/>
                  <a:gd name="T106" fmla="*/ 857 w 1152"/>
                  <a:gd name="T107" fmla="*/ 1027 h 1152"/>
                  <a:gd name="T108" fmla="*/ 918 w 1152"/>
                  <a:gd name="T109" fmla="*/ 1036 h 1152"/>
                  <a:gd name="T110" fmla="*/ 1023 w 1152"/>
                  <a:gd name="T111" fmla="*/ 944 h 1152"/>
                  <a:gd name="T112" fmla="*/ 1037 w 1152"/>
                  <a:gd name="T113" fmla="*/ 881 h 1152"/>
                  <a:gd name="T114" fmla="*/ 975 w 1152"/>
                  <a:gd name="T115" fmla="*/ 742 h 1152"/>
                  <a:gd name="T116" fmla="*/ 1118 w 1152"/>
                  <a:gd name="T117" fmla="*/ 687 h 1152"/>
                  <a:gd name="T118" fmla="*/ 1151 w 1152"/>
                  <a:gd name="T119" fmla="*/ 631 h 1152"/>
                  <a:gd name="T120" fmla="*/ 1143 w 1152"/>
                  <a:gd name="T121" fmla="*/ 491 h 1152"/>
                  <a:gd name="T122" fmla="*/ 1094 w 1152"/>
                  <a:gd name="T123" fmla="*/ 456 h 1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152" h="1152">
                    <a:moveTo>
                      <a:pt x="970" y="647"/>
                    </a:moveTo>
                    <a:lnTo>
                      <a:pt x="960" y="650"/>
                    </a:lnTo>
                    <a:lnTo>
                      <a:pt x="951" y="653"/>
                    </a:lnTo>
                    <a:lnTo>
                      <a:pt x="944" y="657"/>
                    </a:lnTo>
                    <a:lnTo>
                      <a:pt x="936" y="664"/>
                    </a:lnTo>
                    <a:lnTo>
                      <a:pt x="930" y="670"/>
                    </a:lnTo>
                    <a:lnTo>
                      <a:pt x="924" y="677"/>
                    </a:lnTo>
                    <a:lnTo>
                      <a:pt x="919" y="685"/>
                    </a:lnTo>
                    <a:lnTo>
                      <a:pt x="916" y="694"/>
                    </a:lnTo>
                    <a:lnTo>
                      <a:pt x="913" y="704"/>
                    </a:lnTo>
                    <a:lnTo>
                      <a:pt x="908" y="714"/>
                    </a:lnTo>
                    <a:lnTo>
                      <a:pt x="904" y="723"/>
                    </a:lnTo>
                    <a:lnTo>
                      <a:pt x="900" y="733"/>
                    </a:lnTo>
                    <a:lnTo>
                      <a:pt x="896" y="742"/>
                    </a:lnTo>
                    <a:lnTo>
                      <a:pt x="894" y="750"/>
                    </a:lnTo>
                    <a:lnTo>
                      <a:pt x="893" y="760"/>
                    </a:lnTo>
                    <a:lnTo>
                      <a:pt x="893" y="769"/>
                    </a:lnTo>
                    <a:lnTo>
                      <a:pt x="894" y="778"/>
                    </a:lnTo>
                    <a:lnTo>
                      <a:pt x="896" y="787"/>
                    </a:lnTo>
                    <a:lnTo>
                      <a:pt x="900" y="796"/>
                    </a:lnTo>
                    <a:lnTo>
                      <a:pt x="905" y="804"/>
                    </a:lnTo>
                    <a:lnTo>
                      <a:pt x="967" y="898"/>
                    </a:lnTo>
                    <a:lnTo>
                      <a:pt x="897" y="967"/>
                    </a:lnTo>
                    <a:lnTo>
                      <a:pt x="805" y="905"/>
                    </a:lnTo>
                    <a:lnTo>
                      <a:pt x="795" y="899"/>
                    </a:lnTo>
                    <a:lnTo>
                      <a:pt x="785" y="895"/>
                    </a:lnTo>
                    <a:lnTo>
                      <a:pt x="774" y="893"/>
                    </a:lnTo>
                    <a:lnTo>
                      <a:pt x="765" y="893"/>
                    </a:lnTo>
                    <a:lnTo>
                      <a:pt x="756" y="893"/>
                    </a:lnTo>
                    <a:lnTo>
                      <a:pt x="748" y="894"/>
                    </a:lnTo>
                    <a:lnTo>
                      <a:pt x="741" y="896"/>
                    </a:lnTo>
                    <a:lnTo>
                      <a:pt x="733" y="899"/>
                    </a:lnTo>
                    <a:lnTo>
                      <a:pt x="724" y="904"/>
                    </a:lnTo>
                    <a:lnTo>
                      <a:pt x="714" y="908"/>
                    </a:lnTo>
                    <a:lnTo>
                      <a:pt x="704" y="912"/>
                    </a:lnTo>
                    <a:lnTo>
                      <a:pt x="694" y="915"/>
                    </a:lnTo>
                    <a:lnTo>
                      <a:pt x="686" y="920"/>
                    </a:lnTo>
                    <a:lnTo>
                      <a:pt x="677" y="924"/>
                    </a:lnTo>
                    <a:lnTo>
                      <a:pt x="670" y="930"/>
                    </a:lnTo>
                    <a:lnTo>
                      <a:pt x="663" y="936"/>
                    </a:lnTo>
                    <a:lnTo>
                      <a:pt x="658" y="944"/>
                    </a:lnTo>
                    <a:lnTo>
                      <a:pt x="653" y="952"/>
                    </a:lnTo>
                    <a:lnTo>
                      <a:pt x="650" y="961"/>
                    </a:lnTo>
                    <a:lnTo>
                      <a:pt x="647" y="969"/>
                    </a:lnTo>
                    <a:lnTo>
                      <a:pt x="625" y="1080"/>
                    </a:lnTo>
                    <a:lnTo>
                      <a:pt x="527" y="1080"/>
                    </a:lnTo>
                    <a:lnTo>
                      <a:pt x="505" y="969"/>
                    </a:lnTo>
                    <a:lnTo>
                      <a:pt x="502" y="961"/>
                    </a:lnTo>
                    <a:lnTo>
                      <a:pt x="499" y="952"/>
                    </a:lnTo>
                    <a:lnTo>
                      <a:pt x="495" y="944"/>
                    </a:lnTo>
                    <a:lnTo>
                      <a:pt x="489" y="936"/>
                    </a:lnTo>
                    <a:lnTo>
                      <a:pt x="483" y="930"/>
                    </a:lnTo>
                    <a:lnTo>
                      <a:pt x="475" y="924"/>
                    </a:lnTo>
                    <a:lnTo>
                      <a:pt x="466" y="920"/>
                    </a:lnTo>
                    <a:lnTo>
                      <a:pt x="458" y="915"/>
                    </a:lnTo>
                    <a:lnTo>
                      <a:pt x="448" y="912"/>
                    </a:lnTo>
                    <a:lnTo>
                      <a:pt x="438" y="908"/>
                    </a:lnTo>
                    <a:lnTo>
                      <a:pt x="429" y="904"/>
                    </a:lnTo>
                    <a:lnTo>
                      <a:pt x="419" y="899"/>
                    </a:lnTo>
                    <a:lnTo>
                      <a:pt x="411" y="896"/>
                    </a:lnTo>
                    <a:lnTo>
                      <a:pt x="404" y="894"/>
                    </a:lnTo>
                    <a:lnTo>
                      <a:pt x="396" y="893"/>
                    </a:lnTo>
                    <a:lnTo>
                      <a:pt x="388" y="893"/>
                    </a:lnTo>
                    <a:lnTo>
                      <a:pt x="378" y="893"/>
                    </a:lnTo>
                    <a:lnTo>
                      <a:pt x="367" y="895"/>
                    </a:lnTo>
                    <a:lnTo>
                      <a:pt x="357" y="899"/>
                    </a:lnTo>
                    <a:lnTo>
                      <a:pt x="348" y="905"/>
                    </a:lnTo>
                    <a:lnTo>
                      <a:pt x="255" y="967"/>
                    </a:lnTo>
                    <a:lnTo>
                      <a:pt x="185" y="898"/>
                    </a:lnTo>
                    <a:lnTo>
                      <a:pt x="247" y="804"/>
                    </a:lnTo>
                    <a:lnTo>
                      <a:pt x="253" y="796"/>
                    </a:lnTo>
                    <a:lnTo>
                      <a:pt x="256" y="787"/>
                    </a:lnTo>
                    <a:lnTo>
                      <a:pt x="258" y="778"/>
                    </a:lnTo>
                    <a:lnTo>
                      <a:pt x="259" y="769"/>
                    </a:lnTo>
                    <a:lnTo>
                      <a:pt x="259" y="760"/>
                    </a:lnTo>
                    <a:lnTo>
                      <a:pt x="258" y="750"/>
                    </a:lnTo>
                    <a:lnTo>
                      <a:pt x="256" y="742"/>
                    </a:lnTo>
                    <a:lnTo>
                      <a:pt x="253" y="733"/>
                    </a:lnTo>
                    <a:lnTo>
                      <a:pt x="248" y="723"/>
                    </a:lnTo>
                    <a:lnTo>
                      <a:pt x="244" y="714"/>
                    </a:lnTo>
                    <a:lnTo>
                      <a:pt x="240" y="704"/>
                    </a:lnTo>
                    <a:lnTo>
                      <a:pt x="236" y="694"/>
                    </a:lnTo>
                    <a:lnTo>
                      <a:pt x="232" y="685"/>
                    </a:lnTo>
                    <a:lnTo>
                      <a:pt x="228" y="677"/>
                    </a:lnTo>
                    <a:lnTo>
                      <a:pt x="222" y="670"/>
                    </a:lnTo>
                    <a:lnTo>
                      <a:pt x="216" y="664"/>
                    </a:lnTo>
                    <a:lnTo>
                      <a:pt x="208" y="657"/>
                    </a:lnTo>
                    <a:lnTo>
                      <a:pt x="200" y="653"/>
                    </a:lnTo>
                    <a:lnTo>
                      <a:pt x="191" y="650"/>
                    </a:lnTo>
                    <a:lnTo>
                      <a:pt x="182" y="647"/>
                    </a:lnTo>
                    <a:lnTo>
                      <a:pt x="72" y="625"/>
                    </a:lnTo>
                    <a:lnTo>
                      <a:pt x="72" y="527"/>
                    </a:lnTo>
                    <a:lnTo>
                      <a:pt x="182" y="505"/>
                    </a:lnTo>
                    <a:lnTo>
                      <a:pt x="191" y="503"/>
                    </a:lnTo>
                    <a:lnTo>
                      <a:pt x="200" y="499"/>
                    </a:lnTo>
                    <a:lnTo>
                      <a:pt x="208" y="494"/>
                    </a:lnTo>
                    <a:lnTo>
                      <a:pt x="216" y="489"/>
                    </a:lnTo>
                    <a:lnTo>
                      <a:pt x="222" y="482"/>
                    </a:lnTo>
                    <a:lnTo>
                      <a:pt x="228" y="475"/>
                    </a:lnTo>
                    <a:lnTo>
                      <a:pt x="232" y="466"/>
                    </a:lnTo>
                    <a:lnTo>
                      <a:pt x="236" y="458"/>
                    </a:lnTo>
                    <a:lnTo>
                      <a:pt x="240" y="448"/>
                    </a:lnTo>
                    <a:lnTo>
                      <a:pt x="244" y="438"/>
                    </a:lnTo>
                    <a:lnTo>
                      <a:pt x="248" y="428"/>
                    </a:lnTo>
                    <a:lnTo>
                      <a:pt x="253" y="420"/>
                    </a:lnTo>
                    <a:lnTo>
                      <a:pt x="256" y="410"/>
                    </a:lnTo>
                    <a:lnTo>
                      <a:pt x="258" y="401"/>
                    </a:lnTo>
                    <a:lnTo>
                      <a:pt x="259" y="392"/>
                    </a:lnTo>
                    <a:lnTo>
                      <a:pt x="259" y="383"/>
                    </a:lnTo>
                    <a:lnTo>
                      <a:pt x="258" y="373"/>
                    </a:lnTo>
                    <a:lnTo>
                      <a:pt x="256" y="365"/>
                    </a:lnTo>
                    <a:lnTo>
                      <a:pt x="253" y="356"/>
                    </a:lnTo>
                    <a:lnTo>
                      <a:pt x="247" y="347"/>
                    </a:lnTo>
                    <a:lnTo>
                      <a:pt x="185" y="255"/>
                    </a:lnTo>
                    <a:lnTo>
                      <a:pt x="255" y="185"/>
                    </a:lnTo>
                    <a:lnTo>
                      <a:pt x="348" y="247"/>
                    </a:lnTo>
                    <a:lnTo>
                      <a:pt x="357" y="252"/>
                    </a:lnTo>
                    <a:lnTo>
                      <a:pt x="367" y="257"/>
                    </a:lnTo>
                    <a:lnTo>
                      <a:pt x="378" y="259"/>
                    </a:lnTo>
                    <a:lnTo>
                      <a:pt x="388" y="260"/>
                    </a:lnTo>
                    <a:lnTo>
                      <a:pt x="396" y="259"/>
                    </a:lnTo>
                    <a:lnTo>
                      <a:pt x="404" y="258"/>
                    </a:lnTo>
                    <a:lnTo>
                      <a:pt x="411" y="256"/>
                    </a:lnTo>
                    <a:lnTo>
                      <a:pt x="419" y="252"/>
                    </a:lnTo>
                    <a:lnTo>
                      <a:pt x="429" y="248"/>
                    </a:lnTo>
                    <a:lnTo>
                      <a:pt x="438" y="244"/>
                    </a:lnTo>
                    <a:lnTo>
                      <a:pt x="448" y="239"/>
                    </a:lnTo>
                    <a:lnTo>
                      <a:pt x="458" y="236"/>
                    </a:lnTo>
                    <a:lnTo>
                      <a:pt x="466" y="233"/>
                    </a:lnTo>
                    <a:lnTo>
                      <a:pt x="475" y="228"/>
                    </a:lnTo>
                    <a:lnTo>
                      <a:pt x="482" y="222"/>
                    </a:lnTo>
                    <a:lnTo>
                      <a:pt x="489" y="216"/>
                    </a:lnTo>
                    <a:lnTo>
                      <a:pt x="495" y="208"/>
                    </a:lnTo>
                    <a:lnTo>
                      <a:pt x="499" y="201"/>
                    </a:lnTo>
                    <a:lnTo>
                      <a:pt x="502" y="192"/>
                    </a:lnTo>
                    <a:lnTo>
                      <a:pt x="505" y="182"/>
                    </a:lnTo>
                    <a:lnTo>
                      <a:pt x="527" y="72"/>
                    </a:lnTo>
                    <a:lnTo>
                      <a:pt x="625" y="72"/>
                    </a:lnTo>
                    <a:lnTo>
                      <a:pt x="647" y="182"/>
                    </a:lnTo>
                    <a:lnTo>
                      <a:pt x="649" y="192"/>
                    </a:lnTo>
                    <a:lnTo>
                      <a:pt x="653" y="201"/>
                    </a:lnTo>
                    <a:lnTo>
                      <a:pt x="658" y="208"/>
                    </a:lnTo>
                    <a:lnTo>
                      <a:pt x="663" y="216"/>
                    </a:lnTo>
                    <a:lnTo>
                      <a:pt x="670" y="222"/>
                    </a:lnTo>
                    <a:lnTo>
                      <a:pt x="677" y="228"/>
                    </a:lnTo>
                    <a:lnTo>
                      <a:pt x="686" y="233"/>
                    </a:lnTo>
                    <a:lnTo>
                      <a:pt x="694" y="236"/>
                    </a:lnTo>
                    <a:lnTo>
                      <a:pt x="704" y="239"/>
                    </a:lnTo>
                    <a:lnTo>
                      <a:pt x="714" y="244"/>
                    </a:lnTo>
                    <a:lnTo>
                      <a:pt x="724" y="248"/>
                    </a:lnTo>
                    <a:lnTo>
                      <a:pt x="732" y="252"/>
                    </a:lnTo>
                    <a:lnTo>
                      <a:pt x="741" y="256"/>
                    </a:lnTo>
                    <a:lnTo>
                      <a:pt x="748" y="258"/>
                    </a:lnTo>
                    <a:lnTo>
                      <a:pt x="756" y="259"/>
                    </a:lnTo>
                    <a:lnTo>
                      <a:pt x="765" y="260"/>
                    </a:lnTo>
                    <a:lnTo>
                      <a:pt x="774" y="259"/>
                    </a:lnTo>
                    <a:lnTo>
                      <a:pt x="785" y="257"/>
                    </a:lnTo>
                    <a:lnTo>
                      <a:pt x="795" y="252"/>
                    </a:lnTo>
                    <a:lnTo>
                      <a:pt x="805" y="247"/>
                    </a:lnTo>
                    <a:lnTo>
                      <a:pt x="897" y="185"/>
                    </a:lnTo>
                    <a:lnTo>
                      <a:pt x="967" y="255"/>
                    </a:lnTo>
                    <a:lnTo>
                      <a:pt x="905" y="347"/>
                    </a:lnTo>
                    <a:lnTo>
                      <a:pt x="900" y="356"/>
                    </a:lnTo>
                    <a:lnTo>
                      <a:pt x="896" y="365"/>
                    </a:lnTo>
                    <a:lnTo>
                      <a:pt x="894" y="373"/>
                    </a:lnTo>
                    <a:lnTo>
                      <a:pt x="893" y="383"/>
                    </a:lnTo>
                    <a:lnTo>
                      <a:pt x="893" y="392"/>
                    </a:lnTo>
                    <a:lnTo>
                      <a:pt x="894" y="401"/>
                    </a:lnTo>
                    <a:lnTo>
                      <a:pt x="896" y="410"/>
                    </a:lnTo>
                    <a:lnTo>
                      <a:pt x="900" y="419"/>
                    </a:lnTo>
                    <a:lnTo>
                      <a:pt x="904" y="428"/>
                    </a:lnTo>
                    <a:lnTo>
                      <a:pt x="908" y="438"/>
                    </a:lnTo>
                    <a:lnTo>
                      <a:pt x="913" y="448"/>
                    </a:lnTo>
                    <a:lnTo>
                      <a:pt x="916" y="458"/>
                    </a:lnTo>
                    <a:lnTo>
                      <a:pt x="919" y="466"/>
                    </a:lnTo>
                    <a:lnTo>
                      <a:pt x="924" y="475"/>
                    </a:lnTo>
                    <a:lnTo>
                      <a:pt x="930" y="482"/>
                    </a:lnTo>
                    <a:lnTo>
                      <a:pt x="936" y="489"/>
                    </a:lnTo>
                    <a:lnTo>
                      <a:pt x="944" y="494"/>
                    </a:lnTo>
                    <a:lnTo>
                      <a:pt x="951" y="499"/>
                    </a:lnTo>
                    <a:lnTo>
                      <a:pt x="960" y="503"/>
                    </a:lnTo>
                    <a:lnTo>
                      <a:pt x="970" y="505"/>
                    </a:lnTo>
                    <a:lnTo>
                      <a:pt x="1080" y="527"/>
                    </a:lnTo>
                    <a:lnTo>
                      <a:pt x="1080" y="625"/>
                    </a:lnTo>
                    <a:lnTo>
                      <a:pt x="970" y="647"/>
                    </a:lnTo>
                    <a:close/>
                    <a:moveTo>
                      <a:pt x="1094" y="456"/>
                    </a:moveTo>
                    <a:lnTo>
                      <a:pt x="984" y="434"/>
                    </a:lnTo>
                    <a:lnTo>
                      <a:pt x="979" y="422"/>
                    </a:lnTo>
                    <a:lnTo>
                      <a:pt x="975" y="411"/>
                    </a:lnTo>
                    <a:lnTo>
                      <a:pt x="970" y="399"/>
                    </a:lnTo>
                    <a:lnTo>
                      <a:pt x="964" y="387"/>
                    </a:lnTo>
                    <a:lnTo>
                      <a:pt x="1027" y="294"/>
                    </a:lnTo>
                    <a:lnTo>
                      <a:pt x="1030" y="289"/>
                    </a:lnTo>
                    <a:lnTo>
                      <a:pt x="1033" y="283"/>
                    </a:lnTo>
                    <a:lnTo>
                      <a:pt x="1036" y="277"/>
                    </a:lnTo>
                    <a:lnTo>
                      <a:pt x="1037" y="272"/>
                    </a:lnTo>
                    <a:lnTo>
                      <a:pt x="1039" y="259"/>
                    </a:lnTo>
                    <a:lnTo>
                      <a:pt x="1039" y="247"/>
                    </a:lnTo>
                    <a:lnTo>
                      <a:pt x="1037" y="235"/>
                    </a:lnTo>
                    <a:lnTo>
                      <a:pt x="1032" y="223"/>
                    </a:lnTo>
                    <a:lnTo>
                      <a:pt x="1029" y="218"/>
                    </a:lnTo>
                    <a:lnTo>
                      <a:pt x="1026" y="213"/>
                    </a:lnTo>
                    <a:lnTo>
                      <a:pt x="1023" y="208"/>
                    </a:lnTo>
                    <a:lnTo>
                      <a:pt x="1018" y="204"/>
                    </a:lnTo>
                    <a:lnTo>
                      <a:pt x="948" y="134"/>
                    </a:lnTo>
                    <a:lnTo>
                      <a:pt x="943" y="129"/>
                    </a:lnTo>
                    <a:lnTo>
                      <a:pt x="937" y="125"/>
                    </a:lnTo>
                    <a:lnTo>
                      <a:pt x="931" y="122"/>
                    </a:lnTo>
                    <a:lnTo>
                      <a:pt x="925" y="118"/>
                    </a:lnTo>
                    <a:lnTo>
                      <a:pt x="918" y="116"/>
                    </a:lnTo>
                    <a:lnTo>
                      <a:pt x="911" y="114"/>
                    </a:lnTo>
                    <a:lnTo>
                      <a:pt x="905" y="113"/>
                    </a:lnTo>
                    <a:lnTo>
                      <a:pt x="897" y="113"/>
                    </a:lnTo>
                    <a:lnTo>
                      <a:pt x="888" y="114"/>
                    </a:lnTo>
                    <a:lnTo>
                      <a:pt x="877" y="116"/>
                    </a:lnTo>
                    <a:lnTo>
                      <a:pt x="867" y="120"/>
                    </a:lnTo>
                    <a:lnTo>
                      <a:pt x="857" y="125"/>
                    </a:lnTo>
                    <a:lnTo>
                      <a:pt x="765" y="188"/>
                    </a:lnTo>
                    <a:lnTo>
                      <a:pt x="753" y="182"/>
                    </a:lnTo>
                    <a:lnTo>
                      <a:pt x="741" y="177"/>
                    </a:lnTo>
                    <a:lnTo>
                      <a:pt x="730" y="172"/>
                    </a:lnTo>
                    <a:lnTo>
                      <a:pt x="718" y="168"/>
                    </a:lnTo>
                    <a:lnTo>
                      <a:pt x="695" y="58"/>
                    </a:lnTo>
                    <a:lnTo>
                      <a:pt x="694" y="51"/>
                    </a:lnTo>
                    <a:lnTo>
                      <a:pt x="692" y="46"/>
                    </a:lnTo>
                    <a:lnTo>
                      <a:pt x="689" y="40"/>
                    </a:lnTo>
                    <a:lnTo>
                      <a:pt x="687" y="34"/>
                    </a:lnTo>
                    <a:lnTo>
                      <a:pt x="679" y="24"/>
                    </a:lnTo>
                    <a:lnTo>
                      <a:pt x="671" y="16"/>
                    </a:lnTo>
                    <a:lnTo>
                      <a:pt x="661" y="9"/>
                    </a:lnTo>
                    <a:lnTo>
                      <a:pt x="649" y="4"/>
                    </a:lnTo>
                    <a:lnTo>
                      <a:pt x="644" y="3"/>
                    </a:lnTo>
                    <a:lnTo>
                      <a:pt x="637" y="1"/>
                    </a:lnTo>
                    <a:lnTo>
                      <a:pt x="632" y="1"/>
                    </a:lnTo>
                    <a:lnTo>
                      <a:pt x="625" y="0"/>
                    </a:lnTo>
                    <a:lnTo>
                      <a:pt x="527" y="0"/>
                    </a:lnTo>
                    <a:lnTo>
                      <a:pt x="520" y="1"/>
                    </a:lnTo>
                    <a:lnTo>
                      <a:pt x="514" y="1"/>
                    </a:lnTo>
                    <a:lnTo>
                      <a:pt x="509" y="3"/>
                    </a:lnTo>
                    <a:lnTo>
                      <a:pt x="502" y="4"/>
                    </a:lnTo>
                    <a:lnTo>
                      <a:pt x="491" y="9"/>
                    </a:lnTo>
                    <a:lnTo>
                      <a:pt x="482" y="16"/>
                    </a:lnTo>
                    <a:lnTo>
                      <a:pt x="473" y="24"/>
                    </a:lnTo>
                    <a:lnTo>
                      <a:pt x="465" y="34"/>
                    </a:lnTo>
                    <a:lnTo>
                      <a:pt x="462" y="40"/>
                    </a:lnTo>
                    <a:lnTo>
                      <a:pt x="460" y="46"/>
                    </a:lnTo>
                    <a:lnTo>
                      <a:pt x="458" y="51"/>
                    </a:lnTo>
                    <a:lnTo>
                      <a:pt x="457" y="58"/>
                    </a:lnTo>
                    <a:lnTo>
                      <a:pt x="434" y="168"/>
                    </a:lnTo>
                    <a:lnTo>
                      <a:pt x="422" y="172"/>
                    </a:lnTo>
                    <a:lnTo>
                      <a:pt x="410" y="177"/>
                    </a:lnTo>
                    <a:lnTo>
                      <a:pt x="400" y="182"/>
                    </a:lnTo>
                    <a:lnTo>
                      <a:pt x="388" y="188"/>
                    </a:lnTo>
                    <a:lnTo>
                      <a:pt x="295" y="125"/>
                    </a:lnTo>
                    <a:lnTo>
                      <a:pt x="285" y="120"/>
                    </a:lnTo>
                    <a:lnTo>
                      <a:pt x="275" y="116"/>
                    </a:lnTo>
                    <a:lnTo>
                      <a:pt x="265" y="114"/>
                    </a:lnTo>
                    <a:lnTo>
                      <a:pt x="255" y="113"/>
                    </a:lnTo>
                    <a:lnTo>
                      <a:pt x="247" y="113"/>
                    </a:lnTo>
                    <a:lnTo>
                      <a:pt x="241" y="114"/>
                    </a:lnTo>
                    <a:lnTo>
                      <a:pt x="233" y="116"/>
                    </a:lnTo>
                    <a:lnTo>
                      <a:pt x="227" y="118"/>
                    </a:lnTo>
                    <a:lnTo>
                      <a:pt x="220" y="122"/>
                    </a:lnTo>
                    <a:lnTo>
                      <a:pt x="215" y="125"/>
                    </a:lnTo>
                    <a:lnTo>
                      <a:pt x="208" y="129"/>
                    </a:lnTo>
                    <a:lnTo>
                      <a:pt x="203" y="134"/>
                    </a:lnTo>
                    <a:lnTo>
                      <a:pt x="134" y="204"/>
                    </a:lnTo>
                    <a:lnTo>
                      <a:pt x="130" y="208"/>
                    </a:lnTo>
                    <a:lnTo>
                      <a:pt x="126" y="213"/>
                    </a:lnTo>
                    <a:lnTo>
                      <a:pt x="123" y="218"/>
                    </a:lnTo>
                    <a:lnTo>
                      <a:pt x="120" y="223"/>
                    </a:lnTo>
                    <a:lnTo>
                      <a:pt x="115" y="235"/>
                    </a:lnTo>
                    <a:lnTo>
                      <a:pt x="113" y="247"/>
                    </a:lnTo>
                    <a:lnTo>
                      <a:pt x="113" y="259"/>
                    </a:lnTo>
                    <a:lnTo>
                      <a:pt x="115" y="272"/>
                    </a:lnTo>
                    <a:lnTo>
                      <a:pt x="117" y="277"/>
                    </a:lnTo>
                    <a:lnTo>
                      <a:pt x="119" y="283"/>
                    </a:lnTo>
                    <a:lnTo>
                      <a:pt x="122" y="289"/>
                    </a:lnTo>
                    <a:lnTo>
                      <a:pt x="125" y="294"/>
                    </a:lnTo>
                    <a:lnTo>
                      <a:pt x="188" y="387"/>
                    </a:lnTo>
                    <a:lnTo>
                      <a:pt x="182" y="399"/>
                    </a:lnTo>
                    <a:lnTo>
                      <a:pt x="177" y="411"/>
                    </a:lnTo>
                    <a:lnTo>
                      <a:pt x="173" y="422"/>
                    </a:lnTo>
                    <a:lnTo>
                      <a:pt x="168" y="434"/>
                    </a:lnTo>
                    <a:lnTo>
                      <a:pt x="58" y="456"/>
                    </a:lnTo>
                    <a:lnTo>
                      <a:pt x="52" y="458"/>
                    </a:lnTo>
                    <a:lnTo>
                      <a:pt x="45" y="460"/>
                    </a:lnTo>
                    <a:lnTo>
                      <a:pt x="40" y="463"/>
                    </a:lnTo>
                    <a:lnTo>
                      <a:pt x="34" y="465"/>
                    </a:lnTo>
                    <a:lnTo>
                      <a:pt x="25" y="473"/>
                    </a:lnTo>
                    <a:lnTo>
                      <a:pt x="16" y="481"/>
                    </a:lnTo>
                    <a:lnTo>
                      <a:pt x="10" y="491"/>
                    </a:lnTo>
                    <a:lnTo>
                      <a:pt x="4" y="503"/>
                    </a:lnTo>
                    <a:lnTo>
                      <a:pt x="2" y="508"/>
                    </a:lnTo>
                    <a:lnTo>
                      <a:pt x="1" y="515"/>
                    </a:lnTo>
                    <a:lnTo>
                      <a:pt x="0" y="520"/>
                    </a:lnTo>
                    <a:lnTo>
                      <a:pt x="0" y="527"/>
                    </a:lnTo>
                    <a:lnTo>
                      <a:pt x="0" y="625"/>
                    </a:lnTo>
                    <a:lnTo>
                      <a:pt x="0" y="631"/>
                    </a:lnTo>
                    <a:lnTo>
                      <a:pt x="1" y="638"/>
                    </a:lnTo>
                    <a:lnTo>
                      <a:pt x="2" y="643"/>
                    </a:lnTo>
                    <a:lnTo>
                      <a:pt x="4" y="650"/>
                    </a:lnTo>
                    <a:lnTo>
                      <a:pt x="10" y="661"/>
                    </a:lnTo>
                    <a:lnTo>
                      <a:pt x="16" y="670"/>
                    </a:lnTo>
                    <a:lnTo>
                      <a:pt x="25" y="679"/>
                    </a:lnTo>
                    <a:lnTo>
                      <a:pt x="34" y="687"/>
                    </a:lnTo>
                    <a:lnTo>
                      <a:pt x="40" y="690"/>
                    </a:lnTo>
                    <a:lnTo>
                      <a:pt x="45" y="692"/>
                    </a:lnTo>
                    <a:lnTo>
                      <a:pt x="52" y="694"/>
                    </a:lnTo>
                    <a:lnTo>
                      <a:pt x="58" y="695"/>
                    </a:lnTo>
                    <a:lnTo>
                      <a:pt x="168" y="718"/>
                    </a:lnTo>
                    <a:lnTo>
                      <a:pt x="173" y="730"/>
                    </a:lnTo>
                    <a:lnTo>
                      <a:pt x="177" y="742"/>
                    </a:lnTo>
                    <a:lnTo>
                      <a:pt x="182" y="752"/>
                    </a:lnTo>
                    <a:lnTo>
                      <a:pt x="188" y="764"/>
                    </a:lnTo>
                    <a:lnTo>
                      <a:pt x="125" y="858"/>
                    </a:lnTo>
                    <a:lnTo>
                      <a:pt x="122" y="864"/>
                    </a:lnTo>
                    <a:lnTo>
                      <a:pt x="119" y="869"/>
                    </a:lnTo>
                    <a:lnTo>
                      <a:pt x="117" y="874"/>
                    </a:lnTo>
                    <a:lnTo>
                      <a:pt x="115" y="881"/>
                    </a:lnTo>
                    <a:lnTo>
                      <a:pt x="113" y="893"/>
                    </a:lnTo>
                    <a:lnTo>
                      <a:pt x="113" y="905"/>
                    </a:lnTo>
                    <a:lnTo>
                      <a:pt x="115" y="917"/>
                    </a:lnTo>
                    <a:lnTo>
                      <a:pt x="120" y="928"/>
                    </a:lnTo>
                    <a:lnTo>
                      <a:pt x="123" y="934"/>
                    </a:lnTo>
                    <a:lnTo>
                      <a:pt x="126" y="939"/>
                    </a:lnTo>
                    <a:lnTo>
                      <a:pt x="130" y="944"/>
                    </a:lnTo>
                    <a:lnTo>
                      <a:pt x="134" y="949"/>
                    </a:lnTo>
                    <a:lnTo>
                      <a:pt x="203" y="1018"/>
                    </a:lnTo>
                    <a:lnTo>
                      <a:pt x="208" y="1022"/>
                    </a:lnTo>
                    <a:lnTo>
                      <a:pt x="215" y="1027"/>
                    </a:lnTo>
                    <a:lnTo>
                      <a:pt x="220" y="1031"/>
                    </a:lnTo>
                    <a:lnTo>
                      <a:pt x="227" y="1033"/>
                    </a:lnTo>
                    <a:lnTo>
                      <a:pt x="233" y="1036"/>
                    </a:lnTo>
                    <a:lnTo>
                      <a:pt x="241" y="1038"/>
                    </a:lnTo>
                    <a:lnTo>
                      <a:pt x="247" y="1039"/>
                    </a:lnTo>
                    <a:lnTo>
                      <a:pt x="255" y="1039"/>
                    </a:lnTo>
                    <a:lnTo>
                      <a:pt x="265" y="1039"/>
                    </a:lnTo>
                    <a:lnTo>
                      <a:pt x="275" y="1036"/>
                    </a:lnTo>
                    <a:lnTo>
                      <a:pt x="285" y="1032"/>
                    </a:lnTo>
                    <a:lnTo>
                      <a:pt x="295" y="1027"/>
                    </a:lnTo>
                    <a:lnTo>
                      <a:pt x="388" y="964"/>
                    </a:lnTo>
                    <a:lnTo>
                      <a:pt x="400" y="969"/>
                    </a:lnTo>
                    <a:lnTo>
                      <a:pt x="410" y="975"/>
                    </a:lnTo>
                    <a:lnTo>
                      <a:pt x="422" y="979"/>
                    </a:lnTo>
                    <a:lnTo>
                      <a:pt x="434" y="984"/>
                    </a:lnTo>
                    <a:lnTo>
                      <a:pt x="457" y="1094"/>
                    </a:lnTo>
                    <a:lnTo>
                      <a:pt x="458" y="1100"/>
                    </a:lnTo>
                    <a:lnTo>
                      <a:pt x="460" y="1107"/>
                    </a:lnTo>
                    <a:lnTo>
                      <a:pt x="462" y="1112"/>
                    </a:lnTo>
                    <a:lnTo>
                      <a:pt x="465" y="1117"/>
                    </a:lnTo>
                    <a:lnTo>
                      <a:pt x="473" y="1127"/>
                    </a:lnTo>
                    <a:lnTo>
                      <a:pt x="482" y="1136"/>
                    </a:lnTo>
                    <a:lnTo>
                      <a:pt x="491" y="1142"/>
                    </a:lnTo>
                    <a:lnTo>
                      <a:pt x="502" y="1148"/>
                    </a:lnTo>
                    <a:lnTo>
                      <a:pt x="509" y="1150"/>
                    </a:lnTo>
                    <a:lnTo>
                      <a:pt x="514" y="1151"/>
                    </a:lnTo>
                    <a:lnTo>
                      <a:pt x="520" y="1152"/>
                    </a:lnTo>
                    <a:lnTo>
                      <a:pt x="527" y="1152"/>
                    </a:lnTo>
                    <a:lnTo>
                      <a:pt x="625" y="1152"/>
                    </a:lnTo>
                    <a:lnTo>
                      <a:pt x="632" y="1152"/>
                    </a:lnTo>
                    <a:lnTo>
                      <a:pt x="637" y="1151"/>
                    </a:lnTo>
                    <a:lnTo>
                      <a:pt x="644" y="1150"/>
                    </a:lnTo>
                    <a:lnTo>
                      <a:pt x="649" y="1148"/>
                    </a:lnTo>
                    <a:lnTo>
                      <a:pt x="661" y="1142"/>
                    </a:lnTo>
                    <a:lnTo>
                      <a:pt x="671" y="1136"/>
                    </a:lnTo>
                    <a:lnTo>
                      <a:pt x="679" y="1127"/>
                    </a:lnTo>
                    <a:lnTo>
                      <a:pt x="687" y="1117"/>
                    </a:lnTo>
                    <a:lnTo>
                      <a:pt x="689" y="1112"/>
                    </a:lnTo>
                    <a:lnTo>
                      <a:pt x="692" y="1107"/>
                    </a:lnTo>
                    <a:lnTo>
                      <a:pt x="694" y="1100"/>
                    </a:lnTo>
                    <a:lnTo>
                      <a:pt x="695" y="1094"/>
                    </a:lnTo>
                    <a:lnTo>
                      <a:pt x="718" y="984"/>
                    </a:lnTo>
                    <a:lnTo>
                      <a:pt x="730" y="979"/>
                    </a:lnTo>
                    <a:lnTo>
                      <a:pt x="741" y="975"/>
                    </a:lnTo>
                    <a:lnTo>
                      <a:pt x="753" y="969"/>
                    </a:lnTo>
                    <a:lnTo>
                      <a:pt x="765" y="964"/>
                    </a:lnTo>
                    <a:lnTo>
                      <a:pt x="857" y="1027"/>
                    </a:lnTo>
                    <a:lnTo>
                      <a:pt x="867" y="1032"/>
                    </a:lnTo>
                    <a:lnTo>
                      <a:pt x="877" y="1036"/>
                    </a:lnTo>
                    <a:lnTo>
                      <a:pt x="888" y="1039"/>
                    </a:lnTo>
                    <a:lnTo>
                      <a:pt x="897" y="1039"/>
                    </a:lnTo>
                    <a:lnTo>
                      <a:pt x="905" y="1039"/>
                    </a:lnTo>
                    <a:lnTo>
                      <a:pt x="911" y="1038"/>
                    </a:lnTo>
                    <a:lnTo>
                      <a:pt x="918" y="1036"/>
                    </a:lnTo>
                    <a:lnTo>
                      <a:pt x="925" y="1033"/>
                    </a:lnTo>
                    <a:lnTo>
                      <a:pt x="931" y="1031"/>
                    </a:lnTo>
                    <a:lnTo>
                      <a:pt x="937" y="1027"/>
                    </a:lnTo>
                    <a:lnTo>
                      <a:pt x="943" y="1022"/>
                    </a:lnTo>
                    <a:lnTo>
                      <a:pt x="948" y="1018"/>
                    </a:lnTo>
                    <a:lnTo>
                      <a:pt x="1018" y="949"/>
                    </a:lnTo>
                    <a:lnTo>
                      <a:pt x="1023" y="944"/>
                    </a:lnTo>
                    <a:lnTo>
                      <a:pt x="1026" y="939"/>
                    </a:lnTo>
                    <a:lnTo>
                      <a:pt x="1029" y="934"/>
                    </a:lnTo>
                    <a:lnTo>
                      <a:pt x="1032" y="928"/>
                    </a:lnTo>
                    <a:lnTo>
                      <a:pt x="1037" y="917"/>
                    </a:lnTo>
                    <a:lnTo>
                      <a:pt x="1039" y="905"/>
                    </a:lnTo>
                    <a:lnTo>
                      <a:pt x="1039" y="893"/>
                    </a:lnTo>
                    <a:lnTo>
                      <a:pt x="1037" y="881"/>
                    </a:lnTo>
                    <a:lnTo>
                      <a:pt x="1036" y="874"/>
                    </a:lnTo>
                    <a:lnTo>
                      <a:pt x="1033" y="869"/>
                    </a:lnTo>
                    <a:lnTo>
                      <a:pt x="1030" y="864"/>
                    </a:lnTo>
                    <a:lnTo>
                      <a:pt x="1027" y="858"/>
                    </a:lnTo>
                    <a:lnTo>
                      <a:pt x="964" y="764"/>
                    </a:lnTo>
                    <a:lnTo>
                      <a:pt x="970" y="752"/>
                    </a:lnTo>
                    <a:lnTo>
                      <a:pt x="975" y="742"/>
                    </a:lnTo>
                    <a:lnTo>
                      <a:pt x="979" y="730"/>
                    </a:lnTo>
                    <a:lnTo>
                      <a:pt x="984" y="718"/>
                    </a:lnTo>
                    <a:lnTo>
                      <a:pt x="1094" y="695"/>
                    </a:lnTo>
                    <a:lnTo>
                      <a:pt x="1100" y="694"/>
                    </a:lnTo>
                    <a:lnTo>
                      <a:pt x="1106" y="692"/>
                    </a:lnTo>
                    <a:lnTo>
                      <a:pt x="1112" y="690"/>
                    </a:lnTo>
                    <a:lnTo>
                      <a:pt x="1118" y="687"/>
                    </a:lnTo>
                    <a:lnTo>
                      <a:pt x="1127" y="679"/>
                    </a:lnTo>
                    <a:lnTo>
                      <a:pt x="1136" y="670"/>
                    </a:lnTo>
                    <a:lnTo>
                      <a:pt x="1143" y="661"/>
                    </a:lnTo>
                    <a:lnTo>
                      <a:pt x="1148" y="650"/>
                    </a:lnTo>
                    <a:lnTo>
                      <a:pt x="1149" y="643"/>
                    </a:lnTo>
                    <a:lnTo>
                      <a:pt x="1151" y="638"/>
                    </a:lnTo>
                    <a:lnTo>
                      <a:pt x="1151" y="631"/>
                    </a:lnTo>
                    <a:lnTo>
                      <a:pt x="1152" y="625"/>
                    </a:lnTo>
                    <a:lnTo>
                      <a:pt x="1152" y="527"/>
                    </a:lnTo>
                    <a:lnTo>
                      <a:pt x="1151" y="520"/>
                    </a:lnTo>
                    <a:lnTo>
                      <a:pt x="1151" y="515"/>
                    </a:lnTo>
                    <a:lnTo>
                      <a:pt x="1149" y="508"/>
                    </a:lnTo>
                    <a:lnTo>
                      <a:pt x="1148" y="503"/>
                    </a:lnTo>
                    <a:lnTo>
                      <a:pt x="1143" y="491"/>
                    </a:lnTo>
                    <a:lnTo>
                      <a:pt x="1136" y="481"/>
                    </a:lnTo>
                    <a:lnTo>
                      <a:pt x="1127" y="473"/>
                    </a:lnTo>
                    <a:lnTo>
                      <a:pt x="1118" y="465"/>
                    </a:lnTo>
                    <a:lnTo>
                      <a:pt x="1112" y="463"/>
                    </a:lnTo>
                    <a:lnTo>
                      <a:pt x="1106" y="460"/>
                    </a:lnTo>
                    <a:lnTo>
                      <a:pt x="1100" y="458"/>
                    </a:lnTo>
                    <a:lnTo>
                      <a:pt x="1094" y="45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82" name="Freeform 126"/>
              <p:cNvSpPr>
                <a:spLocks noEditPoints="1"/>
              </p:cNvSpPr>
              <p:nvPr/>
            </p:nvSpPr>
            <p:spPr bwMode="auto">
              <a:xfrm>
                <a:off x="1402811" y="1207306"/>
                <a:ext cx="114300" cy="114300"/>
              </a:xfrm>
              <a:custGeom>
                <a:avLst/>
                <a:gdLst>
                  <a:gd name="T0" fmla="*/ 122 w 288"/>
                  <a:gd name="T1" fmla="*/ 250 h 288"/>
                  <a:gd name="T2" fmla="*/ 93 w 288"/>
                  <a:gd name="T3" fmla="*/ 239 h 288"/>
                  <a:gd name="T4" fmla="*/ 68 w 288"/>
                  <a:gd name="T5" fmla="*/ 220 h 288"/>
                  <a:gd name="T6" fmla="*/ 50 w 288"/>
                  <a:gd name="T7" fmla="*/ 195 h 288"/>
                  <a:gd name="T8" fmla="*/ 38 w 288"/>
                  <a:gd name="T9" fmla="*/ 166 h 288"/>
                  <a:gd name="T10" fmla="*/ 37 w 288"/>
                  <a:gd name="T11" fmla="*/ 132 h 288"/>
                  <a:gd name="T12" fmla="*/ 44 w 288"/>
                  <a:gd name="T13" fmla="*/ 102 h 288"/>
                  <a:gd name="T14" fmla="*/ 60 w 288"/>
                  <a:gd name="T15" fmla="*/ 75 h 288"/>
                  <a:gd name="T16" fmla="*/ 84 w 288"/>
                  <a:gd name="T17" fmla="*/ 55 h 288"/>
                  <a:gd name="T18" fmla="*/ 112 w 288"/>
                  <a:gd name="T19" fmla="*/ 41 h 288"/>
                  <a:gd name="T20" fmla="*/ 144 w 288"/>
                  <a:gd name="T21" fmla="*/ 36 h 288"/>
                  <a:gd name="T22" fmla="*/ 176 w 288"/>
                  <a:gd name="T23" fmla="*/ 41 h 288"/>
                  <a:gd name="T24" fmla="*/ 204 w 288"/>
                  <a:gd name="T25" fmla="*/ 55 h 288"/>
                  <a:gd name="T26" fmla="*/ 228 w 288"/>
                  <a:gd name="T27" fmla="*/ 75 h 288"/>
                  <a:gd name="T28" fmla="*/ 244 w 288"/>
                  <a:gd name="T29" fmla="*/ 102 h 288"/>
                  <a:gd name="T30" fmla="*/ 252 w 288"/>
                  <a:gd name="T31" fmla="*/ 132 h 288"/>
                  <a:gd name="T32" fmla="*/ 249 w 288"/>
                  <a:gd name="T33" fmla="*/ 166 h 288"/>
                  <a:gd name="T34" fmla="*/ 239 w 288"/>
                  <a:gd name="T35" fmla="*/ 195 h 288"/>
                  <a:gd name="T36" fmla="*/ 220 w 288"/>
                  <a:gd name="T37" fmla="*/ 220 h 288"/>
                  <a:gd name="T38" fmla="*/ 195 w 288"/>
                  <a:gd name="T39" fmla="*/ 239 h 288"/>
                  <a:gd name="T40" fmla="*/ 166 w 288"/>
                  <a:gd name="T41" fmla="*/ 250 h 288"/>
                  <a:gd name="T42" fmla="*/ 144 w 288"/>
                  <a:gd name="T43" fmla="*/ 252 h 288"/>
                  <a:gd name="T44" fmla="*/ 115 w 288"/>
                  <a:gd name="T45" fmla="*/ 3 h 288"/>
                  <a:gd name="T46" fmla="*/ 76 w 288"/>
                  <a:gd name="T47" fmla="*/ 17 h 288"/>
                  <a:gd name="T48" fmla="*/ 42 w 288"/>
                  <a:gd name="T49" fmla="*/ 42 h 288"/>
                  <a:gd name="T50" fmla="*/ 17 w 288"/>
                  <a:gd name="T51" fmla="*/ 75 h 288"/>
                  <a:gd name="T52" fmla="*/ 3 w 288"/>
                  <a:gd name="T53" fmla="*/ 115 h 288"/>
                  <a:gd name="T54" fmla="*/ 1 w 288"/>
                  <a:gd name="T55" fmla="*/ 158 h 288"/>
                  <a:gd name="T56" fmla="*/ 12 w 288"/>
                  <a:gd name="T57" fmla="*/ 201 h 288"/>
                  <a:gd name="T58" fmla="*/ 33 w 288"/>
                  <a:gd name="T59" fmla="*/ 235 h 288"/>
                  <a:gd name="T60" fmla="*/ 64 w 288"/>
                  <a:gd name="T61" fmla="*/ 263 h 288"/>
                  <a:gd name="T62" fmla="*/ 101 w 288"/>
                  <a:gd name="T63" fmla="*/ 282 h 288"/>
                  <a:gd name="T64" fmla="*/ 144 w 288"/>
                  <a:gd name="T65" fmla="*/ 288 h 288"/>
                  <a:gd name="T66" fmla="*/ 187 w 288"/>
                  <a:gd name="T67" fmla="*/ 282 h 288"/>
                  <a:gd name="T68" fmla="*/ 225 w 288"/>
                  <a:gd name="T69" fmla="*/ 263 h 288"/>
                  <a:gd name="T70" fmla="*/ 255 w 288"/>
                  <a:gd name="T71" fmla="*/ 235 h 288"/>
                  <a:gd name="T72" fmla="*/ 276 w 288"/>
                  <a:gd name="T73" fmla="*/ 201 h 288"/>
                  <a:gd name="T74" fmla="*/ 287 w 288"/>
                  <a:gd name="T75" fmla="*/ 158 h 288"/>
                  <a:gd name="T76" fmla="*/ 285 w 288"/>
                  <a:gd name="T77" fmla="*/ 115 h 288"/>
                  <a:gd name="T78" fmla="*/ 271 w 288"/>
                  <a:gd name="T79" fmla="*/ 75 h 288"/>
                  <a:gd name="T80" fmla="*/ 246 w 288"/>
                  <a:gd name="T81" fmla="*/ 42 h 288"/>
                  <a:gd name="T82" fmla="*/ 213 w 288"/>
                  <a:gd name="T83" fmla="*/ 17 h 288"/>
                  <a:gd name="T84" fmla="*/ 173 w 288"/>
                  <a:gd name="T85" fmla="*/ 3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88" h="288">
                    <a:moveTo>
                      <a:pt x="144" y="252"/>
                    </a:moveTo>
                    <a:lnTo>
                      <a:pt x="133" y="251"/>
                    </a:lnTo>
                    <a:lnTo>
                      <a:pt x="122" y="250"/>
                    </a:lnTo>
                    <a:lnTo>
                      <a:pt x="112" y="247"/>
                    </a:lnTo>
                    <a:lnTo>
                      <a:pt x="103" y="244"/>
                    </a:lnTo>
                    <a:lnTo>
                      <a:pt x="93" y="239"/>
                    </a:lnTo>
                    <a:lnTo>
                      <a:pt x="84" y="234"/>
                    </a:lnTo>
                    <a:lnTo>
                      <a:pt x="76" y="228"/>
                    </a:lnTo>
                    <a:lnTo>
                      <a:pt x="68" y="220"/>
                    </a:lnTo>
                    <a:lnTo>
                      <a:pt x="60" y="212"/>
                    </a:lnTo>
                    <a:lnTo>
                      <a:pt x="55" y="205"/>
                    </a:lnTo>
                    <a:lnTo>
                      <a:pt x="50" y="195"/>
                    </a:lnTo>
                    <a:lnTo>
                      <a:pt x="44" y="186"/>
                    </a:lnTo>
                    <a:lnTo>
                      <a:pt x="41" y="176"/>
                    </a:lnTo>
                    <a:lnTo>
                      <a:pt x="38" y="166"/>
                    </a:lnTo>
                    <a:lnTo>
                      <a:pt x="37" y="155"/>
                    </a:lnTo>
                    <a:lnTo>
                      <a:pt x="36" y="144"/>
                    </a:lnTo>
                    <a:lnTo>
                      <a:pt x="37" y="132"/>
                    </a:lnTo>
                    <a:lnTo>
                      <a:pt x="38" y="122"/>
                    </a:lnTo>
                    <a:lnTo>
                      <a:pt x="41" y="112"/>
                    </a:lnTo>
                    <a:lnTo>
                      <a:pt x="44" y="102"/>
                    </a:lnTo>
                    <a:lnTo>
                      <a:pt x="50" y="93"/>
                    </a:lnTo>
                    <a:lnTo>
                      <a:pt x="55" y="84"/>
                    </a:lnTo>
                    <a:lnTo>
                      <a:pt x="60" y="75"/>
                    </a:lnTo>
                    <a:lnTo>
                      <a:pt x="68" y="68"/>
                    </a:lnTo>
                    <a:lnTo>
                      <a:pt x="76" y="60"/>
                    </a:lnTo>
                    <a:lnTo>
                      <a:pt x="84" y="55"/>
                    </a:lnTo>
                    <a:lnTo>
                      <a:pt x="93" y="49"/>
                    </a:lnTo>
                    <a:lnTo>
                      <a:pt x="103" y="44"/>
                    </a:lnTo>
                    <a:lnTo>
                      <a:pt x="112" y="41"/>
                    </a:lnTo>
                    <a:lnTo>
                      <a:pt x="122" y="39"/>
                    </a:lnTo>
                    <a:lnTo>
                      <a:pt x="133" y="36"/>
                    </a:lnTo>
                    <a:lnTo>
                      <a:pt x="144" y="36"/>
                    </a:lnTo>
                    <a:lnTo>
                      <a:pt x="155" y="36"/>
                    </a:lnTo>
                    <a:lnTo>
                      <a:pt x="166" y="39"/>
                    </a:lnTo>
                    <a:lnTo>
                      <a:pt x="176" y="41"/>
                    </a:lnTo>
                    <a:lnTo>
                      <a:pt x="186" y="44"/>
                    </a:lnTo>
                    <a:lnTo>
                      <a:pt x="195" y="49"/>
                    </a:lnTo>
                    <a:lnTo>
                      <a:pt x="204" y="55"/>
                    </a:lnTo>
                    <a:lnTo>
                      <a:pt x="213" y="60"/>
                    </a:lnTo>
                    <a:lnTo>
                      <a:pt x="220" y="68"/>
                    </a:lnTo>
                    <a:lnTo>
                      <a:pt x="228" y="75"/>
                    </a:lnTo>
                    <a:lnTo>
                      <a:pt x="233" y="84"/>
                    </a:lnTo>
                    <a:lnTo>
                      <a:pt x="239" y="93"/>
                    </a:lnTo>
                    <a:lnTo>
                      <a:pt x="244" y="102"/>
                    </a:lnTo>
                    <a:lnTo>
                      <a:pt x="247" y="112"/>
                    </a:lnTo>
                    <a:lnTo>
                      <a:pt x="249" y="122"/>
                    </a:lnTo>
                    <a:lnTo>
                      <a:pt x="252" y="132"/>
                    </a:lnTo>
                    <a:lnTo>
                      <a:pt x="252" y="144"/>
                    </a:lnTo>
                    <a:lnTo>
                      <a:pt x="252" y="155"/>
                    </a:lnTo>
                    <a:lnTo>
                      <a:pt x="249" y="166"/>
                    </a:lnTo>
                    <a:lnTo>
                      <a:pt x="247" y="176"/>
                    </a:lnTo>
                    <a:lnTo>
                      <a:pt x="244" y="186"/>
                    </a:lnTo>
                    <a:lnTo>
                      <a:pt x="239" y="195"/>
                    </a:lnTo>
                    <a:lnTo>
                      <a:pt x="233" y="205"/>
                    </a:lnTo>
                    <a:lnTo>
                      <a:pt x="228" y="212"/>
                    </a:lnTo>
                    <a:lnTo>
                      <a:pt x="220" y="220"/>
                    </a:lnTo>
                    <a:lnTo>
                      <a:pt x="213" y="228"/>
                    </a:lnTo>
                    <a:lnTo>
                      <a:pt x="204" y="234"/>
                    </a:lnTo>
                    <a:lnTo>
                      <a:pt x="195" y="239"/>
                    </a:lnTo>
                    <a:lnTo>
                      <a:pt x="186" y="244"/>
                    </a:lnTo>
                    <a:lnTo>
                      <a:pt x="176" y="247"/>
                    </a:lnTo>
                    <a:lnTo>
                      <a:pt x="166" y="250"/>
                    </a:lnTo>
                    <a:lnTo>
                      <a:pt x="155" y="251"/>
                    </a:lnTo>
                    <a:lnTo>
                      <a:pt x="144" y="252"/>
                    </a:lnTo>
                    <a:lnTo>
                      <a:pt x="144" y="252"/>
                    </a:lnTo>
                    <a:close/>
                    <a:moveTo>
                      <a:pt x="144" y="0"/>
                    </a:moveTo>
                    <a:lnTo>
                      <a:pt x="130" y="1"/>
                    </a:lnTo>
                    <a:lnTo>
                      <a:pt x="115" y="3"/>
                    </a:lnTo>
                    <a:lnTo>
                      <a:pt x="101" y="6"/>
                    </a:lnTo>
                    <a:lnTo>
                      <a:pt x="88" y="12"/>
                    </a:lnTo>
                    <a:lnTo>
                      <a:pt x="76" y="17"/>
                    </a:lnTo>
                    <a:lnTo>
                      <a:pt x="64" y="24"/>
                    </a:lnTo>
                    <a:lnTo>
                      <a:pt x="53" y="33"/>
                    </a:lnTo>
                    <a:lnTo>
                      <a:pt x="42" y="42"/>
                    </a:lnTo>
                    <a:lnTo>
                      <a:pt x="33" y="53"/>
                    </a:lnTo>
                    <a:lnTo>
                      <a:pt x="25" y="63"/>
                    </a:lnTo>
                    <a:lnTo>
                      <a:pt x="17" y="75"/>
                    </a:lnTo>
                    <a:lnTo>
                      <a:pt x="12" y="88"/>
                    </a:lnTo>
                    <a:lnTo>
                      <a:pt x="6" y="101"/>
                    </a:lnTo>
                    <a:lnTo>
                      <a:pt x="3" y="115"/>
                    </a:lnTo>
                    <a:lnTo>
                      <a:pt x="1" y="129"/>
                    </a:lnTo>
                    <a:lnTo>
                      <a:pt x="0" y="144"/>
                    </a:lnTo>
                    <a:lnTo>
                      <a:pt x="1" y="158"/>
                    </a:lnTo>
                    <a:lnTo>
                      <a:pt x="3" y="174"/>
                    </a:lnTo>
                    <a:lnTo>
                      <a:pt x="6" y="186"/>
                    </a:lnTo>
                    <a:lnTo>
                      <a:pt x="12" y="201"/>
                    </a:lnTo>
                    <a:lnTo>
                      <a:pt x="17" y="212"/>
                    </a:lnTo>
                    <a:lnTo>
                      <a:pt x="25" y="224"/>
                    </a:lnTo>
                    <a:lnTo>
                      <a:pt x="33" y="235"/>
                    </a:lnTo>
                    <a:lnTo>
                      <a:pt x="42" y="246"/>
                    </a:lnTo>
                    <a:lnTo>
                      <a:pt x="53" y="256"/>
                    </a:lnTo>
                    <a:lnTo>
                      <a:pt x="64" y="263"/>
                    </a:lnTo>
                    <a:lnTo>
                      <a:pt x="76" y="271"/>
                    </a:lnTo>
                    <a:lnTo>
                      <a:pt x="88" y="276"/>
                    </a:lnTo>
                    <a:lnTo>
                      <a:pt x="101" y="282"/>
                    </a:lnTo>
                    <a:lnTo>
                      <a:pt x="115" y="285"/>
                    </a:lnTo>
                    <a:lnTo>
                      <a:pt x="130" y="287"/>
                    </a:lnTo>
                    <a:lnTo>
                      <a:pt x="144" y="288"/>
                    </a:lnTo>
                    <a:lnTo>
                      <a:pt x="159" y="287"/>
                    </a:lnTo>
                    <a:lnTo>
                      <a:pt x="173" y="285"/>
                    </a:lnTo>
                    <a:lnTo>
                      <a:pt x="187" y="282"/>
                    </a:lnTo>
                    <a:lnTo>
                      <a:pt x="200" y="276"/>
                    </a:lnTo>
                    <a:lnTo>
                      <a:pt x="213" y="271"/>
                    </a:lnTo>
                    <a:lnTo>
                      <a:pt x="225" y="263"/>
                    </a:lnTo>
                    <a:lnTo>
                      <a:pt x="235" y="256"/>
                    </a:lnTo>
                    <a:lnTo>
                      <a:pt x="246" y="246"/>
                    </a:lnTo>
                    <a:lnTo>
                      <a:pt x="255" y="235"/>
                    </a:lnTo>
                    <a:lnTo>
                      <a:pt x="263" y="224"/>
                    </a:lnTo>
                    <a:lnTo>
                      <a:pt x="271" y="212"/>
                    </a:lnTo>
                    <a:lnTo>
                      <a:pt x="276" y="201"/>
                    </a:lnTo>
                    <a:lnTo>
                      <a:pt x="282" y="186"/>
                    </a:lnTo>
                    <a:lnTo>
                      <a:pt x="285" y="174"/>
                    </a:lnTo>
                    <a:lnTo>
                      <a:pt x="287" y="158"/>
                    </a:lnTo>
                    <a:lnTo>
                      <a:pt x="288" y="144"/>
                    </a:lnTo>
                    <a:lnTo>
                      <a:pt x="287" y="129"/>
                    </a:lnTo>
                    <a:lnTo>
                      <a:pt x="285" y="115"/>
                    </a:lnTo>
                    <a:lnTo>
                      <a:pt x="282" y="101"/>
                    </a:lnTo>
                    <a:lnTo>
                      <a:pt x="276" y="88"/>
                    </a:lnTo>
                    <a:lnTo>
                      <a:pt x="271" y="75"/>
                    </a:lnTo>
                    <a:lnTo>
                      <a:pt x="263" y="63"/>
                    </a:lnTo>
                    <a:lnTo>
                      <a:pt x="255" y="53"/>
                    </a:lnTo>
                    <a:lnTo>
                      <a:pt x="246" y="42"/>
                    </a:lnTo>
                    <a:lnTo>
                      <a:pt x="235" y="33"/>
                    </a:lnTo>
                    <a:lnTo>
                      <a:pt x="225" y="24"/>
                    </a:lnTo>
                    <a:lnTo>
                      <a:pt x="213" y="17"/>
                    </a:lnTo>
                    <a:lnTo>
                      <a:pt x="200" y="12"/>
                    </a:lnTo>
                    <a:lnTo>
                      <a:pt x="187" y="6"/>
                    </a:lnTo>
                    <a:lnTo>
                      <a:pt x="173" y="3"/>
                    </a:lnTo>
                    <a:lnTo>
                      <a:pt x="159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</p:grpSp>
      </p:grpSp>
      <p:pic>
        <p:nvPicPr>
          <p:cNvPr id="1742859013" name="图片 1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36"/>
          <a:stretch>
            <a:fillRect/>
          </a:stretch>
        </p:blipFill>
        <p:spPr>
          <a:xfrm>
            <a:off x="7404100" y="1551940"/>
            <a:ext cx="4163060" cy="28644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>
      <p:transition spd="slow" advClick="0" advTm="0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7808d21b-0254-4b4f-bffd-0c99e3cbdff1"/>
  <p:tag name="COMMONDATA" val="eyJoZGlkIjoiYjI3NzNkMDY4MGU2OTNkMGVlMDYyNjUxMGQwMDI3MTk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d5z45yrt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766</Words>
  <Application>Microsoft Office PowerPoint</Application>
  <PresentationFormat>宽屏</PresentationFormat>
  <Paragraphs>103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思源宋体 CN</vt:lpstr>
      <vt:lpstr>微软雅黑</vt:lpstr>
      <vt:lpstr>Arial</vt:lpstr>
      <vt:lpstr>Calibri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项目汇报</dc:title>
  <dc:creator>第一PPT</dc:creator>
  <cp:keywords>www.1ppt.com</cp:keywords>
  <dc:description>www.1ppt.com</dc:description>
  <cp:lastModifiedBy>周 远哲</cp:lastModifiedBy>
  <cp:revision>131</cp:revision>
  <dcterms:created xsi:type="dcterms:W3CDTF">2021-06-06T04:28:00Z</dcterms:created>
  <dcterms:modified xsi:type="dcterms:W3CDTF">2023-08-17T14:27:15Z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6FE9F3C4925B4AB1A9CBF6A5085A4767_12</vt:lpwstr>
  </property>
  <property fmtid="{D5CDD505-2E9C-101B-9397-08002B2CF9AE}" pid="3" name="KSOProductBuildVer">
    <vt:lpwstr>2052-11.1.0.14309</vt:lpwstr>
  </property>
</Properties>
</file>