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9" r:id="rId3"/>
    <p:sldId id="260" r:id="rId4"/>
    <p:sldId id="261" r:id="rId5"/>
    <p:sldId id="262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150"/>
    <a:srgbClr val="007033"/>
    <a:srgbClr val="FFCC66"/>
    <a:srgbClr val="990099"/>
    <a:srgbClr val="CC0099"/>
    <a:srgbClr val="FE9202"/>
    <a:srgbClr val="6C1A00"/>
    <a:srgbClr val="00AACC"/>
    <a:srgbClr val="5EEC3C"/>
    <a:srgbClr val="1D3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684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8C9A0B-AF28-46A7-B2C6-B7FE4C365706}" type="datetimeFigureOut">
              <a:rPr lang="en-US" smtClean="0"/>
              <a:pPr/>
              <a:t>11/24/2017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CF9645-FC00-4460-9794-63CC7B46D3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82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54375" y="2113635"/>
            <a:ext cx="7635250" cy="137434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7080" y="3640685"/>
            <a:ext cx="7940481" cy="610820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rgbClr val="FF015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="" xmlns:a16="http://schemas.microsoft.com/office/drawing/2014/main" id="{E056B0DD-0AEF-4055-A369-C1C2A18BBD4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18306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28470"/>
            <a:ext cx="8246070" cy="916230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FF01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350110"/>
            <a:ext cx="8246070" cy="3512212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015" y="433880"/>
            <a:ext cx="6566315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01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6015" y="1044700"/>
            <a:ext cx="6566315" cy="3511061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28470"/>
            <a:ext cx="7940659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FF01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481109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1960930"/>
            <a:ext cx="4040188" cy="2137871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481109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1960930"/>
            <a:ext cx="4041775" cy="2137871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E7C0AED8-5FAC-4F75-8DA1-DC85D3FA2453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Constantia" pitchFamily="18" charset="0"/>
              </a:rPr>
              <a:t>Unit </a:t>
            </a:r>
            <a:r>
              <a:rPr lang="en-US" dirty="0" smtClean="0">
                <a:latin typeface="Constantia" pitchFamily="18" charset="0"/>
              </a:rPr>
              <a:t>8.3</a:t>
            </a:r>
            <a:r>
              <a:rPr lang="en-US" dirty="0" smtClean="0">
                <a:latin typeface="Constantia" pitchFamily="18" charset="0"/>
              </a:rPr>
              <a:t>. </a:t>
            </a:r>
            <a:r>
              <a:rPr lang="en-US" dirty="0" smtClean="0">
                <a:latin typeface="Constantia" pitchFamily="18" charset="0"/>
              </a:rPr>
              <a:t>Make yourself at home</a:t>
            </a:r>
            <a:endParaRPr lang="ru-RU" dirty="0">
              <a:latin typeface="Constantia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Constantia" pitchFamily="18" charset="0"/>
              </a:rPr>
              <a:t>Lesson </a:t>
            </a:r>
            <a:r>
              <a:rPr lang="en-US" dirty="0" smtClean="0">
                <a:latin typeface="Constantia" pitchFamily="18" charset="0"/>
              </a:rPr>
              <a:t>9</a:t>
            </a:r>
            <a:endParaRPr lang="ru-RU" dirty="0">
              <a:latin typeface="Constantia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Task </a:t>
            </a:r>
            <a:r>
              <a:rPr lang="en-US" b="1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3</a:t>
            </a:r>
            <a:endParaRPr lang="ru-RU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numCol="2"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F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F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F</a:t>
            </a:r>
            <a:endParaRPr lang="en-US" sz="4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anose="020506040505050202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/>
          <a:srcRect t="26587" b="28895"/>
          <a:stretch/>
        </p:blipFill>
        <p:spPr>
          <a:xfrm>
            <a:off x="5261992" y="4495428"/>
            <a:ext cx="3882008" cy="6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224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Task </a:t>
            </a:r>
            <a:r>
              <a:rPr lang="en-US" b="1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4</a:t>
            </a:r>
            <a:endParaRPr lang="ru-RU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4000" dirty="0" smtClean="0">
                <a:latin typeface="Bookman Old Style" panose="02050604050505020204" pitchFamily="18" charset="0"/>
              </a:rPr>
              <a:t>Monica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000" dirty="0" smtClean="0">
                <a:latin typeface="Bookman Old Style" panose="02050604050505020204" pitchFamily="18" charset="0"/>
              </a:rPr>
              <a:t>Phoebe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000" dirty="0" smtClean="0">
                <a:latin typeface="Bookman Old Style" panose="02050604050505020204" pitchFamily="18" charset="0"/>
              </a:rPr>
              <a:t>Chandler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000" dirty="0" smtClean="0">
                <a:latin typeface="Bookman Old Style" panose="02050604050505020204" pitchFamily="18" charset="0"/>
              </a:rPr>
              <a:t>Ross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000" dirty="0" smtClean="0">
                <a:latin typeface="Bookman Old Style" panose="02050604050505020204" pitchFamily="18" charset="0"/>
              </a:rPr>
              <a:t>Rachel</a:t>
            </a:r>
            <a:endParaRPr lang="ru-RU" sz="4000" dirty="0">
              <a:latin typeface="Bookman Old Style" panose="020506040505050202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t="26587" b="28895"/>
          <a:stretch/>
        </p:blipFill>
        <p:spPr>
          <a:xfrm>
            <a:off x="5261992" y="4495428"/>
            <a:ext cx="3882008" cy="6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183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Task </a:t>
            </a:r>
            <a:r>
              <a:rPr lang="en-US" b="1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5</a:t>
            </a:r>
            <a:endParaRPr lang="ru-RU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 smtClean="0">
                <a:latin typeface="Bookman Old Style" panose="02050604050505020204" pitchFamily="18" charset="0"/>
              </a:rPr>
              <a:t>Chandler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>
                <a:latin typeface="Bookman Old Style" panose="02050604050505020204" pitchFamily="18" charset="0"/>
              </a:rPr>
              <a:t>Rachel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>
                <a:latin typeface="Bookman Old Style" panose="02050604050505020204" pitchFamily="18" charset="0"/>
              </a:rPr>
              <a:t>Phoebe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>
                <a:latin typeface="Bookman Old Style" panose="02050604050505020204" pitchFamily="18" charset="0"/>
              </a:rPr>
              <a:t>Chandler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>
                <a:latin typeface="Bookman Old Style" panose="02050604050505020204" pitchFamily="18" charset="0"/>
              </a:rPr>
              <a:t>Ross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>
                <a:latin typeface="Bookman Old Style" panose="02050604050505020204" pitchFamily="18" charset="0"/>
              </a:rPr>
              <a:t>Joey</a:t>
            </a:r>
            <a:endParaRPr lang="ru-RU" sz="3200" dirty="0">
              <a:latin typeface="Bookman Old Style" panose="020506040505050202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t="26587" b="28895"/>
          <a:stretch/>
        </p:blipFill>
        <p:spPr>
          <a:xfrm>
            <a:off x="5261992" y="4495428"/>
            <a:ext cx="3882008" cy="6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30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Task </a:t>
            </a:r>
            <a:r>
              <a:rPr lang="en-US" b="1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6</a:t>
            </a:r>
            <a:endParaRPr lang="ru-RU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4000" dirty="0" smtClean="0">
                <a:latin typeface="Bookman Old Style" panose="02050604050505020204" pitchFamily="18" charset="0"/>
              </a:rPr>
              <a:t>B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000" dirty="0" smtClean="0">
                <a:latin typeface="Bookman Old Style" panose="02050604050505020204" pitchFamily="18" charset="0"/>
              </a:rPr>
              <a:t>C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000" dirty="0" smtClean="0">
                <a:latin typeface="Bookman Old Style" panose="02050604050505020204" pitchFamily="18" charset="0"/>
              </a:rPr>
              <a:t>B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000" dirty="0" smtClean="0">
                <a:latin typeface="Bookman Old Style" panose="02050604050505020204" pitchFamily="18" charset="0"/>
              </a:rPr>
              <a:t>A </a:t>
            </a:r>
            <a:endParaRPr lang="ru-RU" sz="4000" dirty="0">
              <a:latin typeface="Bookman Old Style" panose="020506040505050202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t="26587" b="28895"/>
          <a:stretch/>
        </p:blipFill>
        <p:spPr>
          <a:xfrm>
            <a:off x="5261992" y="4495428"/>
            <a:ext cx="3882008" cy="6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525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3870</TotalTime>
  <Words>37</Words>
  <Application>Microsoft Office PowerPoint</Application>
  <PresentationFormat>Экран (16:9)</PresentationFormat>
  <Paragraphs>26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Bookman Old Style</vt:lpstr>
      <vt:lpstr>Calibri</vt:lpstr>
      <vt:lpstr>Constantia</vt:lpstr>
      <vt:lpstr>Office Theme</vt:lpstr>
      <vt:lpstr>Unit 8.3. Make yourself at home</vt:lpstr>
      <vt:lpstr>Task 3</vt:lpstr>
      <vt:lpstr>Task 4</vt:lpstr>
      <vt:lpstr>Task 5</vt:lpstr>
      <vt:lpstr>Task 6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Ксю</cp:lastModifiedBy>
  <cp:revision>148</cp:revision>
  <dcterms:created xsi:type="dcterms:W3CDTF">2013-08-21T19:17:07Z</dcterms:created>
  <dcterms:modified xsi:type="dcterms:W3CDTF">2017-11-26T05:21:45Z</dcterms:modified>
</cp:coreProperties>
</file>