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115" y="33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Burger’s Equation and PINNs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Iragavarapu Ramanaa Sreehaas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cb.ai.u4aid24068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problem</a:t>
            </a:r>
          </a:p>
          <a:p>
            <a:r>
              <a:rPr lang="en-US" dirty="0"/>
              <a:t>The solution</a:t>
            </a:r>
          </a:p>
          <a:p>
            <a:r>
              <a:rPr lang="en-US" dirty="0"/>
              <a:t>The implementation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65F9C-CFAD-D750-C261-6D536FD3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200"/>
            <a:ext cx="12192000" cy="4436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Burger’s equation is a function that defines the relation between the viscous force and diffusion of a gas or any fluidic substance over a given distance and time. It is a core concept in physics laws and a simple example to demonstrate the necessity and efficiency of a PINN.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</a:rPr>
              <a:t>The problems with solving traditionally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methods like FDM and FEM approximate the terms they cannot calculate which leads to a loss in the accuracy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They suffer from curse of dimensionality which causes them to exponentially significantly get slower as the dimensions of the equation increases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00CF-CF4A-08AA-B4B7-84BE0575CBF3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The solution to this problem is to develop a physics informed neural network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-&gt; A PINN is a neural network that predicts relevant points which abide physics equations or ‘laws’ and can be used to generation accurate physics simulations.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-&gt; It does not suffer a heavy tax from the curse of dimensionality and produces accurate results without any term approximation. 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-&gt; It could also be used to solve the inverse problem for burger’s equation or any equation for that matter with ease and efficiency.</a:t>
            </a:r>
            <a:endParaRPr lang="en-I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C0632-DEA9-8575-D3F8-95762FB1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</a:rPr>
              <a:t>The implementation: 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define field variables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define physics laws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incorporate boundary and initial conditions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choose appropriate normalization and loss functions</a:t>
            </a:r>
            <a:br>
              <a:rPr lang="en-US" b="1" u="sng" dirty="0">
                <a:solidFill>
                  <a:schemeClr val="accent4"/>
                </a:solidFill>
              </a:rPr>
            </a:br>
            <a:br>
              <a:rPr lang="en-US" b="1" u="sng" dirty="0">
                <a:solidFill>
                  <a:schemeClr val="accent4"/>
                </a:solidFill>
              </a:rPr>
            </a:br>
            <a:r>
              <a:rPr lang="en-US" b="1" u="sng" dirty="0">
                <a:solidFill>
                  <a:schemeClr val="accent4"/>
                </a:solidFill>
              </a:rPr>
              <a:t>-&gt; run the program</a:t>
            </a:r>
            <a:endParaRPr lang="en-IN" b="1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5959EC-79B8-E6A5-59BA-3BD23197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065"/>
            <a:ext cx="12192000" cy="63639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9A791D-9DB9-D6CB-5D9C-CF6D4E8D4C29}"/>
              </a:ext>
            </a:extLst>
          </p:cNvPr>
          <p:cNvSpPr txBox="1"/>
          <p:nvPr/>
        </p:nvSpPr>
        <p:spPr>
          <a:xfrm>
            <a:off x="0" y="-481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Outputs from the forward problem program for burger’s equation (perfectly accurate with FDM method)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4FF8F0-EAF5-ABDA-4E19-8ADC4FAC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EBF67B-2756-9DD9-A592-9FC374FDB03D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from the inverse problem program for burger’s equation (lambda 1 and lambda 2 or the boundary conditions and initial conditions have been retrieved using the output of the forward problem program.</a:t>
            </a:r>
          </a:p>
          <a:p>
            <a:endParaRPr lang="en-US" dirty="0"/>
          </a:p>
          <a:p>
            <a:r>
              <a:rPr lang="en-US" dirty="0"/>
              <a:t>Inputs for forward program are ICs and BCs </a:t>
            </a:r>
          </a:p>
          <a:p>
            <a:r>
              <a:rPr lang="en-US" dirty="0"/>
              <a:t>Input for inverse program is the output of the forward program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95D782-FC25-2CB1-9B3A-53B45F30C67B}"/>
              </a:ext>
            </a:extLst>
          </p:cNvPr>
          <p:cNvSpPr txBox="1"/>
          <p:nvPr/>
        </p:nvSpPr>
        <p:spPr>
          <a:xfrm>
            <a:off x="462844" y="876300"/>
            <a:ext cx="10724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u="sng" dirty="0">
                <a:solidFill>
                  <a:schemeClr val="tx2"/>
                </a:solidFill>
              </a:rPr>
              <a:t>Thank you</a:t>
            </a:r>
            <a:endParaRPr lang="en-IN" sz="96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35</TotalTime>
  <Words>341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Burger’s Equation and PINNs  Iragavarapu Ramanaa Sreehaas  cb.ai.u4aid24068</vt:lpstr>
      <vt:lpstr>AGENDA</vt:lpstr>
      <vt:lpstr>Burger’s equation is a function that defines the relation between the viscous force and diffusion of a gas or any fluidic substance over a given distance and time. It is a core concept in physics laws and a simple example to demonstrate the necessity and efficiency of a PINN.</vt:lpstr>
      <vt:lpstr>The problems with solving traditionally  -&gt; methods like FDM and FEM approximate the terms they cannot calculate which leads to a loss in the accuracy  -&gt; They suffer from curse of dimensionality which causes them to exponentially significantly get slower as the dimensions of the equation increases  </vt:lpstr>
      <vt:lpstr>PowerPoint Presentation</vt:lpstr>
      <vt:lpstr>The implementation:   -&gt; define field variables  -&gt; define physics laws  -&gt; incorporate boundary and initial conditions  -&gt; choose appropriate normalization and loss functions  -&gt; run the program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Ramanaa Sreehaas</dc:creator>
  <cp:lastModifiedBy>Ramanaa Sreehaas</cp:lastModifiedBy>
  <cp:revision>1</cp:revision>
  <dcterms:created xsi:type="dcterms:W3CDTF">2025-04-28T06:16:19Z</dcterms:created>
  <dcterms:modified xsi:type="dcterms:W3CDTF">2025-04-28T06:52:13Z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