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FD8C8-5AC0-2745-ADC0-98DE341B9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41E8CB-7A9F-7145-A86C-0DEBC7355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1A1656-DCEC-DC40-8BCF-97E8CF85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CE8F-219B-A34A-A46F-16117C081DA0}" type="datetimeFigureOut">
              <a:rPr kumimoji="1" lang="zh-CN" altLang="en-US" smtClean="0"/>
              <a:t>2022/12/11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3F39B3-45AB-524F-95FB-004B4EAF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DBE55-E892-C343-8E7F-173EE667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B33F-D014-3B48-9EC2-5CE92BD90A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705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97115-7C20-D54B-BA78-BCDFC77C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B21FC7-6770-964D-970B-D459330EC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AEF8C-5EEE-3D49-97FE-6F26CC21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CE8F-219B-A34A-A46F-16117C081DA0}" type="datetimeFigureOut">
              <a:rPr kumimoji="1" lang="zh-CN" altLang="en-US" smtClean="0"/>
              <a:t>2022/12/11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26DE5-4AF8-3B4B-8D58-C1D52346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00F53-F82C-054C-8227-3706FA9D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B33F-D014-3B48-9EC2-5CE92BD90A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974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DB9AC5-57CF-634D-908C-32FA463A9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6F92C-DE23-7C40-8ED9-E1C6C76EF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A885C-70B2-DD49-A359-67C11406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CE8F-219B-A34A-A46F-16117C081DA0}" type="datetimeFigureOut">
              <a:rPr kumimoji="1" lang="zh-CN" altLang="en-US" smtClean="0"/>
              <a:t>2022/12/11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5FA887-0307-B34D-AF88-7F473803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A66DA8-100D-6E43-88C2-CC5D6091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B33F-D014-3B48-9EC2-5CE92BD90A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575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9A5A1-22C2-9F48-8B27-B699EF6D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1D4B4-CA0E-8F45-91B2-855749055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B6B870-E097-384D-8F55-2A75AB33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CE8F-219B-A34A-A46F-16117C081DA0}" type="datetimeFigureOut">
              <a:rPr kumimoji="1" lang="zh-CN" altLang="en-US" smtClean="0"/>
              <a:t>2022/12/11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33E73E-31D7-1244-98CE-2B62026A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9429AE-E8BB-CB4E-B19D-3E44B8ECF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B33F-D014-3B48-9EC2-5CE92BD90A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610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9A955-DF58-E945-B021-B7829CEBB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A8BC0-5E8A-7D41-8DA9-5CEB2336A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6B0D0-9BEA-9142-A464-110A7C1E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CE8F-219B-A34A-A46F-16117C081DA0}" type="datetimeFigureOut">
              <a:rPr kumimoji="1" lang="zh-CN" altLang="en-US" smtClean="0"/>
              <a:t>2022/12/11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D701A-5B2C-9041-8BC7-BFF28032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83F4DD-85C1-6C4A-B5B5-961428A5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B33F-D014-3B48-9EC2-5CE92BD90A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306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968B7-53F0-344D-97B1-C3FF9F50E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70B6E-614F-D44F-B602-A44C4AE9C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CE237C-0A23-D949-9F64-B420BBE41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D101BA-4F9C-A345-8649-74E06447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CE8F-219B-A34A-A46F-16117C081DA0}" type="datetimeFigureOut">
              <a:rPr kumimoji="1" lang="zh-CN" altLang="en-US" smtClean="0"/>
              <a:t>2022/12/11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81DA5E-1789-D045-9777-3889D524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39BF2-5816-3543-81D2-307E3DEA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B33F-D014-3B48-9EC2-5CE92BD90A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620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D4603-2009-7D45-9A67-EC874B18E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4FC982-F7A3-A64D-B9BE-F22888E25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402AFF-62B1-564E-AA73-E6CF6B3C6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2356B0-ACAA-A343-9875-7FDCDE4D2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8FACE1-9B23-B84E-B2DD-EE009BD29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5000AB-9353-8C4D-9DDE-65EB8757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CE8F-219B-A34A-A46F-16117C081DA0}" type="datetimeFigureOut">
              <a:rPr kumimoji="1" lang="zh-CN" altLang="en-US" smtClean="0"/>
              <a:t>2022/12/11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C28E49-9A70-714B-AFA7-F9A137E1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F039F8-C422-4C45-84B3-595A5E07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B33F-D014-3B48-9EC2-5CE92BD90A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196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B23B1-04C8-7B49-B976-0C01DE17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6B5A8A-9EB4-BA4C-842C-20B4CE55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CE8F-219B-A34A-A46F-16117C081DA0}" type="datetimeFigureOut">
              <a:rPr kumimoji="1" lang="zh-CN" altLang="en-US" smtClean="0"/>
              <a:t>2022/12/11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BAAA90-1C8E-5346-A813-4580DA13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581E98-0CFA-224E-A64B-904AF8D8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B33F-D014-3B48-9EC2-5CE92BD90A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03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3D34DB-9735-744B-B7DF-873635C0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CE8F-219B-A34A-A46F-16117C081DA0}" type="datetimeFigureOut">
              <a:rPr kumimoji="1" lang="zh-CN" altLang="en-US" smtClean="0"/>
              <a:t>2022/12/11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6B1313-4F79-1D47-B367-53423F98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932E31-7EDA-3245-A7FC-2ABEABB9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B33F-D014-3B48-9EC2-5CE92BD90A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978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382F1-A053-B944-A571-3A4CB7394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DCA246-1DA5-5540-8D92-D122ACFD9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344583-AB96-4D42-A9CC-FF4281001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17BBDD-2957-4046-A540-748B35A0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CE8F-219B-A34A-A46F-16117C081DA0}" type="datetimeFigureOut">
              <a:rPr kumimoji="1" lang="zh-CN" altLang="en-US" smtClean="0"/>
              <a:t>2022/12/11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4F2B4E-E4D8-3C44-9AC1-E8907023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648D2B-74CB-514B-A995-D401221A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B33F-D014-3B48-9EC2-5CE92BD90A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484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CA6E7-A7A8-1F49-B14B-22781CC4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6BD641-5DA7-5342-9BE9-E70948590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AC6D5F-E68E-D946-8E34-160B0BD20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AA59B8-8905-624D-9EDB-102646DB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CE8F-219B-A34A-A46F-16117C081DA0}" type="datetimeFigureOut">
              <a:rPr kumimoji="1" lang="zh-CN" altLang="en-US" smtClean="0"/>
              <a:t>2022/12/11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FA4EA1-536B-804C-AD50-C3BF91CA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B80EF6-7AD1-CC41-B5E1-03A96D6F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B33F-D014-3B48-9EC2-5CE92BD90A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562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6DF8E4-8B82-3E4C-934B-78A7398F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F73AD1-3229-4D45-B57A-01FD635F6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08C692-1B59-0340-A266-653C81C9D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CCE8F-219B-A34A-A46F-16117C081DA0}" type="datetimeFigureOut">
              <a:rPr kumimoji="1" lang="zh-CN" altLang="en-US" smtClean="0"/>
              <a:t>2022/12/11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BBBA52-39DE-3B44-8067-81CD6233B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EE02D-659B-2240-91FC-169486759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3B33F-D014-3B48-9EC2-5CE92BD90A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482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73C1C-636D-094F-8A05-20A400DF4F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实验三</a:t>
            </a:r>
            <a:r>
              <a:rPr lang="en-US" altLang="zh-CN" b="1" dirty="0"/>
              <a:t>: </a:t>
            </a:r>
            <a:r>
              <a:rPr lang="zh-CN" altLang="en-US" b="1" dirty="0"/>
              <a:t>零相位滤波 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D1F61D-E0B3-8E48-83B3-02C509A1D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890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339-1BD5-9E49-922A-AE19B2AD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6C836-94CB-8F4D-B3BA-771808F62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大家学习了有限脉冲响应滤波器</a:t>
            </a:r>
            <a:r>
              <a:rPr lang="en-US" altLang="zh-CN" sz="2000" dirty="0"/>
              <a:t>(</a:t>
            </a:r>
            <a:r>
              <a:rPr lang="en" altLang="zh-CN" sz="2000" dirty="0"/>
              <a:t>FIR)</a:t>
            </a:r>
            <a:r>
              <a:rPr lang="zh-CN" altLang="en-US" sz="2000"/>
              <a:t>和无限脉冲</a:t>
            </a:r>
            <a:r>
              <a:rPr lang="zh-CN" altLang="en-US" sz="2000" dirty="0"/>
              <a:t>响应滤波器</a:t>
            </a:r>
            <a:r>
              <a:rPr lang="en-US" altLang="zh-CN" sz="2000" dirty="0"/>
              <a:t>(</a:t>
            </a:r>
            <a:r>
              <a:rPr lang="en" altLang="zh-CN" sz="2000" dirty="0"/>
              <a:t>IIR)</a:t>
            </a:r>
            <a:r>
              <a:rPr lang="zh-CN" altLang="en" sz="2000" dirty="0"/>
              <a:t>，</a:t>
            </a:r>
            <a:r>
              <a:rPr lang="zh-CN" altLang="en-US" sz="2000" dirty="0"/>
              <a:t>这两个滤波器有一个共同的特点</a:t>
            </a:r>
            <a:r>
              <a:rPr lang="en-US" altLang="zh-CN" sz="2000" dirty="0"/>
              <a:t>: </a:t>
            </a:r>
            <a:r>
              <a:rPr lang="zh-CN" altLang="en-US" sz="2000" dirty="0"/>
              <a:t>它们都是因果系统</a:t>
            </a:r>
            <a:r>
              <a:rPr lang="en-US" altLang="zh-CN" sz="2000" dirty="0"/>
              <a:t>(</a:t>
            </a:r>
            <a:r>
              <a:rPr lang="zh-CN" altLang="en-US" sz="2000" dirty="0"/>
              <a:t>当前系统的输出由历史输入和当前输入决定</a:t>
            </a:r>
            <a:r>
              <a:rPr lang="en-US" altLang="zh-CN" sz="2000" dirty="0"/>
              <a:t>)</a:t>
            </a:r>
            <a:r>
              <a:rPr lang="zh-CN" altLang="en-US" sz="2000" dirty="0"/>
              <a:t>，我们将它们统称为因果滤波器。因果滤波器有一个性质</a:t>
            </a:r>
            <a:r>
              <a:rPr lang="en-US" altLang="zh-CN" sz="2000" dirty="0"/>
              <a:t>: </a:t>
            </a:r>
            <a:r>
              <a:rPr lang="zh-CN" altLang="en-US" sz="2000" b="1" dirty="0"/>
              <a:t>过滤后的信号会有一定延迟，相位发生偏移</a:t>
            </a:r>
            <a:r>
              <a:rPr lang="zh-CN" altLang="en-US" sz="2000" dirty="0"/>
              <a:t>，如下图。 </a:t>
            </a:r>
            <a:endParaRPr lang="zh-CN" altLang="en-US" sz="2000" dirty="0">
              <a:effectLst/>
            </a:endParaRPr>
          </a:p>
          <a:p>
            <a:endParaRPr kumimoji="1"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FF36C2-CF11-B540-A96B-EA957FAA6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01" y="2984058"/>
            <a:ext cx="5416699" cy="350881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0D0D6A2-C86E-DC4C-B350-F6662E4ABD8C}"/>
              </a:ext>
            </a:extLst>
          </p:cNvPr>
          <p:cNvSpPr txBox="1"/>
          <p:nvPr/>
        </p:nvSpPr>
        <p:spPr>
          <a:xfrm>
            <a:off x="6096000" y="3550596"/>
            <a:ext cx="50032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在一些场景下，如数字音频的滤波，我们已经得到了整段音频的信息，需要零相移地过滤高频信号， 保留低频信号，此时我们就无法直接使用因果滤波器。 </a:t>
            </a:r>
            <a:endParaRPr lang="zh-CN" alt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为了解决这一问题，在本次实验中，我们将简要介绍如何以</a:t>
            </a:r>
            <a:r>
              <a:rPr lang="en" altLang="zh-CN" dirty="0"/>
              <a:t>FIR</a:t>
            </a:r>
            <a:r>
              <a:rPr lang="zh-CN" altLang="en-US" dirty="0"/>
              <a:t>为基础，实现一个零相移的滤波器。 </a:t>
            </a:r>
            <a:endParaRPr lang="zh-CN" altLang="en-US" dirty="0">
              <a:effectLst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550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64164-7714-B944-94C8-8203D00E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零相移滤波器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D76608-C59C-5946-82BC-02BA59332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一种较为简单的零相移滤波器可以通过因果滤波器的组合实现，具体方法是</a:t>
            </a:r>
            <a:r>
              <a:rPr lang="en-US" altLang="zh-CN" dirty="0"/>
              <a:t>: </a:t>
            </a:r>
            <a:endParaRPr lang="zh-CN" altLang="en-US" dirty="0">
              <a:effectLst/>
            </a:endParaRPr>
          </a:p>
          <a:p>
            <a:pPr lvl="1"/>
            <a:r>
              <a:rPr lang="zh-CN" altLang="en-US" dirty="0"/>
              <a:t>对于某个因果滤波器，首先正向对信号滤波</a:t>
            </a:r>
            <a:r>
              <a:rPr lang="en-US" altLang="zh-CN" dirty="0"/>
              <a:t>(</a:t>
            </a:r>
            <a:r>
              <a:rPr lang="zh-CN" altLang="en-US" dirty="0"/>
              <a:t>此时输出信号有一定相移</a:t>
            </a:r>
            <a:r>
              <a:rPr lang="en-US" altLang="zh-CN" dirty="0"/>
              <a:t>) </a:t>
            </a:r>
          </a:p>
          <a:p>
            <a:pPr lvl="1"/>
            <a:r>
              <a:rPr lang="zh-CN" altLang="en-US" dirty="0"/>
              <a:t>将输出信号反向，再次用该滤波器进行滤波</a:t>
            </a:r>
            <a:r>
              <a:rPr lang="en-US" altLang="zh-CN" dirty="0"/>
              <a:t>(</a:t>
            </a:r>
            <a:r>
              <a:rPr lang="zh-CN" altLang="en-US" dirty="0"/>
              <a:t>此时信号的相移被抵消</a:t>
            </a:r>
            <a:r>
              <a:rPr lang="en-US" altLang="zh-CN" dirty="0"/>
              <a:t>) </a:t>
            </a:r>
          </a:p>
          <a:p>
            <a:pPr lvl="1"/>
            <a:r>
              <a:rPr lang="zh-CN" altLang="en-US" dirty="0"/>
              <a:t>再将输出信号反向 </a:t>
            </a:r>
            <a:endParaRPr lang="zh-CN" altLang="en-US" dirty="0">
              <a:effectLst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69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FD332-8B96-6A43-B977-254F4D3E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DDCE3-D9EA-F849-8C18-52AA6322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给定时⻓为</a:t>
            </a:r>
            <a:r>
              <a:rPr lang="en-US" altLang="zh-CN" dirty="0"/>
              <a:t>1</a:t>
            </a:r>
            <a:r>
              <a:rPr lang="en" altLang="zh-CN" dirty="0"/>
              <a:t>s</a:t>
            </a:r>
            <a:r>
              <a:rPr lang="zh-CN" altLang="en" dirty="0"/>
              <a:t>，</a:t>
            </a:r>
            <a:r>
              <a:rPr lang="zh-CN" altLang="en-US" dirty="0"/>
              <a:t>采样率</a:t>
            </a:r>
            <a:r>
              <a:rPr lang="en-US" altLang="zh-CN" dirty="0"/>
              <a:t>60</a:t>
            </a:r>
            <a:r>
              <a:rPr lang="en" altLang="zh-CN" dirty="0" err="1"/>
              <a:t>hz</a:t>
            </a:r>
            <a:r>
              <a:rPr lang="zh-CN" altLang="en-US" dirty="0"/>
              <a:t>的数字信号，该数字信号为</a:t>
            </a:r>
            <a:r>
              <a:rPr lang="en-US" altLang="zh-CN" dirty="0"/>
              <a:t>1</a:t>
            </a:r>
            <a:r>
              <a:rPr lang="en" altLang="zh-CN" dirty="0" err="1"/>
              <a:t>hz</a:t>
            </a:r>
            <a:r>
              <a:rPr lang="zh-CN" altLang="en-US" dirty="0"/>
              <a:t>正弦波与</a:t>
            </a:r>
            <a:r>
              <a:rPr lang="en-US" altLang="zh-CN" dirty="0"/>
              <a:t>25</a:t>
            </a:r>
            <a:r>
              <a:rPr lang="en" altLang="zh-CN" dirty="0" err="1"/>
              <a:t>hz</a:t>
            </a:r>
            <a:r>
              <a:rPr lang="zh-CN" altLang="en-US" dirty="0"/>
              <a:t>正弦波的叠加。 </a:t>
            </a:r>
            <a:endParaRPr lang="zh-CN" altLang="en-US" dirty="0">
              <a:effectLst/>
            </a:endParaRPr>
          </a:p>
          <a:p>
            <a:r>
              <a:rPr lang="zh-CN" altLang="en-US" dirty="0"/>
              <a:t>设计低通</a:t>
            </a:r>
            <a:r>
              <a:rPr lang="en" altLang="zh-CN" dirty="0"/>
              <a:t>FIR</a:t>
            </a:r>
            <a:r>
              <a:rPr lang="zh-CN" altLang="en-US" dirty="0"/>
              <a:t>滤波器的通带边缘频率为</a:t>
            </a:r>
            <a:r>
              <a:rPr lang="en-US" altLang="zh-CN" dirty="0"/>
              <a:t>10</a:t>
            </a:r>
            <a:r>
              <a:rPr lang="en" altLang="zh-CN" dirty="0"/>
              <a:t>Hz</a:t>
            </a:r>
            <a:r>
              <a:rPr lang="zh-CN" altLang="en" dirty="0"/>
              <a:t>，</a:t>
            </a:r>
            <a:r>
              <a:rPr lang="zh-CN" altLang="en-US" dirty="0"/>
              <a:t>阻带边缘频率为</a:t>
            </a:r>
            <a:r>
              <a:rPr lang="en-US" altLang="zh-CN" dirty="0"/>
              <a:t>22</a:t>
            </a:r>
            <a:r>
              <a:rPr lang="en" altLang="zh-CN" dirty="0"/>
              <a:t>Hz</a:t>
            </a:r>
            <a:r>
              <a:rPr lang="zh-CN" altLang="en" dirty="0"/>
              <a:t>，</a:t>
            </a:r>
            <a:r>
              <a:rPr lang="zh-CN" altLang="en-US" dirty="0"/>
              <a:t>阻带衰减为</a:t>
            </a:r>
            <a:r>
              <a:rPr lang="en-US" altLang="zh-CN" dirty="0"/>
              <a:t>44</a:t>
            </a:r>
            <a:r>
              <a:rPr lang="en" altLang="zh-CN" dirty="0"/>
              <a:t>dB</a:t>
            </a:r>
            <a:r>
              <a:rPr lang="zh-CN" altLang="en" dirty="0"/>
              <a:t>，</a:t>
            </a:r>
            <a:r>
              <a:rPr lang="zh-CN" altLang="en-US" dirty="0"/>
              <a:t>使用窗内项数为</a:t>
            </a:r>
            <a:r>
              <a:rPr lang="en-US" altLang="zh-CN"/>
              <a:t>17</a:t>
            </a:r>
            <a:r>
              <a:rPr lang="zh-CN" altLang="en-US"/>
              <a:t>的</a:t>
            </a:r>
            <a:r>
              <a:rPr lang="zh-CN" altLang="en-US" dirty="0"/>
              <a:t>汉宁窗函数构建低通滤波器。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依据构建的</a:t>
            </a:r>
            <a:r>
              <a:rPr lang="en-US" altLang="zh-CN" dirty="0"/>
              <a:t>FIR</a:t>
            </a:r>
            <a:r>
              <a:rPr lang="zh-CN" altLang="en-US" dirty="0"/>
              <a:t>，进行零相移滤波 </a:t>
            </a:r>
            <a:endParaRPr lang="zh-CN" altLang="en-US" dirty="0">
              <a:effectLst/>
            </a:endParaRP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AC832D-6CC5-F542-AF53-AEEBD4FFA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24" y="4130202"/>
            <a:ext cx="110744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5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8BC97-00BA-5140-AB12-6713110D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D2490-ACC6-744F-B3E9-CB8291207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补全</a:t>
            </a:r>
            <a:r>
              <a:rPr kumimoji="1" lang="en-US" altLang="zh-CN" dirty="0"/>
              <a:t>exp3.py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b="1" dirty="0"/>
              <a:t>不要求写报告</a:t>
            </a:r>
            <a:r>
              <a:rPr kumimoji="1" lang="en-US" altLang="zh-CN" dirty="0"/>
              <a:t>)</a:t>
            </a:r>
          </a:p>
          <a:p>
            <a:r>
              <a:rPr kumimoji="1" lang="zh-CN" altLang="en-US"/>
              <a:t>不</a:t>
            </a:r>
            <a:r>
              <a:rPr kumimoji="1" lang="zh-CN" altLang="en-US" dirty="0"/>
              <a:t>需要考虑边界条件</a:t>
            </a:r>
          </a:p>
        </p:txBody>
      </p:sp>
    </p:spTree>
    <p:extLst>
      <p:ext uri="{BB962C8B-B14F-4D97-AF65-F5344CB8AC3E}">
        <p14:creationId xmlns:p14="http://schemas.microsoft.com/office/powerpoint/2010/main" val="295758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342</Words>
  <Application>Microsoft Macintosh PowerPoint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实验三: 零相位滤波 </vt:lpstr>
      <vt:lpstr>背景</vt:lpstr>
      <vt:lpstr>零相移滤波器</vt:lpstr>
      <vt:lpstr>任务</vt:lpstr>
      <vt:lpstr>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实验三: 零相位滤波 </dc:title>
  <dc:creator>506903514@qq.com</dc:creator>
  <cp:lastModifiedBy>506903514@qq.com</cp:lastModifiedBy>
  <cp:revision>26</cp:revision>
  <dcterms:created xsi:type="dcterms:W3CDTF">2020-12-13T09:59:48Z</dcterms:created>
  <dcterms:modified xsi:type="dcterms:W3CDTF">2022-12-11T03:09:59Z</dcterms:modified>
</cp:coreProperties>
</file>