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1CA-E2AA-405D-8184-B6BDC83AE8D7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E283-F648-44B2-9097-AB2E2F02D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4C16-DE27-654F-BA3D-DCA78135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659F2-D69D-79B0-A5ED-F5461676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78E6-4C9D-0E54-52DF-2AA85E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27AFC-ADFD-4945-2E3C-A9AF33E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DDA55-9339-8A12-8542-486FFC4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CB64-D946-6D76-6446-3BEFF9A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05F6-8FE6-23A9-E3BA-905615E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8D29-FCFA-276F-1F1C-9C0006C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71E62-6F6E-85D9-0C7D-3C22527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33EA-2608-7FF5-C430-6C51DD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8EB17-690E-9E3C-B830-6B4EC16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E836D-DB97-D257-C89F-46C3AC85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DAF4-D59F-C54D-4783-E28BB4EC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07A-783A-BD2B-E6A3-3470621A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4659A-7105-2F58-C211-9273492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C40D-C762-3CA9-24BC-B0F0A0D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3A10-F250-70E8-9F32-5783AC34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4DD60-35F8-3D09-736B-40E58AA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A478-F196-EA8C-42DD-B0B6E96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F213A-D4A4-3C55-4477-20F938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AF8F-29CE-FD9D-D530-40A8DDD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B722-3AE0-EE10-40BC-7A8ABB6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072-0ED7-0295-91D0-EC29663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080D-5AD1-EDFA-3A7C-93FE337A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CDCA-E42A-1839-A5D2-40F848B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6A62-6580-EB0F-D6A6-13ED0CC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8FBD-929C-77BD-13A9-2F0B580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C06E-B571-B8E5-51A1-1F32DCE5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AFD18-DDA2-B8E8-69DA-87C6BA6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9AC57-78E9-E613-759A-D2C5CFD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AA6C-60B1-C0B2-F9BD-0E80A3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6C5-B82E-6576-441F-34FA492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C53A6-B2A3-7C21-C55E-31A8A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7FE40-0224-5104-1221-A8237160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9F99-14A7-7A2C-4C12-2AF9EB63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CA765-7FC6-8A4B-1B0C-07389D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F0B1F-03EF-AAAE-5DC7-67CA471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3321-8597-3409-FECB-856DEC9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BC5F-55A5-B009-70A7-78DD3B5A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53C-9804-ADC8-64D9-28D2BEC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B940-5F41-B8B0-E138-F01F7A3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7313-2FED-7A22-22E4-43AEDBE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ABF59-3FDA-690E-D67C-9A7C469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B24CB-5C40-C944-D43B-7B88446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E4339-561F-31A7-4FA4-2453E3E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F85DC-F02F-895E-8CE6-1939BD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56B-74C4-B39D-3CA6-4014E453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E78B-0F38-8E7C-DDE8-CC8CA6B0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592C-A914-B27A-4ED7-6E635BF7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18A7-6CCC-20C3-3F30-1DC7108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11D37-F544-E160-8975-9CDBE0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E4F04-7A79-A56F-E9C7-303C2A4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C660-01DA-2A04-96B5-4D5885D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34F70-491D-AD80-1129-4E9814F07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28351-B88C-D6EF-F8E0-D65196A1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04F-7804-2533-E0F7-4AD98FB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FCEEF-C6E3-4F5C-34B3-9F92869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60AA6-B7B9-1E5F-6720-94D7BC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19E5-5060-26E6-90BC-6F5FB023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8D22-7CDA-E94B-B310-F741AF17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58A5-4C3A-CEC8-C652-56FB4437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C7B9-630C-450C-A50F-64407B144266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A529-3E79-9549-59B1-AFE47F3D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34E1-609B-29A2-3E3B-D0395837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0007-8B25-1D65-BEDF-9E2EA29B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0"/>
            <a:ext cx="12192000" cy="107830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《</a:t>
            </a:r>
            <a:r>
              <a:rPr lang="zh-CN" altLang="en-US" sz="3200" b="1" dirty="0">
                <a:latin typeface="+mn-ea"/>
                <a:ea typeface="+mn-ea"/>
              </a:rPr>
              <a:t>社会工程学之网络追踪</a:t>
            </a:r>
            <a:r>
              <a:rPr lang="en-US" altLang="zh-CN" sz="3200" b="1" dirty="0">
                <a:latin typeface="+mn-ea"/>
                <a:ea typeface="+mn-ea"/>
              </a:rPr>
              <a:t>》 </a:t>
            </a:r>
            <a:r>
              <a:rPr lang="zh-CN" altLang="en-US" sz="3200" b="1" dirty="0">
                <a:latin typeface="+mn-ea"/>
                <a:ea typeface="+mn-ea"/>
              </a:rPr>
              <a:t>网络安全教育课程目录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89EB-EFD7-A5A9-F21A-42A08E2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55" y="931653"/>
            <a:ext cx="11445873" cy="592634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一、社会工程学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课程简介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二、获取对方真实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地址和运营商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三、获取对方经纬度精确定位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四、获取对方素颜自拍照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五、获取对方实时声音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六、利用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在对方电脑植入监控程序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七、利用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获取对方手机号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九、利用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获取对方银行卡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十、利用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获取对方身份证号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完、信息收集与获取对方真实姓名思路大全</a:t>
            </a:r>
          </a:p>
        </p:txBody>
      </p:sp>
      <p:pic>
        <p:nvPicPr>
          <p:cNvPr id="4" name="图片 3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8AC20A3B-B4C3-74FC-FA3E-17292C7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应用场景 举例一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7F5568-87A3-0EB4-0C31-F421089FBA8B}"/>
              </a:ext>
            </a:extLst>
          </p:cNvPr>
          <p:cNvSpPr txBox="1"/>
          <p:nvPr/>
        </p:nvSpPr>
        <p:spPr>
          <a:xfrm>
            <a:off x="353683" y="1190445"/>
            <a:ext cx="11386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小明网恋了一个对象，对方不愿意发照片，小明想知道对方长什么样子，为了避免网恋被骗，小明制作了一个特殊的二维码，对方只要扫描二维码，并且在打开的页面中完成相关互动，小明即可获取到对方当时的摄像头画面。但是最初的效果并不理想，因为对方拒绝了摄像头权限，于是小明观察对方的朋友圈，发现对方刚刚发了一条 关于吐槽抖音没人点赞的  朋友圈，于是小明灵机一动，立马修改本节学到的技术代码，他将页面相关标题改为 </a:t>
            </a:r>
            <a:r>
              <a:rPr lang="en-US" altLang="zh-CN" sz="2800" dirty="0"/>
              <a:t>&lt;</a:t>
            </a:r>
            <a:r>
              <a:rPr lang="zh-CN" altLang="en-US" sz="2800" dirty="0"/>
              <a:t>卡盟</a:t>
            </a:r>
            <a:r>
              <a:rPr lang="en-US" altLang="zh-CN" sz="2800" dirty="0"/>
              <a:t>/</a:t>
            </a:r>
            <a:r>
              <a:rPr lang="zh-CN" altLang="en-US" sz="2800" dirty="0"/>
              <a:t>刷钻</a:t>
            </a:r>
            <a:r>
              <a:rPr lang="en-US" altLang="zh-CN" sz="2800" dirty="0"/>
              <a:t>/</a:t>
            </a:r>
            <a:r>
              <a:rPr lang="zh-CN" altLang="en-US" sz="2800" dirty="0"/>
              <a:t>刷赞</a:t>
            </a:r>
            <a:r>
              <a:rPr lang="en-US" altLang="zh-CN" sz="2800" dirty="0"/>
              <a:t>&gt;</a:t>
            </a:r>
            <a:r>
              <a:rPr lang="zh-CN" altLang="en-US" sz="2800" dirty="0"/>
              <a:t>，并且提示验证失败、需要人脸验证等提示场景，然后对网恋对象说：我认识一个朋友，可以免费刷抖音的赞，你可以试试。于是对方扫描了二维码，发现页面提示需要人脸验证，在中国人脸识别已经是习以为常，于是她允许了摄像头权限。小明成功拿到网恋对象的摄像照片，发现她正在躺在床上旁边还有个男的，小明伤心欲绝，关闭了本教程。</a:t>
            </a:r>
          </a:p>
        </p:txBody>
      </p:sp>
    </p:spTree>
    <p:extLst>
      <p:ext uri="{BB962C8B-B14F-4D97-AF65-F5344CB8AC3E}">
        <p14:creationId xmlns:p14="http://schemas.microsoft.com/office/powerpoint/2010/main" val="13466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核心逻辑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66544CE8-2FFB-3072-B688-2B878D1EAB9D}"/>
              </a:ext>
            </a:extLst>
          </p:cNvPr>
          <p:cNvSpPr/>
          <p:nvPr/>
        </p:nvSpPr>
        <p:spPr>
          <a:xfrm>
            <a:off x="543464" y="1423358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70DEFD03-8C06-E700-274D-6CB51BF7BF0B}"/>
              </a:ext>
            </a:extLst>
          </p:cNvPr>
          <p:cNvSpPr/>
          <p:nvPr/>
        </p:nvSpPr>
        <p:spPr>
          <a:xfrm>
            <a:off x="543464" y="4666890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8BF6E8-35B7-387C-D51C-15C5F51886C1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224951" y="2786332"/>
            <a:ext cx="0" cy="1880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FBCC23-5E50-AB15-481F-3960739BC73D}"/>
              </a:ext>
            </a:extLst>
          </p:cNvPr>
          <p:cNvSpPr txBox="1"/>
          <p:nvPr/>
        </p:nvSpPr>
        <p:spPr>
          <a:xfrm>
            <a:off x="-404710" y="2980425"/>
            <a:ext cx="325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通过制作</a:t>
            </a:r>
            <a:endParaRPr lang="en-US" altLang="zh-CN" dirty="0"/>
          </a:p>
          <a:p>
            <a:pPr algn="ctr"/>
            <a:r>
              <a:rPr lang="zh-CN" altLang="en-US" dirty="0"/>
              <a:t>合理的业务场景</a:t>
            </a:r>
            <a:endParaRPr lang="en-US" altLang="zh-CN" dirty="0"/>
          </a:p>
          <a:p>
            <a:pPr algn="ctr"/>
            <a:r>
              <a:rPr lang="zh-CN" altLang="en-US" dirty="0"/>
              <a:t>比如：</a:t>
            </a:r>
            <a:endParaRPr lang="en-US" altLang="zh-CN" dirty="0"/>
          </a:p>
          <a:p>
            <a:pPr algn="ctr"/>
            <a:r>
              <a:rPr lang="zh-CN" altLang="en-US" dirty="0"/>
              <a:t>网络异常提示人脸验证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27071-2424-4E3C-D4A9-26B86AF3EF3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06438" y="4287805"/>
            <a:ext cx="1889185" cy="1060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5141-32FE-879E-55AF-112C90899747}"/>
              </a:ext>
            </a:extLst>
          </p:cNvPr>
          <p:cNvSpPr txBox="1"/>
          <p:nvPr/>
        </p:nvSpPr>
        <p:spPr>
          <a:xfrm>
            <a:off x="957532" y="1031004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94A239-D2E9-B1DA-48E1-E0950F7904C6}"/>
              </a:ext>
            </a:extLst>
          </p:cNvPr>
          <p:cNvSpPr txBox="1"/>
          <p:nvPr/>
        </p:nvSpPr>
        <p:spPr>
          <a:xfrm>
            <a:off x="447160" y="4353152"/>
            <a:ext cx="15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对方放下戒心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CE7A756-27AF-016E-99AF-9458E48C9A07}"/>
              </a:ext>
            </a:extLst>
          </p:cNvPr>
          <p:cNvSpPr/>
          <p:nvPr/>
        </p:nvSpPr>
        <p:spPr>
          <a:xfrm>
            <a:off x="6481940" y="1478463"/>
            <a:ext cx="1794295" cy="1794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52BEA5-80D7-48CA-1224-CE721A096917}"/>
              </a:ext>
            </a:extLst>
          </p:cNvPr>
          <p:cNvSpPr txBox="1"/>
          <p:nvPr/>
        </p:nvSpPr>
        <p:spPr>
          <a:xfrm>
            <a:off x="6835622" y="1097192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9969BE-C4C7-09E1-30C6-25140CAF2D70}"/>
              </a:ext>
            </a:extLst>
          </p:cNvPr>
          <p:cNvSpPr/>
          <p:nvPr/>
        </p:nvSpPr>
        <p:spPr>
          <a:xfrm>
            <a:off x="3786996" y="3606318"/>
            <a:ext cx="983410" cy="983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47AEF3-F379-70BD-4EE9-09A1420B2A86}"/>
              </a:ext>
            </a:extLst>
          </p:cNvPr>
          <p:cNvSpPr txBox="1"/>
          <p:nvPr/>
        </p:nvSpPr>
        <p:spPr>
          <a:xfrm>
            <a:off x="3294260" y="3002737"/>
            <a:ext cx="201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对方在浏览器</a:t>
            </a:r>
            <a:endParaRPr lang="en-US" altLang="zh-CN" dirty="0"/>
          </a:p>
          <a:p>
            <a:r>
              <a:rPr lang="zh-CN" altLang="en-US" dirty="0"/>
              <a:t>允许了摄像头权限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7C5BB-912A-6AC2-800B-64961C732C50}"/>
              </a:ext>
            </a:extLst>
          </p:cNvPr>
          <p:cNvSpPr txBox="1"/>
          <p:nvPr/>
        </p:nvSpPr>
        <p:spPr>
          <a:xfrm rot="19782017">
            <a:off x="2271659" y="4353151"/>
            <a:ext cx="13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FB36A73-416F-F9A2-91EA-A701CF5AC60F}"/>
              </a:ext>
            </a:extLst>
          </p:cNvPr>
          <p:cNvCxnSpPr>
            <a:cxnSpLocks/>
          </p:cNvCxnSpPr>
          <p:nvPr/>
        </p:nvCxnSpPr>
        <p:spPr>
          <a:xfrm flipV="1">
            <a:off x="4707862" y="2920088"/>
            <a:ext cx="1981924" cy="105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07AC90-2110-8628-D36C-9D6C23D7F5C0}"/>
              </a:ext>
            </a:extLst>
          </p:cNvPr>
          <p:cNvSpPr txBox="1"/>
          <p:nvPr/>
        </p:nvSpPr>
        <p:spPr>
          <a:xfrm rot="19864308">
            <a:off x="5361116" y="2988020"/>
            <a:ext cx="11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上传照片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54F40-9F40-91C9-EF48-36F580FD0438}"/>
              </a:ext>
            </a:extLst>
          </p:cNvPr>
          <p:cNvCxnSpPr>
            <a:stCxn id="3" idx="6"/>
          </p:cNvCxnSpPr>
          <p:nvPr/>
        </p:nvCxnSpPr>
        <p:spPr>
          <a:xfrm>
            <a:off x="1906438" y="2104845"/>
            <a:ext cx="4575502" cy="94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DA57296-A5F3-9057-41AC-3BBC19FE4A53}"/>
              </a:ext>
            </a:extLst>
          </p:cNvPr>
          <p:cNvSpPr txBox="1"/>
          <p:nvPr/>
        </p:nvSpPr>
        <p:spPr>
          <a:xfrm>
            <a:off x="3680516" y="1765802"/>
            <a:ext cx="8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2505A-CB86-E122-0CF0-293E4AD532C7}"/>
              </a:ext>
            </a:extLst>
          </p:cNvPr>
          <p:cNvSpPr/>
          <p:nvPr/>
        </p:nvSpPr>
        <p:spPr>
          <a:xfrm>
            <a:off x="10161917" y="172528"/>
            <a:ext cx="1889185" cy="6055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A3A88B-E1E3-CBD9-FF22-7E45962C8EE8}"/>
              </a:ext>
            </a:extLst>
          </p:cNvPr>
          <p:cNvCxnSpPr>
            <a:stCxn id="13" idx="6"/>
          </p:cNvCxnSpPr>
          <p:nvPr/>
        </p:nvCxnSpPr>
        <p:spPr>
          <a:xfrm>
            <a:off x="8276235" y="2375611"/>
            <a:ext cx="1885682" cy="1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5D9EFEC-0A0B-3569-DD73-ABD845FF8287}"/>
              </a:ext>
            </a:extLst>
          </p:cNvPr>
          <p:cNvSpPr txBox="1"/>
          <p:nvPr/>
        </p:nvSpPr>
        <p:spPr>
          <a:xfrm>
            <a:off x="8562315" y="2006278"/>
            <a:ext cx="15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35156E-8621-A02D-EFA2-FBE79095FDFD}"/>
              </a:ext>
            </a:extLst>
          </p:cNvPr>
          <p:cNvSpPr txBox="1"/>
          <p:nvPr/>
        </p:nvSpPr>
        <p:spPr>
          <a:xfrm>
            <a:off x="10127412" y="1863002"/>
            <a:ext cx="2028616" cy="8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得到照片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DE724E-771E-5D19-BBB6-6D993E42F135}"/>
              </a:ext>
            </a:extLst>
          </p:cNvPr>
          <p:cNvCxnSpPr/>
          <p:nvPr/>
        </p:nvCxnSpPr>
        <p:spPr>
          <a:xfrm>
            <a:off x="1500996" y="3606318"/>
            <a:ext cx="3424687" cy="206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E69A2F2-59B5-5AB6-0DC7-F5FD0D9349E4}"/>
              </a:ext>
            </a:extLst>
          </p:cNvPr>
          <p:cNvSpPr/>
          <p:nvPr/>
        </p:nvSpPr>
        <p:spPr>
          <a:xfrm>
            <a:off x="3448205" y="5676181"/>
            <a:ext cx="4501237" cy="111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D362ED-E68A-C422-D94A-CA7D63932207}"/>
              </a:ext>
            </a:extLst>
          </p:cNvPr>
          <p:cNvSpPr txBox="1"/>
          <p:nvPr/>
        </p:nvSpPr>
        <p:spPr>
          <a:xfrm>
            <a:off x="4882666" y="5012900"/>
            <a:ext cx="34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伪装对方需要的业务场景</a:t>
            </a:r>
            <a:endParaRPr lang="en-US" altLang="zh-CN" dirty="0"/>
          </a:p>
          <a:p>
            <a:r>
              <a:rPr lang="zh-CN" altLang="en-US" dirty="0"/>
              <a:t>能够让对方点击 允许 摄像头</a:t>
            </a:r>
          </a:p>
        </p:txBody>
      </p:sp>
    </p:spTree>
    <p:extLst>
      <p:ext uri="{BB962C8B-B14F-4D97-AF65-F5344CB8AC3E}">
        <p14:creationId xmlns:p14="http://schemas.microsoft.com/office/powerpoint/2010/main" val="24263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8" grpId="0"/>
      <p:bldP spid="11" grpId="0"/>
      <p:bldP spid="12" grpId="0"/>
      <p:bldP spid="13" grpId="0" animBg="1"/>
      <p:bldP spid="14" grpId="0"/>
      <p:bldP spid="16" grpId="0" animBg="1"/>
      <p:bldP spid="17" grpId="0"/>
      <p:bldP spid="18" grpId="0"/>
      <p:bldP spid="22" grpId="0"/>
      <p:bldP spid="27" grpId="0"/>
      <p:bldP spid="28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404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《社会工程学之网络追踪》 网络安全教育课程目录</vt:lpstr>
      <vt:lpstr>应用场景 举例一</vt:lpstr>
      <vt:lpstr>核心逻辑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GooBoo Mee</dc:creator>
  <cp:lastModifiedBy>GooBoo Mee</cp:lastModifiedBy>
  <cp:revision>146</cp:revision>
  <dcterms:created xsi:type="dcterms:W3CDTF">2025-09-10T05:33:46Z</dcterms:created>
  <dcterms:modified xsi:type="dcterms:W3CDTF">2025-09-14T06:35:23Z</dcterms:modified>
</cp:coreProperties>
</file>