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F1CA-E2AA-405D-8184-B6BDC83AE8D7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2E283-F648-44B2-9097-AB2E2F02D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4C16-DE27-654F-BA3D-DCA78135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F659F2-D69D-79B0-A5ED-F5461676C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278E6-4C9D-0E54-52DF-2AA85E61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27AFC-ADFD-4945-2E3C-A9AF33E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DDA55-9339-8A12-8542-486FFC4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CB64-D946-6D76-6446-3BEFF9A7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C05F6-8FE6-23A9-E3BA-905615EDE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18D29-FCFA-276F-1F1C-9C0006C4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71E62-6F6E-85D9-0C7D-3C225277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D33EA-2608-7FF5-C430-6C51DD9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0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8EB17-690E-9E3C-B830-6B4EC16FE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E836D-DB97-D257-C89F-46C3AC85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FDAF4-D59F-C54D-4783-E28BB4EC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3007A-783A-BD2B-E6A3-3470621A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4659A-7105-2F58-C211-92734922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FC40D-C762-3CA9-24BC-B0F0A0DE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43A10-F250-70E8-9F32-5783AC34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4DD60-35F8-3D09-736B-40E58AA2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2A478-F196-EA8C-42DD-B0B6E96B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F213A-D4A4-3C55-4477-20F9389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AF8F-29CE-FD9D-D530-40A8DDDC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B722-3AE0-EE10-40BC-7A8ABB6F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6072-0ED7-0295-91D0-EC296632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4080D-5AD1-EDFA-3A7C-93FE337A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3CDCA-E42A-1839-A5D2-40F848B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C6A62-6580-EB0F-D6A6-13ED0CCF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8FBD-929C-77BD-13A9-2F0B580D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7C06E-B571-B8E5-51A1-1F32DCE5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AFD18-DDA2-B8E8-69DA-87C6BA63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9AC57-78E9-E613-759A-D2C5CFD8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FAA6C-60B1-C0B2-F9BD-0E80A3E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16C5-B82E-6576-441F-34FA4926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C53A6-B2A3-7C21-C55E-31A8AB6D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7FE40-0224-5104-1221-A82371607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09F99-14A7-7A2C-4C12-2AF9EB63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DCA765-7FC6-8A4B-1B0C-07389D969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F0B1F-03EF-AAAE-5DC7-67CA471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FC3321-8597-3409-FECB-856DEC9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7BC5F-55A5-B009-70A7-78DD3B5A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0153C-9804-ADC8-64D9-28D2BEC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FB940-5F41-B8B0-E138-F01F7A38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7313-2FED-7A22-22E4-43AEDBEA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ABF59-3FDA-690E-D67C-9A7C469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4B24CB-5C40-C944-D43B-7B884467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E4339-561F-31A7-4FA4-2453E3E7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F85DC-F02F-895E-8CE6-1939BD8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656B-74C4-B39D-3CA6-4014E453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DE78B-0F38-8E7C-DDE8-CC8CA6B0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4592C-A914-B27A-4ED7-6E635BF7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618A7-6CCC-20C3-3F30-1DC7108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11D37-F544-E160-8975-9CDBE0C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E4F04-7A79-A56F-E9C7-303C2A4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C660-01DA-2A04-96B5-4D5885D9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834F70-491D-AD80-1129-4E9814F07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28351-B88C-D6EF-F8E0-D65196A1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C504F-7804-2533-E0F7-4AD98FB0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FCEEF-C6E3-4F5C-34B3-9F92869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60AA6-B7B9-1E5F-6720-94D7BC0D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19E5-5060-26E6-90BC-6F5FB023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B8D22-7CDA-E94B-B310-F741AF17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158A5-4C3A-CEC8-C652-56FB44372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1C7B9-630C-450C-A50F-64407B144266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2A529-3E79-9549-59B1-AFE47F3DD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534E1-609B-29A2-3E3B-D0395837C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8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0007-8B25-1D65-BEDF-9E2EA29B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3" y="0"/>
            <a:ext cx="12192000" cy="107830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《</a:t>
            </a:r>
            <a:r>
              <a:rPr lang="zh-CN" altLang="en-US" sz="3200" b="1" dirty="0">
                <a:latin typeface="+mn-ea"/>
                <a:ea typeface="+mn-ea"/>
              </a:rPr>
              <a:t>社会工程学之网络追踪</a:t>
            </a:r>
            <a:r>
              <a:rPr lang="en-US" altLang="zh-CN" sz="3200" b="1" dirty="0">
                <a:latin typeface="+mn-ea"/>
                <a:ea typeface="+mn-ea"/>
              </a:rPr>
              <a:t>》 </a:t>
            </a:r>
            <a:r>
              <a:rPr lang="zh-CN" altLang="en-US" sz="3200" b="1" dirty="0">
                <a:latin typeface="+mn-ea"/>
                <a:ea typeface="+mn-ea"/>
              </a:rPr>
              <a:t>网络安全教育课程目录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689EB-EFD7-A5A9-F21A-42A08E21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55" y="931653"/>
            <a:ext cx="11445873" cy="5926347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一、社会工程学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课程简介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二、获取对方真实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地址和运营商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三、获取对方经纬度精确定位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四、获取对方素颜自拍照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五、获取对方实时声音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六、利用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在对方电脑植入监控程序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七、利用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获取对方手机号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八、利用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QQ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密码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九、利用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获取对方银行卡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十、利用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获取对方身份证号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完、信息收集与获取对方真实姓名思路大全</a:t>
            </a:r>
          </a:p>
        </p:txBody>
      </p:sp>
      <p:pic>
        <p:nvPicPr>
          <p:cNvPr id="4" name="图片 3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8AC20A3B-B4C3-74FC-FA3E-17292C76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问题分析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35156E-8621-A02D-EFA2-FBE79095FDFD}"/>
              </a:ext>
            </a:extLst>
          </p:cNvPr>
          <p:cNvSpPr txBox="1"/>
          <p:nvPr/>
        </p:nvSpPr>
        <p:spPr>
          <a:xfrm>
            <a:off x="10127412" y="1863002"/>
            <a:ext cx="2028616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得到照片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F90FA1-F3B8-2207-BAB3-61AB6F975F39}"/>
              </a:ext>
            </a:extLst>
          </p:cNvPr>
          <p:cNvSpPr txBox="1"/>
          <p:nvPr/>
        </p:nvSpPr>
        <p:spPr>
          <a:xfrm>
            <a:off x="1524000" y="1508760"/>
            <a:ext cx="9381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5400" dirty="0"/>
              <a:t>需要一定</a:t>
            </a:r>
            <a:r>
              <a:rPr lang="zh-CN" altLang="en-US" sz="5400"/>
              <a:t>的代码基础</a:t>
            </a:r>
            <a:endParaRPr lang="en-US" altLang="zh-CN" sz="54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5400" dirty="0"/>
              <a:t>开发速度和上线速度慢</a:t>
            </a:r>
            <a:endParaRPr lang="en-US" altLang="zh-CN" sz="54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5400" dirty="0"/>
              <a:t>成本高需要服务器和域名</a:t>
            </a:r>
            <a:endParaRPr lang="en-US" altLang="zh-CN" sz="54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5400" dirty="0"/>
              <a:t>微信</a:t>
            </a:r>
            <a:r>
              <a:rPr lang="en-US" altLang="zh-CN" sz="5400" dirty="0"/>
              <a:t>QQ</a:t>
            </a:r>
            <a:r>
              <a:rPr lang="zh-CN" altLang="en-US" sz="5400" dirty="0"/>
              <a:t>会拦截链接</a:t>
            </a:r>
            <a:endParaRPr lang="en-US" altLang="zh-CN" sz="54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5400" dirty="0"/>
              <a:t>无法快速看到实施效果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4263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128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《社会工程学之网络追踪》 网络安全教育课程目录</vt:lpstr>
      <vt:lpstr>问题分析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GooBoo Mee</dc:creator>
  <cp:lastModifiedBy>GooBoo Mee</cp:lastModifiedBy>
  <cp:revision>148</cp:revision>
  <dcterms:created xsi:type="dcterms:W3CDTF">2025-09-10T05:33:46Z</dcterms:created>
  <dcterms:modified xsi:type="dcterms:W3CDTF">2025-09-17T09:12:32Z</dcterms:modified>
</cp:coreProperties>
</file>