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3C108E-B9E4-4720-945D-D550DCAF8A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818290-3C71-49FA-9CD8-0EF9A9C953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88EA62-8D8E-4451-BEE1-32F6FDA2FF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7E66A2-9FB5-4694-AEC5-D7E0FD42AD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8DB48D-13CC-4E91-9465-DC30B2CE18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B2832D-AD5F-4F98-B43F-84D58262C9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3F59965-F74B-430D-B885-63035B3301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088D7E0-1510-4FDC-826C-8F39DDDD78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DA166C4-98DF-449A-A39C-FD9C36C5B0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DADD80-82FC-450D-9D9D-94A3E8E0B7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373572-D24E-4869-BE19-9BA473F4A0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7.14"/>
  <p:tag name="AS_TITLE" val="Aspose.Slides for .NET Standard 2.0"/>
  <p:tag name="AS_VERSION" val="23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2023-08-01T14:57:14.993</cp:lastPrinted>
  <dcterms:created xsi:type="dcterms:W3CDTF">2023-08-01T05:57:14Z</dcterms:created>
  <dcterms:modified xsi:type="dcterms:W3CDTF">2023-08-01T05:57:15Z</dcterms:modified>
</cp:coreProperties>
</file>