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3.7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t>Sample Title</a:t>
            </a:r>
          </a:p>
        </c:rich>
      </c:tx>
      <c:layout>
        <c:manualLayout>
          <c:xMode val="edge"/>
          <c:yMode val="edge"/>
          <c:h val="20"/>
        </c:manualLayout>
      </c:layout>
      <c:overlay val="1"/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0000"/>
            </a:solidFill>
          </c:spPr>
          <c:invertIfNegative val="1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ptCount val="3"/>
                <c:pt idx="0">
                  <c:v>20</c:v>
                </c:pt>
                <c:pt idx="1">
                  <c:v>50</c:v>
                </c:pt>
                <c:pt idx="2">
                  <c:v>30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FA500"/>
            </a:solidFill>
          </c:spPr>
          <c:invertIfNegative val="1"/>
          <c:dLbls>
            <c:dLbl>
              <c:idx val="0"/>
              <c:showLegendKey val="0"/>
              <c:showVal val="0"/>
              <c:showCatName val="1"/>
              <c:showSerName val="0"/>
              <c:showPercent val="0"/>
              <c:showBubbleSize val="0"/>
              <c:extLst/>
            </c:dLbl>
            <c:dLbl>
              <c:idx val="1"/>
              <c:showLegendKey val="0"/>
              <c:showVal val="0"/>
              <c:showCatName val="0"/>
              <c:showSerName val="1"/>
              <c:showPercent val="0"/>
              <c:showBubbleSize val="0"/>
              <c:extLst/>
            </c:dLbl>
            <c:dLbl>
              <c:idx val="2"/>
              <c:showLegendKey val="0"/>
              <c:showVal val="1"/>
              <c:showCatName val="0"/>
              <c:showSerName val="1"/>
              <c:showPercent val="0"/>
              <c:showBubbleSize val="0"/>
              <c:separator>/</c:separator>
              <c:extLst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ptCount val="3"/>
                <c:pt idx="0">
                  <c:v>30</c:v>
                </c:pt>
                <c:pt idx="1">
                  <c:v>10</c:v>
                </c:pt>
                <c:pt idx="2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out"/>
        <c:minorTickMark val="none"/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67451136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lang="ru-RU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0A1800-98CF-4965-B696-D55631E12A7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26545AB-019C-422E-B5C7-B252924B4D1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08FFE08-A638-4140-90C9-A6F94D2E4A9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601AD7E-27BB-43B6-B64F-831CD6A2413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008C4C-50D6-42A8-AC97-CF6A0B845F4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9DCD665-8309-4A4B-B67B-74AB0A069E0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9B9428E5-6227-41D8-9363-29A685707DB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511B94F5-8D7C-4A7A-8F1F-5DECE56847B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D891369-3AAA-4120-830F-CA4E45FD5EB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7EB9F80-2C3B-43C3-845B-83523EE579B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77CEEBE-1AB1-4820-B2D6-D7079E6423C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 title=""/>
          <p:cNvGraphicFramePr/>
          <p:nvPr/>
        </p:nvGraphicFramePr>
        <p:xfrm>
          <a:off x="0" y="0"/>
          <a:ext cx="6350000" cy="635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23.7.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22"/>
  <p:tag name="AS_OS" val="Microsoft Windows NT 10.0.19045.0"/>
  <p:tag name="AS_RELEASE_DATE" val="2023.07.14"/>
  <p:tag name="AS_TITLE" val="Aspose.Slides for .NET Standard 2.0"/>
  <p:tag name="AS_VERSION" val="23.7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23.0700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2023-08-01T15:03:58.971</cp:lastPrinted>
  <dcterms:created xsi:type="dcterms:W3CDTF">2023-08-01T06:03:58Z</dcterms:created>
  <dcterms:modified xsi:type="dcterms:W3CDTF">2023-08-01T06:03:59Z</dcterms:modified>
</cp:coreProperties>
</file>