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3.7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8C97D6D-04CD-49C8-8159-D7810512D29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8ED03AA-833D-4EE5-8381-1AE9F8A09A0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F8F918A-AE67-48DE-BCB3-A111AC1F39F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A207D9-E59B-495A-80A4-257CBD826A5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68AE299-4B09-4EDE-BA7A-28F10F9A54E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3369701-2666-4894-A953-F86B116D624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 title="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6E26AECC-15FB-4D1D-809E-78BDF44F9D9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 title="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title="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 title="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A7486F01-A157-48F8-83DF-D8BEDEAD350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 title="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 title="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C059FB97-8A66-47FF-AE20-DA9706ECCE2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2905FBF-F2E2-4605-B1AC-AA69B0A9336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9CE85B6-AC8E-4AAA-BE19-929A7BF02FA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23.7.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3.1.22"/>
  <p:tag name="AS_OS" val="Microsoft Windows NT 10.0.19045.0"/>
  <p:tag name="AS_RELEASE_DATE" val="2023.07.14"/>
  <p:tag name="AS_TITLE" val="Aspose.Slides for .NET Standard 2.0"/>
  <p:tag name="AS_VERSION" val="23.7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23.0700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2023-08-01T14:52:47.392</cp:lastPrinted>
  <dcterms:created xsi:type="dcterms:W3CDTF">2023-08-01T05:52:47Z</dcterms:created>
  <dcterms:modified xsi:type="dcterms:W3CDTF">2023-08-01T05:52:48Z</dcterms:modified>
</cp:coreProperties>
</file>