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59" r:id="rId5"/>
    <p:sldId id="260" r:id="rId6"/>
    <p:sldId id="264" r:id="rId7"/>
    <p:sldId id="263" r:id="rId8"/>
    <p:sldId id="262" r:id="rId9"/>
    <p:sldId id="261" r:id="rId10"/>
    <p:sldId id="265" r:id="rId11"/>
    <p:sldId id="280" r:id="rId12"/>
    <p:sldId id="282" r:id="rId13"/>
    <p:sldId id="268" r:id="rId14"/>
    <p:sldId id="269" r:id="rId15"/>
    <p:sldId id="267" r:id="rId16"/>
    <p:sldId id="266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86" autoAdjust="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A4DFC-1E4B-4BFA-9B41-E93A46381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ED12F-4B5F-4A06-86FA-9AB353E42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A66FD8-D7A7-4A3F-BC09-DCE66AAF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85-AB52-4414-B671-5120F1408D33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2DA2D-8D06-4FCD-8F55-D3FEB10B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FAAFF-B1FA-47A8-B915-3A772CF1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6284-54BF-40E9-AE5D-F34F500B8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5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A547E-19B7-4066-9D11-EBA83B70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0360B1-CC6E-445F-A0F2-C5FBFFA15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812FC4-B2B7-49C4-89ED-F5FB4550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85-AB52-4414-B671-5120F1408D33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9C599-F5A3-4B8F-BB18-428BE96D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73FD82-0648-4463-88CA-F37D949F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6284-54BF-40E9-AE5D-F34F500B8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589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7EBD6D-65FB-4CE8-9169-247083994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698BC6-29BE-4C70-A00D-D4DEF2945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38F7F-DACC-49C0-A245-8893694F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85-AB52-4414-B671-5120F1408D33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85ACC-129A-4C3F-BE98-039A522B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113231-16A8-4949-BD77-DD4D0405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6284-54BF-40E9-AE5D-F34F500B8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540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D4395-1435-4B7A-853D-6AC155C3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9A61B-7E38-496F-83D4-44EE916D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C8F7C8-0440-4752-8A15-0CAB9681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85-AB52-4414-B671-5120F1408D33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9A31D9-D72A-471C-B9A9-C7018E4E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74AC5-23B9-4C53-8401-AE6E371A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6284-54BF-40E9-AE5D-F34F500B8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93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75343-5FEA-4172-AA36-C153D146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CE492A-4DB1-49F2-BCC0-D4311B4F8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4BF497-5F48-4524-BA54-8A20E06A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85-AB52-4414-B671-5120F1408D33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D82F02-5B48-4368-B842-F6B3E0D5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6AF2E-148D-4FD5-BC1A-6677749A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6284-54BF-40E9-AE5D-F34F500B8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052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8DCD0-139A-431B-A38C-B2517794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FF661C-D159-4AF5-A0D0-BC9C81E6B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95AB50-8A6B-418C-9725-64ACFB74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F3F4F7-76EF-4CB0-9EA9-A9D2C6B6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85-AB52-4414-B671-5120F1408D33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89C7E3-FFA2-4FD9-A941-78194DD6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A27942-7CE7-44E1-988B-514260C6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6284-54BF-40E9-AE5D-F34F500B8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34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3FD86-FB88-4B11-8849-841018A9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C08B5D-2E9E-4D40-859C-C68413AFC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46AFF3-6C5F-4E39-A3B5-B348A480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294F41-CDA7-4D40-BD0D-A001F1F7A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1CE2D6-B1B1-43C9-AF74-2F1D4FEB9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7E1283-E9EB-4840-9CA0-0489AAE2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85-AB52-4414-B671-5120F1408D33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F432F5-B2CB-461E-82EF-39C297B5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EC05BE-7EEC-4880-A8E0-587161D8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6284-54BF-40E9-AE5D-F34F500B8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949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EB01F-749B-4679-9404-ADF5017F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EA3A7B-E227-42EF-96DC-6E6FFA86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85-AB52-4414-B671-5120F1408D33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B30593-F378-4897-9C0A-30ED1E41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E2B11E-18EF-465F-ACDE-8B9EDC0E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6284-54BF-40E9-AE5D-F34F500B8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079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920854-AC3C-47A1-B957-E91554DE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85-AB52-4414-B671-5120F1408D33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6BCD7C-BED1-4569-BB90-A34966AC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C7F9E6-7767-4763-BF96-9BF711F8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6284-54BF-40E9-AE5D-F34F500B8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67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BCD4B-38AD-4959-9B3B-20056072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CB7830-DD49-4B93-AAC8-B3681488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36FE15-98F4-4A49-8D30-A85266A28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C1BEA9-179B-4F7F-A7CD-0D2FA873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85-AB52-4414-B671-5120F1408D33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B8772-9A52-4CBB-A2C9-91CDCDB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6430C1-B428-4B21-8792-2BD7CA34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6284-54BF-40E9-AE5D-F34F500B8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15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DE13A-7576-4660-8778-8252F7CF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21682A-A583-45AB-84E2-4AA1C2F69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61B7E6-7088-44A9-AAED-232876E59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0EF125-B768-47D4-A13B-4ED05B83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D685-AB52-4414-B671-5120F1408D33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B12B81-BA89-4A2F-9C93-17E34FDF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3A1910-F8AA-4A3C-A72E-7A8275C7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6284-54BF-40E9-AE5D-F34F500B8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61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16B248-AD69-491A-AA45-416B8F3B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AD7119-7AC1-4BD5-B07D-D32E6AA03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F7695A-7016-4722-AAEF-1132D40DF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7D685-AB52-4414-B671-5120F1408D33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B15D5A-1F1C-434E-BF8D-61B412303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66E705-4673-46D7-8EF4-88348439A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86284-54BF-40E9-AE5D-F34F500B8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11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grama de flujo: datos 18">
            <a:extLst>
              <a:ext uri="{FF2B5EF4-FFF2-40B4-BE49-F238E27FC236}">
                <a16:creationId xmlns:a16="http://schemas.microsoft.com/office/drawing/2014/main" id="{28394961-7163-40B6-B824-96ACA50DAB87}"/>
              </a:ext>
            </a:extLst>
          </p:cNvPr>
          <p:cNvSpPr/>
          <p:nvPr/>
        </p:nvSpPr>
        <p:spPr>
          <a:xfrm>
            <a:off x="6096000" y="0"/>
            <a:ext cx="4792393" cy="6858000"/>
          </a:xfrm>
          <a:prstGeom prst="flowChartInputOutpu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2D94B0E-9A3D-429A-A1F3-A07E44B20D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49" b="18220" l="54835" r="60932"/>
                    </a14:imgEffect>
                  </a14:imgLayer>
                </a14:imgProps>
              </a:ext>
            </a:extLst>
          </a:blip>
          <a:srcRect l="54073" t="6215" r="38306" b="80446"/>
          <a:stretch/>
        </p:blipFill>
        <p:spPr>
          <a:xfrm>
            <a:off x="8528491" y="3631599"/>
            <a:ext cx="1273278" cy="1253069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B755E842-382E-4E25-9176-64998C1F9AA8}"/>
              </a:ext>
            </a:extLst>
          </p:cNvPr>
          <p:cNvSpPr txBox="1"/>
          <p:nvPr/>
        </p:nvSpPr>
        <p:spPr>
          <a:xfrm>
            <a:off x="8086306" y="4759079"/>
            <a:ext cx="19799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YELA FLORES ALBA ESMERALDA</a:t>
            </a:r>
          </a:p>
          <a:p>
            <a:pPr algn="ctr"/>
            <a:r>
              <a:rPr lang="es-MX" sz="1050" dirty="0"/>
              <a:t>18230775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B1C58B0B-28B4-4655-BE68-7BE535232B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38" b="16942" l="57670" r="63946"/>
                    </a14:imgEffect>
                  </a14:imgLayer>
                </a14:imgProps>
              </a:ext>
            </a:extLst>
          </a:blip>
          <a:srcRect l="56885" t="4900" r="35269" b="81720"/>
          <a:stretch/>
        </p:blipFill>
        <p:spPr>
          <a:xfrm>
            <a:off x="6992069" y="1212698"/>
            <a:ext cx="1094237" cy="104907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748C310-8053-4400-8431-4679A0D9E12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238" b="16942" l="70478" r="76754"/>
                    </a14:imgEffect>
                  </a14:imgLayer>
                </a14:imgProps>
              </a:ext>
            </a:extLst>
          </a:blip>
          <a:srcRect l="69693" t="4900" r="22461" b="81720"/>
          <a:stretch/>
        </p:blipFill>
        <p:spPr>
          <a:xfrm>
            <a:off x="6575179" y="4827460"/>
            <a:ext cx="1127948" cy="108138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ADD1D9F-2146-4B56-A7A5-16A5C81FD23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978" b="17024" l="55913" r="62213"/>
                    </a14:imgEffect>
                  </a14:imgLayer>
                </a14:imgProps>
              </a:ext>
            </a:extLst>
          </a:blip>
          <a:srcRect l="55126" t="5722" r="37000" b="81720"/>
          <a:stretch/>
        </p:blipFill>
        <p:spPr>
          <a:xfrm>
            <a:off x="8965930" y="1749578"/>
            <a:ext cx="1205012" cy="108059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106BE71A-6D8D-4309-A384-FDF25B098D1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13" b="17229" l="77081" r="81796"/>
                    </a14:imgEffect>
                  </a14:imgLayer>
                </a14:imgProps>
              </a:ext>
            </a:extLst>
          </a:blip>
          <a:srcRect l="76492" t="6074" r="17615" b="81532"/>
          <a:stretch/>
        </p:blipFill>
        <p:spPr>
          <a:xfrm>
            <a:off x="6940058" y="2818311"/>
            <a:ext cx="1062199" cy="125600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64D2D2C2-1466-472D-AAE2-461F50CE8F56}"/>
              </a:ext>
            </a:extLst>
          </p:cNvPr>
          <p:cNvSpPr txBox="1"/>
          <p:nvPr/>
        </p:nvSpPr>
        <p:spPr>
          <a:xfrm>
            <a:off x="6441517" y="3838819"/>
            <a:ext cx="19799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SÁNCHEZ PONCE ANGELES YAHAIRA</a:t>
            </a:r>
          </a:p>
          <a:p>
            <a:pPr algn="ctr"/>
            <a:r>
              <a:rPr lang="es-MX" sz="1050" dirty="0"/>
              <a:t>18230765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00669EF-EB97-4FC2-B374-2841D8941981}"/>
              </a:ext>
            </a:extLst>
          </p:cNvPr>
          <p:cNvSpPr txBox="1"/>
          <p:nvPr/>
        </p:nvSpPr>
        <p:spPr>
          <a:xfrm>
            <a:off x="6713171" y="2124541"/>
            <a:ext cx="19799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RODRÍGUEZ JOP MARIO ALEXIS</a:t>
            </a:r>
          </a:p>
          <a:p>
            <a:pPr algn="ctr"/>
            <a:r>
              <a:rPr lang="es-MX" sz="1050" dirty="0"/>
              <a:t>18230754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7832EDF-E9ED-4A6F-B1A9-B2BAA7A2EFC2}"/>
              </a:ext>
            </a:extLst>
          </p:cNvPr>
          <p:cNvSpPr txBox="1"/>
          <p:nvPr/>
        </p:nvSpPr>
        <p:spPr>
          <a:xfrm>
            <a:off x="8528491" y="2753396"/>
            <a:ext cx="19799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HERNÁNDEZ CRUZ ROBERTO CARLOS</a:t>
            </a:r>
          </a:p>
          <a:p>
            <a:pPr algn="ctr"/>
            <a:r>
              <a:rPr lang="pt-BR" sz="1050" dirty="0"/>
              <a:t>18230734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80F7688-7D4E-4BFF-8C3B-7889A54F500A}"/>
              </a:ext>
            </a:extLst>
          </p:cNvPr>
          <p:cNvSpPr txBox="1"/>
          <p:nvPr/>
        </p:nvSpPr>
        <p:spPr>
          <a:xfrm>
            <a:off x="6240346" y="5701100"/>
            <a:ext cx="19799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VÁZQUEZ ZEPEDA MARTIN DE JESUS</a:t>
            </a:r>
          </a:p>
          <a:p>
            <a:pPr algn="ctr"/>
            <a:r>
              <a:rPr lang="es-MX" sz="1050" dirty="0"/>
              <a:t>18230773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D86CAF4-3DFB-4021-9184-0473A537AD16}"/>
              </a:ext>
            </a:extLst>
          </p:cNvPr>
          <p:cNvSpPr txBox="1"/>
          <p:nvPr/>
        </p:nvSpPr>
        <p:spPr>
          <a:xfrm>
            <a:off x="7902674" y="579819"/>
            <a:ext cx="2126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MIEMBROS DEL EQUIPO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00C9B33-F3ED-44F6-A7AB-8A4F0A7CFD52}"/>
              </a:ext>
            </a:extLst>
          </p:cNvPr>
          <p:cNvSpPr txBox="1"/>
          <p:nvPr/>
        </p:nvSpPr>
        <p:spPr>
          <a:xfrm>
            <a:off x="868284" y="734696"/>
            <a:ext cx="46368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INSTITUTO TECNOLOGICO DE MINATITLAN</a:t>
            </a:r>
          </a:p>
          <a:p>
            <a:pPr algn="ctr"/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GESTION DE PROYECTOS DE SOFTWARE</a:t>
            </a:r>
          </a:p>
          <a:p>
            <a:pPr algn="ctr"/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UNIDAD 2 GESTIÓN DE CALIDAD</a:t>
            </a:r>
          </a:p>
          <a:p>
            <a:pPr algn="ctr"/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PRESENTACIÓN DE LOS ENTREGABLES</a:t>
            </a:r>
          </a:p>
          <a:p>
            <a:pPr algn="ctr"/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DOCENTE:</a:t>
            </a:r>
          </a:p>
          <a:p>
            <a:pPr algn="ctr"/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MCC. María Elena Reyes Castellanos</a:t>
            </a:r>
          </a:p>
          <a:p>
            <a:pPr algn="ctr"/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FECHA: 08-10-2021 </a:t>
            </a: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94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3B1D718-AD75-4807-866F-6E52E1BB3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254" y="1843547"/>
            <a:ext cx="10837492" cy="31709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D1ED3D-A6AC-4AA2-A167-41CF42B371F5}"/>
              </a:ext>
            </a:extLst>
          </p:cNvPr>
          <p:cNvSpPr txBox="1"/>
          <p:nvPr/>
        </p:nvSpPr>
        <p:spPr>
          <a:xfrm>
            <a:off x="4395535" y="657726"/>
            <a:ext cx="3978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 de planificación</a:t>
            </a:r>
          </a:p>
        </p:txBody>
      </p:sp>
    </p:spTree>
    <p:extLst>
      <p:ext uri="{BB962C8B-B14F-4D97-AF65-F5344CB8AC3E}">
        <p14:creationId xmlns:p14="http://schemas.microsoft.com/office/powerpoint/2010/main" val="83759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C94335-95F6-4115-A61D-38F3339AD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1241006"/>
            <a:ext cx="9735554" cy="54827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A709542-F9F5-4518-95F2-DB171673046C}"/>
              </a:ext>
            </a:extLst>
          </p:cNvPr>
          <p:cNvSpPr txBox="1"/>
          <p:nvPr/>
        </p:nvSpPr>
        <p:spPr>
          <a:xfrm>
            <a:off x="5519486" y="601213"/>
            <a:ext cx="665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de </a:t>
            </a:r>
            <a:r>
              <a:rPr lang="es-MX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</a:t>
            </a:r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(interesados)</a:t>
            </a:r>
          </a:p>
        </p:txBody>
      </p:sp>
    </p:spTree>
    <p:extLst>
      <p:ext uri="{BB962C8B-B14F-4D97-AF65-F5344CB8AC3E}">
        <p14:creationId xmlns:p14="http://schemas.microsoft.com/office/powerpoint/2010/main" val="76787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4A13EE-E66A-4138-87E0-880D4D706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56" y="663328"/>
            <a:ext cx="9487090" cy="553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3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A7D4898-57D5-4618-AB20-A25B2CBAB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538287"/>
            <a:ext cx="9353550" cy="37814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718356C-B694-4F1F-A6CC-2DA83939C423}"/>
              </a:ext>
            </a:extLst>
          </p:cNvPr>
          <p:cNvSpPr txBox="1"/>
          <p:nvPr/>
        </p:nvSpPr>
        <p:spPr>
          <a:xfrm>
            <a:off x="4837495" y="612006"/>
            <a:ext cx="3978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del sprint</a:t>
            </a:r>
          </a:p>
        </p:txBody>
      </p:sp>
    </p:spTree>
    <p:extLst>
      <p:ext uri="{BB962C8B-B14F-4D97-AF65-F5344CB8AC3E}">
        <p14:creationId xmlns:p14="http://schemas.microsoft.com/office/powerpoint/2010/main" val="2279915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565A86-12D4-4415-A539-97C54B52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490662"/>
            <a:ext cx="10610850" cy="38766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A236F04-5936-423C-BC25-B62480DC0CA3}"/>
              </a:ext>
            </a:extLst>
          </p:cNvPr>
          <p:cNvSpPr txBox="1"/>
          <p:nvPr/>
        </p:nvSpPr>
        <p:spPr>
          <a:xfrm>
            <a:off x="4395535" y="657726"/>
            <a:ext cx="3978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del sprint</a:t>
            </a:r>
          </a:p>
        </p:txBody>
      </p:sp>
    </p:spTree>
    <p:extLst>
      <p:ext uri="{BB962C8B-B14F-4D97-AF65-F5344CB8AC3E}">
        <p14:creationId xmlns:p14="http://schemas.microsoft.com/office/powerpoint/2010/main" val="17937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4F819EB-886A-4FCB-A317-A529398D7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462087"/>
            <a:ext cx="10801350" cy="39338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DA41E4F-EC73-4095-B790-59F1C10FC2C6}"/>
              </a:ext>
            </a:extLst>
          </p:cNvPr>
          <p:cNvSpPr txBox="1"/>
          <p:nvPr/>
        </p:nvSpPr>
        <p:spPr>
          <a:xfrm>
            <a:off x="4395535" y="657726"/>
            <a:ext cx="3978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del sprint</a:t>
            </a:r>
          </a:p>
        </p:txBody>
      </p:sp>
    </p:spTree>
    <p:extLst>
      <p:ext uri="{BB962C8B-B14F-4D97-AF65-F5344CB8AC3E}">
        <p14:creationId xmlns:p14="http://schemas.microsoft.com/office/powerpoint/2010/main" val="1575338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E9148E2-CD7D-4B6F-B5C9-2BD9DC6FDB06}"/>
              </a:ext>
            </a:extLst>
          </p:cNvPr>
          <p:cNvSpPr txBox="1"/>
          <p:nvPr/>
        </p:nvSpPr>
        <p:spPr>
          <a:xfrm>
            <a:off x="4395535" y="657726"/>
            <a:ext cx="3978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del sprint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C56AA9-9EDE-42B4-AED0-36E01CD14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629025"/>
            <a:ext cx="105727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7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633699-74B9-4626-85C3-50CC80C96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80" y="1487404"/>
            <a:ext cx="9544050" cy="47815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AC7D459-0831-4CC2-8230-417A1F9287AD}"/>
              </a:ext>
            </a:extLst>
          </p:cNvPr>
          <p:cNvSpPr txBox="1"/>
          <p:nvPr/>
        </p:nvSpPr>
        <p:spPr>
          <a:xfrm>
            <a:off x="3673641" y="723552"/>
            <a:ext cx="516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detallado del producto</a:t>
            </a:r>
          </a:p>
        </p:txBody>
      </p:sp>
    </p:spTree>
    <p:extLst>
      <p:ext uri="{BB962C8B-B14F-4D97-AF65-F5344CB8AC3E}">
        <p14:creationId xmlns:p14="http://schemas.microsoft.com/office/powerpoint/2010/main" val="198161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3735D76-56C1-4208-900C-164C44269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0437" y="894972"/>
            <a:ext cx="7825289" cy="506805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6DDB67F-A54D-4CA6-A24B-9D011F04690C}"/>
              </a:ext>
            </a:extLst>
          </p:cNvPr>
          <p:cNvSpPr txBox="1"/>
          <p:nvPr/>
        </p:nvSpPr>
        <p:spPr>
          <a:xfrm>
            <a:off x="481263" y="2696731"/>
            <a:ext cx="255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 de</a:t>
            </a:r>
          </a:p>
          <a:p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alto nivel-Hitos</a:t>
            </a:r>
          </a:p>
        </p:txBody>
      </p:sp>
    </p:spTree>
    <p:extLst>
      <p:ext uri="{BB962C8B-B14F-4D97-AF65-F5344CB8AC3E}">
        <p14:creationId xmlns:p14="http://schemas.microsoft.com/office/powerpoint/2010/main" val="175143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484678-18AD-4E9F-8213-E8C067E4D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110" y="1158540"/>
            <a:ext cx="7784432" cy="454091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CE94799-DF59-455C-8333-97BB69AD8C89}"/>
              </a:ext>
            </a:extLst>
          </p:cNvPr>
          <p:cNvSpPr txBox="1"/>
          <p:nvPr/>
        </p:nvSpPr>
        <p:spPr>
          <a:xfrm>
            <a:off x="481263" y="2696731"/>
            <a:ext cx="255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 detallado</a:t>
            </a:r>
          </a:p>
        </p:txBody>
      </p:sp>
    </p:spTree>
    <p:extLst>
      <p:ext uri="{BB962C8B-B14F-4D97-AF65-F5344CB8AC3E}">
        <p14:creationId xmlns:p14="http://schemas.microsoft.com/office/powerpoint/2010/main" val="351133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0DCCCAE-DFEF-462E-941B-8CD85F832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5" b="533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8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17C032-DD27-4B9B-A1B4-A0A7702A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347" y="1425240"/>
            <a:ext cx="7956420" cy="367614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58BFCC6-B3C0-4845-B45D-EC39094E0E21}"/>
              </a:ext>
            </a:extLst>
          </p:cNvPr>
          <p:cNvSpPr txBox="1"/>
          <p:nvPr/>
        </p:nvSpPr>
        <p:spPr>
          <a:xfrm>
            <a:off x="481263" y="2696731"/>
            <a:ext cx="2550695" cy="9541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 detallado</a:t>
            </a:r>
          </a:p>
        </p:txBody>
      </p:sp>
    </p:spTree>
    <p:extLst>
      <p:ext uri="{BB962C8B-B14F-4D97-AF65-F5344CB8AC3E}">
        <p14:creationId xmlns:p14="http://schemas.microsoft.com/office/powerpoint/2010/main" val="93578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A32AE4-CC13-4E9D-92B8-41AE26BDF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958" y="1762606"/>
            <a:ext cx="8572847" cy="377646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CB90D99-C01F-4C12-B586-B9826E7EAAA0}"/>
              </a:ext>
            </a:extLst>
          </p:cNvPr>
          <p:cNvSpPr txBox="1"/>
          <p:nvPr/>
        </p:nvSpPr>
        <p:spPr>
          <a:xfrm>
            <a:off x="481263" y="2696731"/>
            <a:ext cx="255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 detallado</a:t>
            </a:r>
          </a:p>
        </p:txBody>
      </p:sp>
    </p:spTree>
    <p:extLst>
      <p:ext uri="{BB962C8B-B14F-4D97-AF65-F5344CB8AC3E}">
        <p14:creationId xmlns:p14="http://schemas.microsoft.com/office/powerpoint/2010/main" val="1541542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0C967A-8538-47D1-837D-BB66712B4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958" y="1836570"/>
            <a:ext cx="8564291" cy="27995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2130F5A-FD57-4F49-B8BA-33D706E7C0F6}"/>
              </a:ext>
            </a:extLst>
          </p:cNvPr>
          <p:cNvSpPr txBox="1"/>
          <p:nvPr/>
        </p:nvSpPr>
        <p:spPr>
          <a:xfrm>
            <a:off x="481263" y="2696731"/>
            <a:ext cx="255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 detallado</a:t>
            </a:r>
          </a:p>
        </p:txBody>
      </p:sp>
    </p:spTree>
    <p:extLst>
      <p:ext uri="{BB962C8B-B14F-4D97-AF65-F5344CB8AC3E}">
        <p14:creationId xmlns:p14="http://schemas.microsoft.com/office/powerpoint/2010/main" val="1089044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82CC07-84C7-4B93-ABC9-78B810D8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034" y="774784"/>
            <a:ext cx="6794584" cy="503342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039B223-2592-4DCA-A92C-8AF17E69A55C}"/>
              </a:ext>
            </a:extLst>
          </p:cNvPr>
          <p:cNvSpPr txBox="1"/>
          <p:nvPr/>
        </p:nvSpPr>
        <p:spPr>
          <a:xfrm>
            <a:off x="481263" y="2696731"/>
            <a:ext cx="255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 detallado</a:t>
            </a:r>
          </a:p>
        </p:txBody>
      </p:sp>
    </p:spTree>
    <p:extLst>
      <p:ext uri="{BB962C8B-B14F-4D97-AF65-F5344CB8AC3E}">
        <p14:creationId xmlns:p14="http://schemas.microsoft.com/office/powerpoint/2010/main" val="427702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BE292E5C-13F7-467F-9F66-5BF8645A801A}"/>
              </a:ext>
            </a:extLst>
          </p:cNvPr>
          <p:cNvGrpSpPr/>
          <p:nvPr/>
        </p:nvGrpSpPr>
        <p:grpSpPr>
          <a:xfrm>
            <a:off x="4270206" y="328110"/>
            <a:ext cx="7071561" cy="6361447"/>
            <a:chOff x="4918409" y="344154"/>
            <a:chExt cx="6086475" cy="5495925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9F337041-BB88-4803-907F-493D34B5A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8409" y="344154"/>
              <a:ext cx="6076950" cy="3295650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6612BAE-DD26-4449-97B6-8E19E1C01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8409" y="3639804"/>
              <a:ext cx="6086475" cy="2200275"/>
            </a:xfrm>
            <a:prstGeom prst="rect">
              <a:avLst/>
            </a:prstGeom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594871A2-1AAB-4E35-8B68-F3AA9BE0170C}"/>
              </a:ext>
            </a:extLst>
          </p:cNvPr>
          <p:cNvSpPr txBox="1"/>
          <p:nvPr/>
        </p:nvSpPr>
        <p:spPr>
          <a:xfrm>
            <a:off x="587041" y="2760899"/>
            <a:ext cx="255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Presupuesto del proyecto </a:t>
            </a:r>
          </a:p>
        </p:txBody>
      </p:sp>
    </p:spTree>
    <p:extLst>
      <p:ext uri="{BB962C8B-B14F-4D97-AF65-F5344CB8AC3E}">
        <p14:creationId xmlns:p14="http://schemas.microsoft.com/office/powerpoint/2010/main" val="846028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3F88B4-1517-4959-AC8C-B19B584B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98" y="1682666"/>
            <a:ext cx="5988217" cy="47252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F4841EE-70C7-46D4-82B8-1B8CFAE91326}"/>
              </a:ext>
            </a:extLst>
          </p:cNvPr>
          <p:cNvSpPr txBox="1"/>
          <p:nvPr/>
        </p:nvSpPr>
        <p:spPr>
          <a:xfrm>
            <a:off x="3609473" y="755637"/>
            <a:ext cx="4973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riesgos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E4EA6E-56AF-4746-945A-984DF00A73E3}"/>
              </a:ext>
            </a:extLst>
          </p:cNvPr>
          <p:cNvSpPr txBox="1"/>
          <p:nvPr/>
        </p:nvSpPr>
        <p:spPr>
          <a:xfrm>
            <a:off x="6829423" y="2284826"/>
            <a:ext cx="30845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Requerimientos</a:t>
            </a:r>
          </a:p>
          <a:p>
            <a:r>
              <a:rPr lang="es-MX" sz="1400" dirty="0"/>
              <a:t>Infraestructura</a:t>
            </a:r>
          </a:p>
          <a:p>
            <a:r>
              <a:rPr lang="es-MX" sz="1400" dirty="0"/>
              <a:t>Seguridad</a:t>
            </a:r>
          </a:p>
          <a:p>
            <a:r>
              <a:rPr lang="es-MX" sz="1400" dirty="0"/>
              <a:t>Complejidad</a:t>
            </a:r>
          </a:p>
          <a:p>
            <a:r>
              <a:rPr lang="es-MX" sz="1400" dirty="0"/>
              <a:t>Desempeño y Confiabilidad</a:t>
            </a:r>
          </a:p>
          <a:p>
            <a:r>
              <a:rPr lang="es-MX" sz="1400" dirty="0"/>
              <a:t>Calidad</a:t>
            </a:r>
          </a:p>
          <a:p>
            <a:r>
              <a:rPr lang="es-MX" sz="1400" dirty="0"/>
              <a:t>Comunicaciones</a:t>
            </a:r>
          </a:p>
          <a:p>
            <a:endParaRPr lang="es-MX" sz="1400" dirty="0"/>
          </a:p>
          <a:p>
            <a:r>
              <a:rPr lang="es-MX" sz="1400" dirty="0"/>
              <a:t>Proveedores y Contratistas</a:t>
            </a:r>
          </a:p>
          <a:p>
            <a:r>
              <a:rPr lang="es-MX" sz="1400" dirty="0"/>
              <a:t>Políticos</a:t>
            </a:r>
          </a:p>
          <a:p>
            <a:r>
              <a:rPr lang="es-MX" sz="1400" dirty="0"/>
              <a:t>Regulaciones</a:t>
            </a:r>
          </a:p>
          <a:p>
            <a:r>
              <a:rPr lang="es-MX" sz="1400" dirty="0"/>
              <a:t>Mercado</a:t>
            </a:r>
          </a:p>
          <a:p>
            <a:r>
              <a:rPr lang="es-MX" sz="1400" dirty="0"/>
              <a:t>Cliente</a:t>
            </a:r>
          </a:p>
          <a:p>
            <a:r>
              <a:rPr lang="es-MX" sz="1400" dirty="0"/>
              <a:t>Clima / Desastres naturales</a:t>
            </a:r>
          </a:p>
          <a:p>
            <a:r>
              <a:rPr lang="es-MX" sz="1400" dirty="0"/>
              <a:t>Competencia</a:t>
            </a:r>
          </a:p>
          <a:p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51465E9-FA3B-4CD2-8FE4-5794F62CDE09}"/>
              </a:ext>
            </a:extLst>
          </p:cNvPr>
          <p:cNvSpPr txBox="1"/>
          <p:nvPr/>
        </p:nvSpPr>
        <p:spPr>
          <a:xfrm>
            <a:off x="9721514" y="3916042"/>
            <a:ext cx="198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accent2"/>
                </a:solidFill>
              </a:rPr>
              <a:t>Gestión de Proyectos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32C0B62-728A-4CD9-8E4C-55C63C8F2C04}"/>
              </a:ext>
            </a:extLst>
          </p:cNvPr>
          <p:cNvSpPr txBox="1"/>
          <p:nvPr/>
        </p:nvSpPr>
        <p:spPr>
          <a:xfrm>
            <a:off x="9721514" y="1939892"/>
            <a:ext cx="1748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accent2"/>
                </a:solidFill>
              </a:rPr>
              <a:t>Organizacional</a:t>
            </a:r>
            <a:endParaRPr lang="es-MX" sz="16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2ED022-AC15-44AC-ADDD-722F9F188130}"/>
              </a:ext>
            </a:extLst>
          </p:cNvPr>
          <p:cNvSpPr txBox="1"/>
          <p:nvPr/>
        </p:nvSpPr>
        <p:spPr>
          <a:xfrm>
            <a:off x="7082591" y="3746765"/>
            <a:ext cx="94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accent2"/>
                </a:solidFill>
              </a:rPr>
              <a:t>Externos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F198E1-8059-4A0D-BB64-029283AF79DC}"/>
              </a:ext>
            </a:extLst>
          </p:cNvPr>
          <p:cNvSpPr txBox="1"/>
          <p:nvPr/>
        </p:nvSpPr>
        <p:spPr>
          <a:xfrm>
            <a:off x="7050508" y="1938794"/>
            <a:ext cx="1090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accent2"/>
                </a:solidFill>
              </a:rPr>
              <a:t>Técnicos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32DBA6A-B211-4EB8-AEFA-975614A4A073}"/>
              </a:ext>
            </a:extLst>
          </p:cNvPr>
          <p:cNvSpPr txBox="1"/>
          <p:nvPr/>
        </p:nvSpPr>
        <p:spPr>
          <a:xfrm>
            <a:off x="9914020" y="2284826"/>
            <a:ext cx="23742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Dependencias en otros proyectos</a:t>
            </a:r>
          </a:p>
          <a:p>
            <a:r>
              <a:rPr lang="es-MX" sz="1400" dirty="0"/>
              <a:t>Recursos y Priorización</a:t>
            </a:r>
          </a:p>
          <a:p>
            <a:r>
              <a:rPr lang="es-MX" sz="1400" dirty="0"/>
              <a:t>Financiación</a:t>
            </a:r>
          </a:p>
          <a:p>
            <a:r>
              <a:rPr lang="es-MX" sz="1400" dirty="0"/>
              <a:t>Cultura Organizacional</a:t>
            </a:r>
          </a:p>
          <a:p>
            <a:r>
              <a:rPr lang="es-MX" sz="1400" dirty="0"/>
              <a:t>Estrategia Empresarial</a:t>
            </a:r>
          </a:p>
          <a:p>
            <a:r>
              <a:rPr lang="es-MX" sz="1400" dirty="0"/>
              <a:t>Capacitación</a:t>
            </a:r>
          </a:p>
          <a:p>
            <a:endParaRPr lang="es-MX" sz="1400" dirty="0"/>
          </a:p>
          <a:p>
            <a:endParaRPr lang="es-MX" sz="1400" dirty="0"/>
          </a:p>
          <a:p>
            <a:r>
              <a:rPr lang="es-MX" sz="1400" dirty="0"/>
              <a:t>Estimación</a:t>
            </a:r>
          </a:p>
          <a:p>
            <a:r>
              <a:rPr lang="es-MX" sz="1400" dirty="0"/>
              <a:t>Planeación</a:t>
            </a:r>
          </a:p>
          <a:p>
            <a:r>
              <a:rPr lang="es-MX" sz="1400" dirty="0"/>
              <a:t>Control</a:t>
            </a:r>
          </a:p>
          <a:p>
            <a:r>
              <a:rPr lang="es-MX" sz="1400" dirty="0"/>
              <a:t>Comunicación</a:t>
            </a:r>
          </a:p>
        </p:txBody>
      </p:sp>
    </p:spTree>
    <p:extLst>
      <p:ext uri="{BB962C8B-B14F-4D97-AF65-F5344CB8AC3E}">
        <p14:creationId xmlns:p14="http://schemas.microsoft.com/office/powerpoint/2010/main" val="3553910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1F23236-F472-42E9-86CD-B5DEA9EBF586}"/>
              </a:ext>
            </a:extLst>
          </p:cNvPr>
          <p:cNvSpPr txBox="1"/>
          <p:nvPr/>
        </p:nvSpPr>
        <p:spPr>
          <a:xfrm>
            <a:off x="3609473" y="755637"/>
            <a:ext cx="4973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riesgos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05C7A5C-3208-4264-AC50-A7D27496C4E2}"/>
              </a:ext>
            </a:extLst>
          </p:cNvPr>
          <p:cNvGrpSpPr/>
          <p:nvPr/>
        </p:nvGrpSpPr>
        <p:grpSpPr>
          <a:xfrm>
            <a:off x="469231" y="1770648"/>
            <a:ext cx="10888579" cy="4155252"/>
            <a:chOff x="372979" y="1834816"/>
            <a:chExt cx="10359189" cy="373380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09B73695-11D2-41BF-B414-C70F93872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979" y="1834816"/>
              <a:ext cx="7467600" cy="3733800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F3B82C2-AA9B-45DA-8C88-8C38AB3C3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4148"/>
            <a:stretch/>
          </p:blipFill>
          <p:spPr>
            <a:xfrm>
              <a:off x="7840579" y="1872916"/>
              <a:ext cx="2891589" cy="3695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921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84C9906-97FA-46A6-A80D-8340FBD664A7}"/>
              </a:ext>
            </a:extLst>
          </p:cNvPr>
          <p:cNvSpPr txBox="1"/>
          <p:nvPr/>
        </p:nvSpPr>
        <p:spPr>
          <a:xfrm>
            <a:off x="3946357" y="593558"/>
            <a:ext cx="535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Acta de Constitución de Proyecto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C6CA484-FCB2-47ED-ABA6-4EC943698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569" y="1837824"/>
            <a:ext cx="5362575" cy="27432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9642078-6454-4C5E-9042-4FA4C8C9A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41" y="1837824"/>
            <a:ext cx="54006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5B2883-8AAD-403B-8E00-905DE802A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25" y="1517232"/>
            <a:ext cx="5400675" cy="34385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0E9351-C740-44C6-9424-4C8CE8880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026" y="1517232"/>
            <a:ext cx="5343525" cy="45053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25BF606-1E80-4416-A228-EAC2DDB613E5}"/>
              </a:ext>
            </a:extLst>
          </p:cNvPr>
          <p:cNvSpPr txBox="1"/>
          <p:nvPr/>
        </p:nvSpPr>
        <p:spPr>
          <a:xfrm>
            <a:off x="3946357" y="593558"/>
            <a:ext cx="535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Acta de Constitución de Proyecto</a:t>
            </a:r>
          </a:p>
        </p:txBody>
      </p:sp>
    </p:spTree>
    <p:extLst>
      <p:ext uri="{BB962C8B-B14F-4D97-AF65-F5344CB8AC3E}">
        <p14:creationId xmlns:p14="http://schemas.microsoft.com/office/powerpoint/2010/main" val="94587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BD72E0-1B97-4092-B28D-E742C8DA3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62" y="1200400"/>
            <a:ext cx="5343525" cy="2981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31C3DB-7700-4D9B-96BC-53577544F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38" y="4181725"/>
            <a:ext cx="5286375" cy="18383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D8C0D61-6924-419B-88CF-D846E9D15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15" y="2305300"/>
            <a:ext cx="5362575" cy="18764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D8C3D8A-54E1-4C75-9FC7-7DC3F013DC48}"/>
              </a:ext>
            </a:extLst>
          </p:cNvPr>
          <p:cNvSpPr txBox="1"/>
          <p:nvPr/>
        </p:nvSpPr>
        <p:spPr>
          <a:xfrm>
            <a:off x="3946357" y="593558"/>
            <a:ext cx="535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Acta de Constitución de Proyecto</a:t>
            </a:r>
          </a:p>
        </p:txBody>
      </p:sp>
    </p:spTree>
    <p:extLst>
      <p:ext uri="{BB962C8B-B14F-4D97-AF65-F5344CB8AC3E}">
        <p14:creationId xmlns:p14="http://schemas.microsoft.com/office/powerpoint/2010/main" val="235950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C55334-D503-4B35-AD06-836B49020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814512"/>
            <a:ext cx="5391150" cy="32289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A73183-23FB-4E27-960B-819F58C74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996" y="1899986"/>
            <a:ext cx="5391150" cy="1771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E52876-ACE4-43E5-9F27-CB07D0956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996" y="4379243"/>
            <a:ext cx="5410200" cy="10191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17F7C07-881B-47E4-B1BB-8AAFC393F29F}"/>
              </a:ext>
            </a:extLst>
          </p:cNvPr>
          <p:cNvSpPr txBox="1"/>
          <p:nvPr/>
        </p:nvSpPr>
        <p:spPr>
          <a:xfrm>
            <a:off x="3946357" y="593558"/>
            <a:ext cx="535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Acta de Constitución de Proyecto</a:t>
            </a:r>
          </a:p>
        </p:txBody>
      </p:sp>
    </p:spTree>
    <p:extLst>
      <p:ext uri="{BB962C8B-B14F-4D97-AF65-F5344CB8AC3E}">
        <p14:creationId xmlns:p14="http://schemas.microsoft.com/office/powerpoint/2010/main" val="151229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C728C96-23B2-4AC6-B9B4-E0917A540B91}"/>
              </a:ext>
            </a:extLst>
          </p:cNvPr>
          <p:cNvSpPr txBox="1"/>
          <p:nvPr/>
        </p:nvSpPr>
        <p:spPr>
          <a:xfrm>
            <a:off x="4395535" y="657726"/>
            <a:ext cx="3978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del producto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D1C01B6-ABB8-4F2C-ABE9-640D1DFE2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821" y="1555189"/>
            <a:ext cx="6019800" cy="43719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3710D5B-E25A-42F0-A7B5-1CB7D8F4C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1" y="1555189"/>
            <a:ext cx="53911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1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D016039-C318-42F7-9DE8-7CCEE15C5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433763"/>
            <a:ext cx="9848850" cy="43815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95CE591-54EE-4140-9B33-78644EEFA0DB}"/>
              </a:ext>
            </a:extLst>
          </p:cNvPr>
          <p:cNvSpPr txBox="1"/>
          <p:nvPr/>
        </p:nvSpPr>
        <p:spPr>
          <a:xfrm>
            <a:off x="4395535" y="657726"/>
            <a:ext cx="3978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del producto</a:t>
            </a:r>
          </a:p>
        </p:txBody>
      </p:sp>
    </p:spTree>
    <p:extLst>
      <p:ext uri="{BB962C8B-B14F-4D97-AF65-F5344CB8AC3E}">
        <p14:creationId xmlns:p14="http://schemas.microsoft.com/office/powerpoint/2010/main" val="236320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1D71891-6CAA-4716-8074-08C3F9E5BF76}"/>
              </a:ext>
            </a:extLst>
          </p:cNvPr>
          <p:cNvSpPr txBox="1"/>
          <p:nvPr/>
        </p:nvSpPr>
        <p:spPr>
          <a:xfrm>
            <a:off x="4395535" y="657726"/>
            <a:ext cx="3978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del producto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4CBB56-054B-4ED3-AACB-36B57766A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8" y="2529840"/>
            <a:ext cx="11775323" cy="10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75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180</Words>
  <Application>Microsoft Office PowerPoint</Application>
  <PresentationFormat>Panorámica</PresentationFormat>
  <Paragraphs>81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Abadi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ANGELES SANCHES PONCE</dc:creator>
  <cp:lastModifiedBy>Alba Esmeralda Yela Flores</cp:lastModifiedBy>
  <cp:revision>6</cp:revision>
  <dcterms:created xsi:type="dcterms:W3CDTF">2021-10-07T22:13:16Z</dcterms:created>
  <dcterms:modified xsi:type="dcterms:W3CDTF">2021-10-13T21:17:49Z</dcterms:modified>
</cp:coreProperties>
</file>