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F7909-28E8-41EB-B90A-6D3D37F05852}" v="1951" dt="2020-11-18T17:51:34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viewProps" Target="view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358" y="1620163"/>
            <a:ext cx="8679915" cy="1479241"/>
          </a:xfrm>
        </p:spPr>
        <p:txBody>
          <a:bodyPr>
            <a:normAutofit/>
          </a:bodyPr>
          <a:lstStyle/>
          <a:p>
            <a:r>
              <a:rPr lang="tr-TR" sz="4800" dirty="0">
                <a:latin typeface="Arial Black"/>
                <a:cs typeface="Calibri Light"/>
              </a:rPr>
              <a:t>OOPS MAJOR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395169"/>
            <a:ext cx="8673427" cy="1833684"/>
          </a:xfrm>
        </p:spPr>
        <p:txBody>
          <a:bodyPr vert="horz" lIns="91440" tIns="0" rIns="91440" bIns="45720" rtlCol="0" anchor="t">
            <a:normAutofit fontScale="92500" lnSpcReduction="10000"/>
          </a:bodyPr>
          <a:lstStyle/>
          <a:p>
            <a:r>
              <a:rPr lang="tr-TR" sz="2400" dirty="0"/>
              <a:t>CYBER CAFE MANAGEMENT SYSTEM</a:t>
            </a:r>
            <a:endParaRPr lang="en-US" sz="2400"/>
          </a:p>
          <a:p>
            <a:pPr lvl="2" algn="r"/>
            <a:endParaRPr lang="tr-TR" dirty="0">
              <a:solidFill>
                <a:srgbClr val="FFFEFF"/>
              </a:solidFill>
            </a:endParaRPr>
          </a:p>
          <a:p>
            <a:pPr lvl="2" algn="l"/>
            <a:r>
              <a:rPr lang="tr-TR" sz="2400">
                <a:solidFill>
                  <a:srgbClr val="FFFEFF"/>
                </a:solidFill>
              </a:rPr>
              <a:t>Group No. 23</a:t>
            </a:r>
          </a:p>
          <a:p>
            <a:pPr lvl="2" algn="r"/>
            <a:r>
              <a:rPr lang="tr-TR">
                <a:solidFill>
                  <a:srgbClr val="FFFEFF"/>
                </a:solidFill>
              </a:rPr>
              <a:t>DASARI JAYANTH 2019BCS-016</a:t>
            </a:r>
            <a:endParaRPr lang="tr-TR" dirty="0"/>
          </a:p>
          <a:p>
            <a:pPr lvl="2" algn="r"/>
            <a:r>
              <a:rPr lang="tr-TR" dirty="0">
                <a:solidFill>
                  <a:srgbClr val="FFFEFF"/>
                </a:solidFill>
              </a:rPr>
              <a:t>THARI ZEPHANIAH 2019BCS-067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86E9-FB9E-499F-A02F-8608751C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>
                <a:latin typeface="Arial Black"/>
                <a:cs typeface="Calibri Light"/>
              </a:rPr>
              <a:t>3.Cyber Café </a:t>
            </a:r>
            <a:endParaRPr lang="en-GB" sz="3200"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8BF3-E98A-419B-A891-97E0897A6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This class deals with the Basic Tasks in the Softwarelike to book a session,show fares,etc. The Functions coming under thisclass are:</a:t>
            </a:r>
          </a:p>
          <a:p>
            <a:pPr lvl="1"/>
            <a:endParaRPr lang="en-GB" dirty="0">
              <a:ea typeface="+mn-lt"/>
              <a:cs typeface="+mn-lt"/>
            </a:endParaRPr>
          </a:p>
          <a:p>
            <a:pPr lvl="1"/>
            <a:r>
              <a:rPr lang="en-GB">
                <a:ea typeface="+mn-lt"/>
                <a:cs typeface="+mn-lt"/>
              </a:rPr>
              <a:t>Show Charges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>
                <a:ea typeface="+mn-lt"/>
                <a:cs typeface="+mn-lt"/>
              </a:rPr>
              <a:t>Book Session</a:t>
            </a:r>
          </a:p>
          <a:p>
            <a:pPr lvl="1"/>
            <a:r>
              <a:rPr lang="en-GB">
                <a:ea typeface="+mn-lt"/>
                <a:cs typeface="+mn-lt"/>
              </a:rPr>
              <a:t>Close Sesssion</a:t>
            </a:r>
          </a:p>
          <a:p>
            <a:pPr lvl="1"/>
            <a:r>
              <a:rPr lang="en-GB">
                <a:ea typeface="+mn-lt"/>
                <a:cs typeface="+mn-lt"/>
              </a:rPr>
              <a:t>Renewal Account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15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" descr="Angel face outline">
            <a:extLst>
              <a:ext uri="{FF2B5EF4-FFF2-40B4-BE49-F238E27FC236}">
                <a16:creationId xmlns:a16="http://schemas.microsoft.com/office/drawing/2014/main" id="{379F0095-6918-4F00-A320-5D8F9C7FC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312" y="2051825"/>
            <a:ext cx="1722863" cy="1722863"/>
          </a:xfrm>
          <a:prstGeom prst="rect">
            <a:avLst/>
          </a:prstGeom>
        </p:spPr>
      </p:pic>
      <p:pic>
        <p:nvPicPr>
          <p:cNvPr id="3" name="Graphic 3" descr="Exclamation mark">
            <a:extLst>
              <a:ext uri="{FF2B5EF4-FFF2-40B4-BE49-F238E27FC236}">
                <a16:creationId xmlns:a16="http://schemas.microsoft.com/office/drawing/2014/main" id="{E1DF602B-6A62-43DA-8870-0033EE3AE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3190" y="2600093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552B76-17B2-4380-B698-AA1EA15EEA7A}"/>
              </a:ext>
            </a:extLst>
          </p:cNvPr>
          <p:cNvSpPr txBox="1"/>
          <p:nvPr/>
        </p:nvSpPr>
        <p:spPr>
          <a:xfrm>
            <a:off x="4510669" y="2726473"/>
            <a:ext cx="40348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038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desktop computer sitting on top of a desk&#10;&#10;Description automatically generated">
            <a:extLst>
              <a:ext uri="{FF2B5EF4-FFF2-40B4-BE49-F238E27FC236}">
                <a16:creationId xmlns:a16="http://schemas.microsoft.com/office/drawing/2014/main" id="{5FBD1753-AFB0-4EB5-88C2-789D7BC5CB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1903" r="21903"/>
          <a:stretch/>
        </p:blipFill>
        <p:spPr>
          <a:xfrm>
            <a:off x="6930194" y="0"/>
            <a:ext cx="5261806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EBF0E-065E-49F9-9046-5D60F530F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443" y="2411305"/>
            <a:ext cx="5776646" cy="240790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>
                <a:ea typeface="+mn-lt"/>
                <a:cs typeface="+mn-lt"/>
              </a:rPr>
              <a:t>The Software is the solution for an internet cafe. The software provides you with a means to control </a:t>
            </a:r>
            <a:r>
              <a:rPr lang="en-GB" dirty="0">
                <a:ea typeface="+mn-lt"/>
                <a:cs typeface="+mn-lt"/>
              </a:rPr>
              <a:t>the workstations, manage customer database, sell products and generate detailed reports and statistics. This is a powerful Cyber Cafe management software that helps with managing customers and employees, controlling computers and printers, securing systems, accounting and 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3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2C6A-FB9A-4912-AB42-AB4FFDEDA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415724"/>
            <a:ext cx="8679915" cy="522095"/>
          </a:xfrm>
        </p:spPr>
        <p:txBody>
          <a:bodyPr>
            <a:normAutofit fontScale="90000"/>
          </a:bodyPr>
          <a:lstStyle/>
          <a:p>
            <a:r>
              <a:rPr lang="en-GB">
                <a:latin typeface="Arial Black"/>
                <a:cs typeface="Calibri Light"/>
              </a:rPr>
              <a:t>BASIC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F110B-2DD4-41C7-A8AE-DDDC9CAA3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410144"/>
            <a:ext cx="8673427" cy="2818709"/>
          </a:xfrm>
        </p:spPr>
        <p:txBody>
          <a:bodyPr vert="horz" lIns="91440" tIns="0" rIns="91440" bIns="45720" rtlCol="0" anchor="t">
            <a:normAutofit lnSpcReduction="10000"/>
          </a:bodyPr>
          <a:lstStyle/>
          <a:p>
            <a:r>
              <a:rPr lang="en-GB" dirty="0"/>
              <a:t>This Project is based on  OOPS(Object Oriented Prograaming) implemented in </a:t>
            </a:r>
            <a:r>
              <a:rPr lang="en-GB"/>
              <a:t>C++ Language.We included the Concept of Objects and Classes and </a:t>
            </a:r>
            <a:endParaRPr lang="en-US"/>
          </a:p>
          <a:p>
            <a:r>
              <a:rPr lang="en-GB"/>
              <a:t>other C++ Concepts like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GB"/>
              <a:t>Inheritence</a:t>
            </a:r>
            <a:endParaRPr lang="en-GB" dirty="0"/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GB"/>
              <a:t>Encapsulation</a:t>
            </a:r>
            <a:endParaRPr lang="en-GB" dirty="0"/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GB"/>
              <a:t>Dynamic Memory Allocation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GB"/>
              <a:t>Abstraction</a:t>
            </a:r>
            <a:endParaRPr lang="en-GB" dirty="0"/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GB"/>
              <a:t>Polymorphism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78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FC2A-A843-41A0-86C0-F7E8B030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 Black"/>
                <a:cs typeface="Calibri Light"/>
              </a:rPr>
              <a:t> Manual and Computer Based </a:t>
            </a:r>
            <a:r>
              <a:rPr lang="en-GB">
                <a:latin typeface="Arial Black"/>
                <a:cs typeface="Calibri Light"/>
              </a:rPr>
              <a:t>System</a:t>
            </a:r>
            <a:endParaRPr lang="en-GB">
              <a:latin typeface="Arial Black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77A98-0B06-48FE-A434-3247D02F6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3430" y="803185"/>
            <a:ext cx="6627503" cy="685800"/>
          </a:xfrm>
        </p:spPr>
        <p:txBody>
          <a:bodyPr/>
          <a:lstStyle/>
          <a:p>
            <a:r>
              <a:rPr lang="en-GB"/>
              <a:t>manual CAFÉ MANAGEMENT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EFC25-8D58-4453-A277-97E5F1E73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013" y="1488985"/>
            <a:ext cx="6264350" cy="185482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/>
              <a:t>Stresfull Work in inserting each session details</a:t>
            </a:r>
            <a:endParaRPr lang="en-GB" dirty="0"/>
          </a:p>
          <a:p>
            <a:r>
              <a:rPr lang="en-GB"/>
              <a:t>Paper Work (Not safe nowadays)</a:t>
            </a:r>
          </a:p>
          <a:p>
            <a:r>
              <a:rPr lang="en-GB"/>
              <a:t>Manually have to calculate daily income</a:t>
            </a:r>
            <a:endParaRPr lang="en-GB" dirty="0"/>
          </a:p>
          <a:p>
            <a:r>
              <a:rPr lang="en-GB"/>
              <a:t>No limitation of Data to Customers which can result in data loss.</a:t>
            </a:r>
            <a:endParaRPr lang="en-GB" dirty="0"/>
          </a:p>
          <a:p>
            <a:r>
              <a:rPr lang="en-GB"/>
              <a:t>Should reset the Settings after each Session unlike Computer Based.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9C644-F5E1-4E12-80C9-595C925F5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6239" y="3665887"/>
            <a:ext cx="7100754" cy="685800"/>
          </a:xfrm>
        </p:spPr>
        <p:txBody>
          <a:bodyPr/>
          <a:lstStyle/>
          <a:p>
            <a:r>
              <a:rPr lang="en-GB"/>
              <a:t>COMPUTER BASED CAFÉ MANAGEMENT SYSTEM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D9889-56FC-46AB-8B4E-09CFE63876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/>
              <a:t>Completely Online </a:t>
            </a:r>
          </a:p>
          <a:p>
            <a:r>
              <a:rPr lang="en-GB"/>
              <a:t>No need of Paper Work </a:t>
            </a:r>
            <a:endParaRPr lang="en-GB" dirty="0"/>
          </a:p>
          <a:p>
            <a:r>
              <a:rPr lang="en-GB"/>
              <a:t>Stressless Work</a:t>
            </a:r>
          </a:p>
          <a:p>
            <a:r>
              <a:rPr lang="en-GB"/>
              <a:t>One Click to calculate Daily Profit</a:t>
            </a:r>
            <a:endParaRPr lang="en-GB" dirty="0"/>
          </a:p>
          <a:p>
            <a:r>
              <a:rPr lang="en-GB"/>
              <a:t>Can supervise the Data Limit of Each Session.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11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9C39-3DEA-4FC3-BFCD-7EEB3768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22" y="2352026"/>
            <a:ext cx="4021586" cy="1223298"/>
          </a:xfrm>
        </p:spPr>
        <p:txBody>
          <a:bodyPr/>
          <a:lstStyle/>
          <a:p>
            <a:r>
              <a:rPr lang="en-GB">
                <a:latin typeface="Arial Black"/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2FF4-EEDD-48C1-B453-4ACC62A9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Cybercafe management system keeps customer accounts, so that customerscan log in on their own using username and password</a:t>
            </a:r>
          </a:p>
          <a:p>
            <a:r>
              <a:rPr lang="en-GB">
                <a:ea typeface="+mn-lt"/>
                <a:cs typeface="+mn-lt"/>
              </a:rPr>
              <a:t>C++ with application development toolshas made it relatively easier for computer professionals to build severalprojects</a:t>
            </a:r>
          </a:p>
          <a:p>
            <a:r>
              <a:rPr lang="en-GB">
                <a:ea typeface="+mn-lt"/>
                <a:cs typeface="+mn-lt"/>
              </a:rPr>
              <a:t>The users of this system are required to feed up their own data givingup appropriate constraints to be able to manipulate the functioning ofvarious highlights of the system.</a:t>
            </a:r>
          </a:p>
          <a:p>
            <a:r>
              <a:rPr lang="en-GB">
                <a:ea typeface="+mn-lt"/>
                <a:cs typeface="+mn-lt"/>
              </a:rPr>
              <a:t>The basic task of our software is to provide operators and customerswith an accurate timing and billing information at any time. 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620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8458-97B3-4206-827D-3C4B4FCA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 Black"/>
                <a:cs typeface="Calibri Light"/>
              </a:rPr>
              <a:t>FEATURES</a:t>
            </a:r>
            <a:endParaRPr lang="en-GB"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8701-0FF6-482A-B76D-A4EABFAB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Being of its ease of access and interface, this system can be used byany specialized or non-specialized users</a:t>
            </a:r>
          </a:p>
          <a:p>
            <a:r>
              <a:rPr lang="en-GB">
                <a:ea typeface="+mn-lt"/>
                <a:cs typeface="+mn-lt"/>
              </a:rPr>
              <a:t>Addition, deletion, modification of member records, machine recordsand surfing records are easily maintained</a:t>
            </a:r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Reduce time, money and efforts of doing the work.</a:t>
            </a:r>
          </a:p>
          <a:p>
            <a:r>
              <a:rPr lang="en-GB">
                <a:ea typeface="+mn-lt"/>
                <a:cs typeface="+mn-lt"/>
              </a:rPr>
              <a:t>Provide fast retrieval of information.</a:t>
            </a:r>
          </a:p>
          <a:p>
            <a:r>
              <a:rPr lang="en-GB">
                <a:ea typeface="+mn-lt"/>
                <a:cs typeface="+mn-lt"/>
              </a:rPr>
              <a:t>Different pricing strategies for specialized and non-specialized Usersbased on the Level of Membership they avail.</a:t>
            </a:r>
          </a:p>
          <a:p>
            <a:r>
              <a:rPr lang="en-GB">
                <a:ea typeface="+mn-lt"/>
                <a:cs typeface="+mn-lt"/>
              </a:rPr>
              <a:t>Deleting all the Customers History and Data after he/she completes his Session.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69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2DB7-B190-45F2-A658-7B94F3BD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37" y="2349925"/>
            <a:ext cx="4399522" cy="2456442"/>
          </a:xfrm>
        </p:spPr>
        <p:txBody>
          <a:bodyPr>
            <a:normAutofit/>
          </a:bodyPr>
          <a:lstStyle/>
          <a:p>
            <a:r>
              <a:rPr lang="en-GB" sz="3000">
                <a:latin typeface="Arial Black"/>
                <a:cs typeface="Calibri Light"/>
              </a:rPr>
              <a:t>IMPLEMENTATION</a:t>
            </a:r>
            <a:endParaRPr lang="en-GB" sz="3000"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3570-F282-4728-9DF7-F1085AE8F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To implement this Design we require 3 Classes with various Member Functions, Classes include</a:t>
            </a:r>
          </a:p>
          <a:p>
            <a:pPr lvl="1"/>
            <a:r>
              <a:rPr lang="en-GB"/>
              <a:t>Member Entry</a:t>
            </a:r>
            <a:endParaRPr lang="en-GB" dirty="0"/>
          </a:p>
          <a:p>
            <a:pPr lvl="1"/>
            <a:r>
              <a:rPr lang="en-GB"/>
              <a:t>Computer Entry</a:t>
            </a:r>
            <a:endParaRPr lang="en-GB" dirty="0"/>
          </a:p>
          <a:p>
            <a:pPr lvl="1"/>
            <a:r>
              <a:rPr lang="en-GB"/>
              <a:t>Cyber Cafe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53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4FAB-F860-4085-A138-2DFE8454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46" y="2349925"/>
            <a:ext cx="4330249" cy="2456442"/>
          </a:xfrm>
        </p:spPr>
        <p:txBody>
          <a:bodyPr>
            <a:normAutofit/>
          </a:bodyPr>
          <a:lstStyle/>
          <a:p>
            <a:r>
              <a:rPr lang="en-GB" sz="3200">
                <a:latin typeface="Arial Black"/>
                <a:cs typeface="Calibri Light"/>
              </a:rPr>
              <a:t>1.Member Entry</a:t>
            </a:r>
            <a:endParaRPr lang="en-GB" sz="3200"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98BB-7078-4C3E-8FA7-5DB086DC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This Class include Various Member Functions andData Members which involve creating Premium User Objects of CyberCafe using the concept of Inheritence.The Member Entry Consists of Various options</a:t>
            </a:r>
          </a:p>
          <a:p>
            <a:endParaRPr lang="en-GB" dirty="0">
              <a:ea typeface="+mn-lt"/>
              <a:cs typeface="+mn-lt"/>
            </a:endParaRPr>
          </a:p>
          <a:p>
            <a:pPr lvl="1"/>
            <a:r>
              <a:rPr lang="en-GB">
                <a:ea typeface="+mn-lt"/>
                <a:cs typeface="+mn-lt"/>
              </a:rPr>
              <a:t>Add New Member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>
                <a:ea typeface="+mn-lt"/>
                <a:cs typeface="+mn-lt"/>
              </a:rPr>
              <a:t>Show Member</a:t>
            </a:r>
          </a:p>
          <a:p>
            <a:pPr lvl="1"/>
            <a:r>
              <a:rPr lang="en-GB">
                <a:ea typeface="+mn-lt"/>
                <a:cs typeface="+mn-lt"/>
              </a:rPr>
              <a:t>Update Record</a:t>
            </a:r>
          </a:p>
          <a:p>
            <a:pPr lvl="1"/>
            <a:r>
              <a:rPr lang="en-GB">
                <a:ea typeface="+mn-lt"/>
                <a:cs typeface="+mn-lt"/>
              </a:rPr>
              <a:t>Delete Record</a:t>
            </a:r>
          </a:p>
          <a:p>
            <a:pPr lvl="1"/>
            <a:r>
              <a:rPr lang="en-GB">
                <a:ea typeface="+mn-lt"/>
                <a:cs typeface="+mn-lt"/>
              </a:rPr>
              <a:t>Search Record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3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A63D-481A-4197-8E0A-03443DC8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89" y="2349925"/>
            <a:ext cx="4217684" cy="2456442"/>
          </a:xfrm>
        </p:spPr>
        <p:txBody>
          <a:bodyPr>
            <a:normAutofit/>
          </a:bodyPr>
          <a:lstStyle/>
          <a:p>
            <a:r>
              <a:rPr lang="en-GB" sz="3200">
                <a:latin typeface="Arial Black"/>
                <a:cs typeface="Calibri Light"/>
              </a:rPr>
              <a:t>2.Computer Entry</a:t>
            </a:r>
            <a:endParaRPr lang="en-GB" sz="3200"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FC27-55AD-40CA-A37D-DCA6CA88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This Class include Functions which deal with theperformance of the Computers 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The Computer Entry consists of Various options</a:t>
            </a:r>
          </a:p>
          <a:p>
            <a:pPr lvl="1"/>
            <a:endParaRPr lang="en-GB" dirty="0">
              <a:ea typeface="+mn-lt"/>
              <a:cs typeface="+mn-lt"/>
            </a:endParaRPr>
          </a:p>
          <a:p>
            <a:pPr lvl="1"/>
            <a:r>
              <a:rPr lang="en-GB">
                <a:ea typeface="+mn-lt"/>
                <a:cs typeface="+mn-lt"/>
              </a:rPr>
              <a:t>Add New Computer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>
                <a:ea typeface="+mn-lt"/>
                <a:cs typeface="+mn-lt"/>
              </a:rPr>
              <a:t>Show Computer</a:t>
            </a:r>
          </a:p>
          <a:p>
            <a:pPr lvl="1"/>
            <a:r>
              <a:rPr lang="en-GB">
                <a:ea typeface="+mn-lt"/>
                <a:cs typeface="+mn-lt"/>
              </a:rPr>
              <a:t>Update Record</a:t>
            </a:r>
          </a:p>
          <a:p>
            <a:pPr lvl="1"/>
            <a:r>
              <a:rPr lang="en-GB">
                <a:ea typeface="+mn-lt"/>
                <a:cs typeface="+mn-lt"/>
              </a:rPr>
              <a:t>Delete Record</a:t>
            </a:r>
          </a:p>
          <a:p>
            <a:pPr lvl="1"/>
            <a:r>
              <a:rPr lang="en-GB">
                <a:ea typeface="+mn-lt"/>
                <a:cs typeface="+mn-lt"/>
              </a:rPr>
              <a:t>Search Record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2588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Atlas</vt:lpstr>
      <vt:lpstr>OOPS MAJOR PROJECT</vt:lpstr>
      <vt:lpstr>PowerPoint Presentation</vt:lpstr>
      <vt:lpstr>BASIC DESIGN</vt:lpstr>
      <vt:lpstr> Manual and Computer Based System</vt:lpstr>
      <vt:lpstr>INTRODUCTION</vt:lpstr>
      <vt:lpstr>FEATURES</vt:lpstr>
      <vt:lpstr>IMPLEMENTATION</vt:lpstr>
      <vt:lpstr>1.Member Entry</vt:lpstr>
      <vt:lpstr>2.Computer Entry</vt:lpstr>
      <vt:lpstr>3.Cyber Café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345</cp:revision>
  <dcterms:created xsi:type="dcterms:W3CDTF">2020-11-18T15:13:41Z</dcterms:created>
  <dcterms:modified xsi:type="dcterms:W3CDTF">2020-11-18T17:51:39Z</dcterms:modified>
</cp:coreProperties>
</file>